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(null)" ContentType="image/x-emf"/>
  <Default Extension="wdp" ContentType="image/vnd.ms-photo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19" r:id="rId2"/>
    <p:sldId id="561" r:id="rId3"/>
    <p:sldId id="560" r:id="rId4"/>
    <p:sldId id="564" r:id="rId5"/>
    <p:sldId id="305" r:id="rId6"/>
    <p:sldId id="566" r:id="rId7"/>
    <p:sldId id="554" r:id="rId8"/>
    <p:sldId id="553" r:id="rId9"/>
    <p:sldId id="546" r:id="rId10"/>
    <p:sldId id="538" r:id="rId11"/>
    <p:sldId id="567" r:id="rId12"/>
    <p:sldId id="572" r:id="rId13"/>
    <p:sldId id="547" r:id="rId14"/>
    <p:sldId id="557" r:id="rId15"/>
    <p:sldId id="418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">
          <p15:clr>
            <a:srgbClr val="A4A3A4"/>
          </p15:clr>
        </p15:guide>
        <p15:guide id="2" orient="horz" pos="2870">
          <p15:clr>
            <a:srgbClr val="A4A3A4"/>
          </p15:clr>
        </p15:guide>
        <p15:guide id="3" orient="horz" pos="547">
          <p15:clr>
            <a:srgbClr val="A4A3A4"/>
          </p15:clr>
        </p15:guide>
        <p15:guide id="4" orient="horz" pos="725">
          <p15:clr>
            <a:srgbClr val="A4A3A4"/>
          </p15:clr>
        </p15:guide>
        <p15:guide id="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0F6F7"/>
    <a:srgbClr val="008C8A"/>
    <a:srgbClr val="F8DACC"/>
    <a:srgbClr val="F57300"/>
    <a:srgbClr val="DC7B1F"/>
    <a:srgbClr val="0079DB"/>
    <a:srgbClr val="EC881D"/>
    <a:srgbClr val="D8D8D8"/>
    <a:srgbClr val="231F2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82" autoAdjust="0"/>
    <p:restoredTop sz="87168" autoAdjust="0"/>
  </p:normalViewPr>
  <p:slideViewPr>
    <p:cSldViewPr snapToGrid="0">
      <p:cViewPr varScale="1">
        <p:scale>
          <a:sx n="111" d="100"/>
          <a:sy n="111" d="100"/>
        </p:scale>
        <p:origin x="1232" y="192"/>
      </p:cViewPr>
      <p:guideLst>
        <p:guide orient="horz" pos="102"/>
        <p:guide orient="horz" pos="2870"/>
        <p:guide orient="horz" pos="547"/>
        <p:guide orient="horz" pos="725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121" d="100"/>
          <a:sy n="121" d="100"/>
        </p:scale>
        <p:origin x="-498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2E9B96-9FCD-FF40-A23B-323A986833E5}" type="doc">
      <dgm:prSet loTypeId="urn:microsoft.com/office/officeart/2005/8/layout/arrow2" loCatId="" qsTypeId="urn:microsoft.com/office/officeart/2005/8/quickstyle/simple4" qsCatId="simple" csTypeId="urn:microsoft.com/office/officeart/2005/8/colors/accent1_2" csCatId="accent1" phldr="1"/>
      <dgm:spPr/>
    </dgm:pt>
    <dgm:pt modelId="{17C4C0B7-EC21-AB42-99CC-A81292D0C90D}">
      <dgm:prSet phldrT="[Text]" custT="1"/>
      <dgm:spPr/>
      <dgm:t>
        <a:bodyPr/>
        <a:lstStyle/>
        <a:p>
          <a:r>
            <a:rPr lang="ru-RU" sz="1100" b="1" dirty="0">
              <a:solidFill>
                <a:schemeClr val="accent2"/>
              </a:solidFill>
            </a:rPr>
            <a:t>Инвестиции в автоматизацию производства</a:t>
          </a:r>
          <a:endParaRPr lang="en-US" sz="1100" b="1" dirty="0">
            <a:solidFill>
              <a:schemeClr val="accent2"/>
            </a:solidFill>
          </a:endParaRPr>
        </a:p>
      </dgm:t>
    </dgm:pt>
    <dgm:pt modelId="{57B8A50A-76EE-E243-A80D-96A55C163B43}" type="parTrans" cxnId="{99E1C3CB-DCA6-0C4B-A28D-8223464E7C43}">
      <dgm:prSet/>
      <dgm:spPr/>
      <dgm:t>
        <a:bodyPr/>
        <a:lstStyle/>
        <a:p>
          <a:endParaRPr lang="en-US"/>
        </a:p>
      </dgm:t>
    </dgm:pt>
    <dgm:pt modelId="{2789918E-9AF8-2C4F-B412-3FF003D4039E}" type="sibTrans" cxnId="{99E1C3CB-DCA6-0C4B-A28D-8223464E7C43}">
      <dgm:prSet/>
      <dgm:spPr/>
      <dgm:t>
        <a:bodyPr/>
        <a:lstStyle/>
        <a:p>
          <a:endParaRPr lang="en-US"/>
        </a:p>
      </dgm:t>
    </dgm:pt>
    <dgm:pt modelId="{9076223E-D482-1640-B52F-F9A8CF4E0D5E}">
      <dgm:prSet phldrT="[Text]" custT="1"/>
      <dgm:spPr/>
      <dgm:t>
        <a:bodyPr/>
        <a:lstStyle/>
        <a:p>
          <a:r>
            <a:rPr lang="ru-RU" sz="1100" b="1" dirty="0">
              <a:solidFill>
                <a:schemeClr val="accent2"/>
              </a:solidFill>
            </a:rPr>
            <a:t>Увеличение отдачи от автоматизации за счет анализа данных</a:t>
          </a:r>
          <a:endParaRPr lang="en-US" sz="1100" b="1" dirty="0">
            <a:solidFill>
              <a:schemeClr val="accent2"/>
            </a:solidFill>
          </a:endParaRPr>
        </a:p>
      </dgm:t>
    </dgm:pt>
    <dgm:pt modelId="{16CD04C6-5617-9E47-B627-AB5E79AC0F04}" type="parTrans" cxnId="{9E148AEB-6E61-2C4D-9F98-49F20957DBFA}">
      <dgm:prSet/>
      <dgm:spPr/>
      <dgm:t>
        <a:bodyPr/>
        <a:lstStyle/>
        <a:p>
          <a:endParaRPr lang="en-US"/>
        </a:p>
      </dgm:t>
    </dgm:pt>
    <dgm:pt modelId="{31271FF8-2E26-9A48-A8DC-6BB964FB4C87}" type="sibTrans" cxnId="{9E148AEB-6E61-2C4D-9F98-49F20957DBFA}">
      <dgm:prSet/>
      <dgm:spPr/>
      <dgm:t>
        <a:bodyPr/>
        <a:lstStyle/>
        <a:p>
          <a:endParaRPr lang="en-US"/>
        </a:p>
      </dgm:t>
    </dgm:pt>
    <dgm:pt modelId="{DBAEB4D7-56F2-BC4A-ABA4-7A25759383E4}">
      <dgm:prSet phldrT="[Text]" custT="1"/>
      <dgm:spPr/>
      <dgm:t>
        <a:bodyPr/>
        <a:lstStyle/>
        <a:p>
          <a:r>
            <a:rPr lang="ru-RU" sz="1100" b="1" dirty="0">
              <a:solidFill>
                <a:schemeClr val="accent2"/>
              </a:solidFill>
            </a:rPr>
            <a:t>Монетизация накопленных данных:</a:t>
          </a:r>
        </a:p>
        <a:p>
          <a:r>
            <a:rPr lang="ru-RU" sz="1100" b="1" dirty="0">
              <a:solidFill>
                <a:schemeClr val="accent2"/>
              </a:solidFill>
            </a:rPr>
            <a:t>- Повышение эффективности производства</a:t>
          </a:r>
        </a:p>
        <a:p>
          <a:r>
            <a:rPr lang="ru-RU" sz="1100" b="1" dirty="0">
              <a:solidFill>
                <a:schemeClr val="accent2"/>
              </a:solidFill>
            </a:rPr>
            <a:t>- Снижение расходов</a:t>
          </a:r>
        </a:p>
        <a:p>
          <a:endParaRPr lang="en-US" sz="1000" dirty="0"/>
        </a:p>
      </dgm:t>
    </dgm:pt>
    <dgm:pt modelId="{B32CDBC8-4168-6F4D-8122-46BC74EADBD5}" type="parTrans" cxnId="{DAA5E8CD-612A-3549-B0CA-C59864C3C04C}">
      <dgm:prSet/>
      <dgm:spPr/>
      <dgm:t>
        <a:bodyPr/>
        <a:lstStyle/>
        <a:p>
          <a:endParaRPr lang="en-US"/>
        </a:p>
      </dgm:t>
    </dgm:pt>
    <dgm:pt modelId="{E25FECE5-90C5-2B4A-AA42-0A818AF3F091}" type="sibTrans" cxnId="{DAA5E8CD-612A-3549-B0CA-C59864C3C04C}">
      <dgm:prSet/>
      <dgm:spPr/>
      <dgm:t>
        <a:bodyPr/>
        <a:lstStyle/>
        <a:p>
          <a:endParaRPr lang="en-US"/>
        </a:p>
      </dgm:t>
    </dgm:pt>
    <dgm:pt modelId="{B3B9450A-7DA1-BA4E-ACD6-AF8764910B69}" type="pres">
      <dgm:prSet presAssocID="{112E9B96-9FCD-FF40-A23B-323A986833E5}" presName="arrowDiagram" presStyleCnt="0">
        <dgm:presLayoutVars>
          <dgm:chMax val="5"/>
          <dgm:dir/>
          <dgm:resizeHandles val="exact"/>
        </dgm:presLayoutVars>
      </dgm:prSet>
      <dgm:spPr/>
    </dgm:pt>
    <dgm:pt modelId="{84982105-DE15-A148-8A66-226C6348315D}" type="pres">
      <dgm:prSet presAssocID="{112E9B96-9FCD-FF40-A23B-323A986833E5}" presName="arrow" presStyleLbl="bgShp" presStyleIdx="0" presStyleCnt="1" custLinFactNeighborY="2142"/>
      <dgm:spPr/>
    </dgm:pt>
    <dgm:pt modelId="{30F0E440-B41E-6442-9078-1D5324AA52A7}" type="pres">
      <dgm:prSet presAssocID="{112E9B96-9FCD-FF40-A23B-323A986833E5}" presName="arrowDiagram3" presStyleCnt="0"/>
      <dgm:spPr/>
    </dgm:pt>
    <dgm:pt modelId="{36B20D83-26E8-0649-8B88-1F8A9E22368F}" type="pres">
      <dgm:prSet presAssocID="{17C4C0B7-EC21-AB42-99CC-A81292D0C90D}" presName="bullet3a" presStyleLbl="node1" presStyleIdx="0" presStyleCnt="3"/>
      <dgm:spPr/>
    </dgm:pt>
    <dgm:pt modelId="{0ED45D2F-D808-F948-9450-3DD73AEB83F1}" type="pres">
      <dgm:prSet presAssocID="{17C4C0B7-EC21-AB42-99CC-A81292D0C90D}" presName="textBox3a" presStyleLbl="revTx" presStyleIdx="0" presStyleCnt="3" custLinFactNeighborX="3826" custLinFactNeighborY="1996">
        <dgm:presLayoutVars>
          <dgm:bulletEnabled val="1"/>
        </dgm:presLayoutVars>
      </dgm:prSet>
      <dgm:spPr/>
    </dgm:pt>
    <dgm:pt modelId="{FFF4418C-6669-6F4B-B386-0A2C3B390024}" type="pres">
      <dgm:prSet presAssocID="{9076223E-D482-1640-B52F-F9A8CF4E0D5E}" presName="bullet3b" presStyleLbl="node1" presStyleIdx="1" presStyleCnt="3"/>
      <dgm:spPr/>
    </dgm:pt>
    <dgm:pt modelId="{E0A9F2E9-A44B-C54C-8432-FADCA259B719}" type="pres">
      <dgm:prSet presAssocID="{9076223E-D482-1640-B52F-F9A8CF4E0D5E}" presName="textBox3b" presStyleLbl="revTx" presStyleIdx="1" presStyleCnt="3" custLinFactNeighborX="3526" custLinFactNeighborY="883">
        <dgm:presLayoutVars>
          <dgm:bulletEnabled val="1"/>
        </dgm:presLayoutVars>
      </dgm:prSet>
      <dgm:spPr/>
    </dgm:pt>
    <dgm:pt modelId="{50AFA3CF-6100-594D-B901-394B45B591CA}" type="pres">
      <dgm:prSet presAssocID="{DBAEB4D7-56F2-BC4A-ABA4-7A25759383E4}" presName="bullet3c" presStyleLbl="node1" presStyleIdx="2" presStyleCnt="3"/>
      <dgm:spPr/>
    </dgm:pt>
    <dgm:pt modelId="{D3F8188C-599D-194D-B019-FAE25801CB4B}" type="pres">
      <dgm:prSet presAssocID="{DBAEB4D7-56F2-BC4A-ABA4-7A25759383E4}" presName="textBox3c" presStyleLbl="revTx" presStyleIdx="2" presStyleCnt="3" custScaleX="118693" custLinFactNeighborX="8986" custLinFactNeighborY="2231">
        <dgm:presLayoutVars>
          <dgm:bulletEnabled val="1"/>
        </dgm:presLayoutVars>
      </dgm:prSet>
      <dgm:spPr/>
    </dgm:pt>
  </dgm:ptLst>
  <dgm:cxnLst>
    <dgm:cxn modelId="{70805501-1511-E64A-A332-1356223BB0A5}" type="presOf" srcId="{9076223E-D482-1640-B52F-F9A8CF4E0D5E}" destId="{E0A9F2E9-A44B-C54C-8432-FADCA259B719}" srcOrd="0" destOrd="0" presId="urn:microsoft.com/office/officeart/2005/8/layout/arrow2"/>
    <dgm:cxn modelId="{25134C67-FAE9-FE40-973F-890C3AA21E4F}" type="presOf" srcId="{17C4C0B7-EC21-AB42-99CC-A81292D0C90D}" destId="{0ED45D2F-D808-F948-9450-3DD73AEB83F1}" srcOrd="0" destOrd="0" presId="urn:microsoft.com/office/officeart/2005/8/layout/arrow2"/>
    <dgm:cxn modelId="{302278BD-83F5-5A43-8BD9-82037F09A715}" type="presOf" srcId="{112E9B96-9FCD-FF40-A23B-323A986833E5}" destId="{B3B9450A-7DA1-BA4E-ACD6-AF8764910B69}" srcOrd="0" destOrd="0" presId="urn:microsoft.com/office/officeart/2005/8/layout/arrow2"/>
    <dgm:cxn modelId="{99E1C3CB-DCA6-0C4B-A28D-8223464E7C43}" srcId="{112E9B96-9FCD-FF40-A23B-323A986833E5}" destId="{17C4C0B7-EC21-AB42-99CC-A81292D0C90D}" srcOrd="0" destOrd="0" parTransId="{57B8A50A-76EE-E243-A80D-96A55C163B43}" sibTransId="{2789918E-9AF8-2C4F-B412-3FF003D4039E}"/>
    <dgm:cxn modelId="{B62EC0CD-EF37-AB4E-A69F-ADF070CE23C8}" type="presOf" srcId="{DBAEB4D7-56F2-BC4A-ABA4-7A25759383E4}" destId="{D3F8188C-599D-194D-B019-FAE25801CB4B}" srcOrd="0" destOrd="0" presId="urn:microsoft.com/office/officeart/2005/8/layout/arrow2"/>
    <dgm:cxn modelId="{DAA5E8CD-612A-3549-B0CA-C59864C3C04C}" srcId="{112E9B96-9FCD-FF40-A23B-323A986833E5}" destId="{DBAEB4D7-56F2-BC4A-ABA4-7A25759383E4}" srcOrd="2" destOrd="0" parTransId="{B32CDBC8-4168-6F4D-8122-46BC74EADBD5}" sibTransId="{E25FECE5-90C5-2B4A-AA42-0A818AF3F091}"/>
    <dgm:cxn modelId="{9E148AEB-6E61-2C4D-9F98-49F20957DBFA}" srcId="{112E9B96-9FCD-FF40-A23B-323A986833E5}" destId="{9076223E-D482-1640-B52F-F9A8CF4E0D5E}" srcOrd="1" destOrd="0" parTransId="{16CD04C6-5617-9E47-B627-AB5E79AC0F04}" sibTransId="{31271FF8-2E26-9A48-A8DC-6BB964FB4C87}"/>
    <dgm:cxn modelId="{A4572019-2D21-5641-8E99-D841C7E860CC}" type="presParOf" srcId="{B3B9450A-7DA1-BA4E-ACD6-AF8764910B69}" destId="{84982105-DE15-A148-8A66-226C6348315D}" srcOrd="0" destOrd="0" presId="urn:microsoft.com/office/officeart/2005/8/layout/arrow2"/>
    <dgm:cxn modelId="{8E904322-DFDC-B344-9A48-6EAAA7147D73}" type="presParOf" srcId="{B3B9450A-7DA1-BA4E-ACD6-AF8764910B69}" destId="{30F0E440-B41E-6442-9078-1D5324AA52A7}" srcOrd="1" destOrd="0" presId="urn:microsoft.com/office/officeart/2005/8/layout/arrow2"/>
    <dgm:cxn modelId="{A966002B-9967-9F49-BF87-76170DECDFE2}" type="presParOf" srcId="{30F0E440-B41E-6442-9078-1D5324AA52A7}" destId="{36B20D83-26E8-0649-8B88-1F8A9E22368F}" srcOrd="0" destOrd="0" presId="urn:microsoft.com/office/officeart/2005/8/layout/arrow2"/>
    <dgm:cxn modelId="{C76F5B07-C35C-E54B-8393-B783E6636E7C}" type="presParOf" srcId="{30F0E440-B41E-6442-9078-1D5324AA52A7}" destId="{0ED45D2F-D808-F948-9450-3DD73AEB83F1}" srcOrd="1" destOrd="0" presId="urn:microsoft.com/office/officeart/2005/8/layout/arrow2"/>
    <dgm:cxn modelId="{2756A4A2-77B4-6644-98DC-3ADD2E139E5F}" type="presParOf" srcId="{30F0E440-B41E-6442-9078-1D5324AA52A7}" destId="{FFF4418C-6669-6F4B-B386-0A2C3B390024}" srcOrd="2" destOrd="0" presId="urn:microsoft.com/office/officeart/2005/8/layout/arrow2"/>
    <dgm:cxn modelId="{43398E49-7548-1146-99FE-696B0AED58EE}" type="presParOf" srcId="{30F0E440-B41E-6442-9078-1D5324AA52A7}" destId="{E0A9F2E9-A44B-C54C-8432-FADCA259B719}" srcOrd="3" destOrd="0" presId="urn:microsoft.com/office/officeart/2005/8/layout/arrow2"/>
    <dgm:cxn modelId="{EA8DECF3-EFAE-824B-AA70-367C792000EA}" type="presParOf" srcId="{30F0E440-B41E-6442-9078-1D5324AA52A7}" destId="{50AFA3CF-6100-594D-B901-394B45B591CA}" srcOrd="4" destOrd="0" presId="urn:microsoft.com/office/officeart/2005/8/layout/arrow2"/>
    <dgm:cxn modelId="{82E1E0E7-22B9-9A40-97F4-6004B34E1AAC}" type="presParOf" srcId="{30F0E440-B41E-6442-9078-1D5324AA52A7}" destId="{D3F8188C-599D-194D-B019-FAE25801CB4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82105-DE15-A148-8A66-226C6348315D}">
      <dsp:nvSpPr>
        <dsp:cNvPr id="0" name=""/>
        <dsp:cNvSpPr/>
      </dsp:nvSpPr>
      <dsp:spPr>
        <a:xfrm>
          <a:off x="0" y="182328"/>
          <a:ext cx="5328000" cy="33300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B20D83-26E8-0649-8B88-1F8A9E22368F}">
      <dsp:nvSpPr>
        <dsp:cNvPr id="0" name=""/>
        <dsp:cNvSpPr/>
      </dsp:nvSpPr>
      <dsp:spPr>
        <a:xfrm>
          <a:off x="676656" y="2409366"/>
          <a:ext cx="138528" cy="13852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D45D2F-D808-F948-9450-3DD73AEB83F1}">
      <dsp:nvSpPr>
        <dsp:cNvPr id="0" name=""/>
        <dsp:cNvSpPr/>
      </dsp:nvSpPr>
      <dsp:spPr>
        <a:xfrm>
          <a:off x="793416" y="2497838"/>
          <a:ext cx="1241424" cy="962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403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accent2"/>
              </a:solidFill>
            </a:rPr>
            <a:t>Инвестиции в автоматизацию производства</a:t>
          </a:r>
          <a:endParaRPr lang="en-US" sz="1100" b="1" kern="1200" dirty="0">
            <a:solidFill>
              <a:schemeClr val="accent2"/>
            </a:solidFill>
          </a:endParaRPr>
        </a:p>
      </dsp:txBody>
      <dsp:txXfrm>
        <a:off x="793416" y="2497838"/>
        <a:ext cx="1241424" cy="962370"/>
      </dsp:txXfrm>
    </dsp:sp>
    <dsp:sp modelId="{FFF4418C-6669-6F4B-B386-0A2C3B390024}">
      <dsp:nvSpPr>
        <dsp:cNvPr id="0" name=""/>
        <dsp:cNvSpPr/>
      </dsp:nvSpPr>
      <dsp:spPr>
        <a:xfrm>
          <a:off x="1899432" y="1504271"/>
          <a:ext cx="250416" cy="2504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A9F2E9-A44B-C54C-8432-FADCA259B719}">
      <dsp:nvSpPr>
        <dsp:cNvPr id="0" name=""/>
        <dsp:cNvSpPr/>
      </dsp:nvSpPr>
      <dsp:spPr>
        <a:xfrm>
          <a:off x="2069727" y="1645475"/>
          <a:ext cx="1278720" cy="1811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69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accent2"/>
              </a:solidFill>
            </a:rPr>
            <a:t>Увеличение отдачи от автоматизации за счет анализа данных</a:t>
          </a:r>
          <a:endParaRPr lang="en-US" sz="1100" b="1" kern="1200" dirty="0">
            <a:solidFill>
              <a:schemeClr val="accent2"/>
            </a:solidFill>
          </a:endParaRPr>
        </a:p>
      </dsp:txBody>
      <dsp:txXfrm>
        <a:off x="2069727" y="1645475"/>
        <a:ext cx="1278720" cy="1811520"/>
      </dsp:txXfrm>
    </dsp:sp>
    <dsp:sp modelId="{50AFA3CF-6100-594D-B901-394B45B591CA}">
      <dsp:nvSpPr>
        <dsp:cNvPr id="0" name=""/>
        <dsp:cNvSpPr/>
      </dsp:nvSpPr>
      <dsp:spPr>
        <a:xfrm>
          <a:off x="3369960" y="953489"/>
          <a:ext cx="346320" cy="34632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F8188C-599D-194D-B019-FAE25801CB4B}">
      <dsp:nvSpPr>
        <dsp:cNvPr id="0" name=""/>
        <dsp:cNvSpPr/>
      </dsp:nvSpPr>
      <dsp:spPr>
        <a:xfrm>
          <a:off x="3538510" y="1178283"/>
          <a:ext cx="1517751" cy="2314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508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accent2"/>
              </a:solidFill>
            </a:rPr>
            <a:t>Монетизация накопленных данных: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accent2"/>
              </a:solidFill>
            </a:rPr>
            <a:t>- Повышение эффективности производства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chemeClr val="accent2"/>
              </a:solidFill>
            </a:rPr>
            <a:t>- Снижение расходов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>
        <a:off x="3538510" y="1178283"/>
        <a:ext cx="1517751" cy="23143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C6CC6-8138-E540-A434-B867CC36BCD0}" type="datetime1">
              <a:rPr lang="en-US" smtClean="0"/>
              <a:t>4/26/18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6468" y="8743301"/>
            <a:ext cx="10900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C8E8817-043E-4BA1-A90E-6FB9FA409362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700" dirty="0">
              <a:solidFill>
                <a:schemeClr val="bg2"/>
              </a:solidFill>
            </a:endParaRP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6010878" y="8738453"/>
            <a:ext cx="531812" cy="119063"/>
            <a:chOff x="5137" y="4139"/>
            <a:chExt cx="335" cy="75"/>
          </a:xfrm>
          <a:solidFill>
            <a:schemeClr val="accent1"/>
          </a:solidFill>
        </p:grpSpPr>
        <p:sp>
          <p:nvSpPr>
            <p:cNvPr id="9" name="Freeform 5"/>
            <p:cNvSpPr>
              <a:spLocks noEditPoints="1"/>
            </p:cNvSpPr>
            <p:nvPr userDrawn="1"/>
          </p:nvSpPr>
          <p:spPr bwMode="auto">
            <a:xfrm>
              <a:off x="5137" y="4139"/>
              <a:ext cx="324" cy="75"/>
            </a:xfrm>
            <a:custGeom>
              <a:avLst/>
              <a:gdLst>
                <a:gd name="T0" fmla="*/ 660 w 3745"/>
                <a:gd name="T1" fmla="*/ 0 h 863"/>
                <a:gd name="T2" fmla="*/ 0 w 3745"/>
                <a:gd name="T3" fmla="*/ 73 h 863"/>
                <a:gd name="T4" fmla="*/ 292 w 3745"/>
                <a:gd name="T5" fmla="*/ 804 h 863"/>
                <a:gd name="T6" fmla="*/ 399 w 3745"/>
                <a:gd name="T7" fmla="*/ 863 h 863"/>
                <a:gd name="T8" fmla="*/ 637 w 3745"/>
                <a:gd name="T9" fmla="*/ 73 h 863"/>
                <a:gd name="T10" fmla="*/ 660 w 3745"/>
                <a:gd name="T11" fmla="*/ 0 h 863"/>
                <a:gd name="T12" fmla="*/ 2673 w 3745"/>
                <a:gd name="T13" fmla="*/ 181 h 863"/>
                <a:gd name="T14" fmla="*/ 2408 w 3745"/>
                <a:gd name="T15" fmla="*/ 768 h 863"/>
                <a:gd name="T16" fmla="*/ 2522 w 3745"/>
                <a:gd name="T17" fmla="*/ 729 h 863"/>
                <a:gd name="T18" fmla="*/ 2698 w 3745"/>
                <a:gd name="T19" fmla="*/ 596 h 863"/>
                <a:gd name="T20" fmla="*/ 2590 w 3745"/>
                <a:gd name="T21" fmla="*/ 533 h 863"/>
                <a:gd name="T22" fmla="*/ 2812 w 3745"/>
                <a:gd name="T23" fmla="*/ 729 h 863"/>
                <a:gd name="T24" fmla="*/ 2941 w 3745"/>
                <a:gd name="T25" fmla="*/ 768 h 863"/>
                <a:gd name="T26" fmla="*/ 2673 w 3745"/>
                <a:gd name="T27" fmla="*/ 181 h 863"/>
                <a:gd name="T28" fmla="*/ 3529 w 3745"/>
                <a:gd name="T29" fmla="*/ 203 h 863"/>
                <a:gd name="T30" fmla="*/ 3425 w 3745"/>
                <a:gd name="T31" fmla="*/ 203 h 863"/>
                <a:gd name="T32" fmla="*/ 3252 w 3745"/>
                <a:gd name="T33" fmla="*/ 768 h 863"/>
                <a:gd name="T34" fmla="*/ 3374 w 3745"/>
                <a:gd name="T35" fmla="*/ 596 h 863"/>
                <a:gd name="T36" fmla="*/ 3483 w 3745"/>
                <a:gd name="T37" fmla="*/ 533 h 863"/>
                <a:gd name="T38" fmla="*/ 3473 w 3745"/>
                <a:gd name="T39" fmla="*/ 310 h 863"/>
                <a:gd name="T40" fmla="*/ 3695 w 3745"/>
                <a:gd name="T41" fmla="*/ 768 h 863"/>
                <a:gd name="T42" fmla="*/ 3529 w 3745"/>
                <a:gd name="T43" fmla="*/ 203 h 863"/>
                <a:gd name="T44" fmla="*/ 1655 w 3745"/>
                <a:gd name="T45" fmla="*/ 181 h 863"/>
                <a:gd name="T46" fmla="*/ 1603 w 3745"/>
                <a:gd name="T47" fmla="*/ 203 h 863"/>
                <a:gd name="T48" fmla="*/ 1247 w 3745"/>
                <a:gd name="T49" fmla="*/ 515 h 863"/>
                <a:gd name="T50" fmla="*/ 1374 w 3745"/>
                <a:gd name="T51" fmla="*/ 336 h 863"/>
                <a:gd name="T52" fmla="*/ 969 w 3745"/>
                <a:gd name="T53" fmla="*/ 189 h 863"/>
                <a:gd name="T54" fmla="*/ 737 w 3745"/>
                <a:gd name="T55" fmla="*/ 704 h 863"/>
                <a:gd name="T56" fmla="*/ 625 w 3745"/>
                <a:gd name="T57" fmla="*/ 488 h 863"/>
                <a:gd name="T58" fmla="*/ 816 w 3745"/>
                <a:gd name="T59" fmla="*/ 424 h 863"/>
                <a:gd name="T60" fmla="*/ 625 w 3745"/>
                <a:gd name="T61" fmla="*/ 253 h 863"/>
                <a:gd name="T62" fmla="*/ 897 w 3745"/>
                <a:gd name="T63" fmla="*/ 189 h 863"/>
                <a:gd name="T64" fmla="*/ 520 w 3745"/>
                <a:gd name="T65" fmla="*/ 590 h 863"/>
                <a:gd name="T66" fmla="*/ 1074 w 3745"/>
                <a:gd name="T67" fmla="*/ 766 h 863"/>
                <a:gd name="T68" fmla="*/ 1149 w 3745"/>
                <a:gd name="T69" fmla="*/ 253 h 863"/>
                <a:gd name="T70" fmla="*/ 1271 w 3745"/>
                <a:gd name="T71" fmla="*/ 387 h 863"/>
                <a:gd name="T72" fmla="*/ 1110 w 3745"/>
                <a:gd name="T73" fmla="*/ 461 h 863"/>
                <a:gd name="T74" fmla="*/ 1338 w 3745"/>
                <a:gd name="T75" fmla="*/ 768 h 863"/>
                <a:gd name="T76" fmla="*/ 1505 w 3745"/>
                <a:gd name="T77" fmla="*/ 729 h 863"/>
                <a:gd name="T78" fmla="*/ 1680 w 3745"/>
                <a:gd name="T79" fmla="*/ 596 h 863"/>
                <a:gd name="T80" fmla="*/ 1573 w 3745"/>
                <a:gd name="T81" fmla="*/ 533 h 863"/>
                <a:gd name="T82" fmla="*/ 1795 w 3745"/>
                <a:gd name="T83" fmla="*/ 729 h 863"/>
                <a:gd name="T84" fmla="*/ 1923 w 3745"/>
                <a:gd name="T85" fmla="*/ 768 h 863"/>
                <a:gd name="T86" fmla="*/ 1655 w 3745"/>
                <a:gd name="T87" fmla="*/ 181 h 863"/>
                <a:gd name="T88" fmla="*/ 2304 w 3745"/>
                <a:gd name="T89" fmla="*/ 530 h 863"/>
                <a:gd name="T90" fmla="*/ 2068 w 3745"/>
                <a:gd name="T91" fmla="*/ 704 h 863"/>
                <a:gd name="T92" fmla="*/ 2159 w 3745"/>
                <a:gd name="T93" fmla="*/ 253 h 863"/>
                <a:gd name="T94" fmla="*/ 2304 w 3745"/>
                <a:gd name="T95" fmla="*/ 530 h 863"/>
                <a:gd name="T96" fmla="*/ 2409 w 3745"/>
                <a:gd name="T97" fmla="*/ 432 h 863"/>
                <a:gd name="T98" fmla="*/ 2159 w 3745"/>
                <a:gd name="T99" fmla="*/ 189 h 863"/>
                <a:gd name="T100" fmla="*/ 1963 w 3745"/>
                <a:gd name="T101" fmla="*/ 709 h 863"/>
                <a:gd name="T102" fmla="*/ 2159 w 3745"/>
                <a:gd name="T103" fmla="*/ 768 h 863"/>
                <a:gd name="T104" fmla="*/ 2409 w 3745"/>
                <a:gd name="T105" fmla="*/ 530 h 863"/>
                <a:gd name="T106" fmla="*/ 2409 w 3745"/>
                <a:gd name="T107" fmla="*/ 432 h 863"/>
                <a:gd name="T108" fmla="*/ 3332 w 3745"/>
                <a:gd name="T109" fmla="*/ 190 h 863"/>
                <a:gd name="T110" fmla="*/ 2831 w 3745"/>
                <a:gd name="T111" fmla="*/ 254 h 863"/>
                <a:gd name="T112" fmla="*/ 3028 w 3745"/>
                <a:gd name="T113" fmla="*/ 710 h 863"/>
                <a:gd name="T114" fmla="*/ 3135 w 3745"/>
                <a:gd name="T115" fmla="*/ 768 h 863"/>
                <a:gd name="T116" fmla="*/ 3313 w 3745"/>
                <a:gd name="T117" fmla="*/ 254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45" h="863">
                  <a:moveTo>
                    <a:pt x="660" y="0"/>
                  </a:moveTo>
                  <a:lnTo>
                    <a:pt x="660" y="0"/>
                  </a:lnTo>
                  <a:lnTo>
                    <a:pt x="22" y="0"/>
                  </a:lnTo>
                  <a:lnTo>
                    <a:pt x="0" y="73"/>
                  </a:lnTo>
                  <a:lnTo>
                    <a:pt x="292" y="73"/>
                  </a:lnTo>
                  <a:lnTo>
                    <a:pt x="292" y="804"/>
                  </a:lnTo>
                  <a:cubicBezTo>
                    <a:pt x="292" y="843"/>
                    <a:pt x="316" y="863"/>
                    <a:pt x="360" y="863"/>
                  </a:cubicBezTo>
                  <a:lnTo>
                    <a:pt x="399" y="863"/>
                  </a:lnTo>
                  <a:lnTo>
                    <a:pt x="399" y="73"/>
                  </a:lnTo>
                  <a:lnTo>
                    <a:pt x="637" y="73"/>
                  </a:lnTo>
                  <a:lnTo>
                    <a:pt x="660" y="0"/>
                  </a:lnTo>
                  <a:lnTo>
                    <a:pt x="660" y="0"/>
                  </a:lnTo>
                  <a:close/>
                  <a:moveTo>
                    <a:pt x="2673" y="181"/>
                  </a:moveTo>
                  <a:lnTo>
                    <a:pt x="2673" y="181"/>
                  </a:lnTo>
                  <a:cubicBezTo>
                    <a:pt x="2647" y="181"/>
                    <a:pt x="2626" y="190"/>
                    <a:pt x="2621" y="203"/>
                  </a:cubicBezTo>
                  <a:lnTo>
                    <a:pt x="2408" y="768"/>
                  </a:lnTo>
                  <a:lnTo>
                    <a:pt x="2448" y="768"/>
                  </a:lnTo>
                  <a:cubicBezTo>
                    <a:pt x="2491" y="768"/>
                    <a:pt x="2509" y="764"/>
                    <a:pt x="2522" y="729"/>
                  </a:cubicBezTo>
                  <a:lnTo>
                    <a:pt x="2570" y="596"/>
                  </a:lnTo>
                  <a:lnTo>
                    <a:pt x="2698" y="596"/>
                  </a:lnTo>
                  <a:lnTo>
                    <a:pt x="2679" y="533"/>
                  </a:lnTo>
                  <a:lnTo>
                    <a:pt x="2590" y="533"/>
                  </a:lnTo>
                  <a:lnTo>
                    <a:pt x="2669" y="310"/>
                  </a:lnTo>
                  <a:lnTo>
                    <a:pt x="2812" y="729"/>
                  </a:lnTo>
                  <a:cubicBezTo>
                    <a:pt x="2824" y="764"/>
                    <a:pt x="2845" y="768"/>
                    <a:pt x="2891" y="768"/>
                  </a:cubicBezTo>
                  <a:lnTo>
                    <a:pt x="2941" y="768"/>
                  </a:lnTo>
                  <a:lnTo>
                    <a:pt x="2725" y="203"/>
                  </a:lnTo>
                  <a:cubicBezTo>
                    <a:pt x="2720" y="190"/>
                    <a:pt x="2697" y="181"/>
                    <a:pt x="2673" y="181"/>
                  </a:cubicBezTo>
                  <a:close/>
                  <a:moveTo>
                    <a:pt x="3529" y="203"/>
                  </a:moveTo>
                  <a:lnTo>
                    <a:pt x="3529" y="203"/>
                  </a:lnTo>
                  <a:cubicBezTo>
                    <a:pt x="3524" y="190"/>
                    <a:pt x="3501" y="181"/>
                    <a:pt x="3477" y="181"/>
                  </a:cubicBezTo>
                  <a:cubicBezTo>
                    <a:pt x="3451" y="181"/>
                    <a:pt x="3430" y="190"/>
                    <a:pt x="3425" y="203"/>
                  </a:cubicBezTo>
                  <a:lnTo>
                    <a:pt x="3212" y="768"/>
                  </a:lnTo>
                  <a:lnTo>
                    <a:pt x="3252" y="768"/>
                  </a:lnTo>
                  <a:cubicBezTo>
                    <a:pt x="3294" y="768"/>
                    <a:pt x="3313" y="764"/>
                    <a:pt x="3326" y="729"/>
                  </a:cubicBezTo>
                  <a:lnTo>
                    <a:pt x="3374" y="596"/>
                  </a:lnTo>
                  <a:lnTo>
                    <a:pt x="3502" y="596"/>
                  </a:lnTo>
                  <a:lnTo>
                    <a:pt x="3483" y="533"/>
                  </a:lnTo>
                  <a:lnTo>
                    <a:pt x="3394" y="533"/>
                  </a:lnTo>
                  <a:lnTo>
                    <a:pt x="3473" y="310"/>
                  </a:lnTo>
                  <a:lnTo>
                    <a:pt x="3616" y="729"/>
                  </a:lnTo>
                  <a:cubicBezTo>
                    <a:pt x="3628" y="764"/>
                    <a:pt x="3649" y="768"/>
                    <a:pt x="3695" y="768"/>
                  </a:cubicBezTo>
                  <a:lnTo>
                    <a:pt x="3745" y="768"/>
                  </a:lnTo>
                  <a:lnTo>
                    <a:pt x="3529" y="203"/>
                  </a:lnTo>
                  <a:lnTo>
                    <a:pt x="3529" y="203"/>
                  </a:lnTo>
                  <a:close/>
                  <a:moveTo>
                    <a:pt x="1655" y="181"/>
                  </a:moveTo>
                  <a:lnTo>
                    <a:pt x="1655" y="181"/>
                  </a:lnTo>
                  <a:cubicBezTo>
                    <a:pt x="1630" y="181"/>
                    <a:pt x="1608" y="190"/>
                    <a:pt x="1603" y="203"/>
                  </a:cubicBezTo>
                  <a:lnTo>
                    <a:pt x="1399" y="746"/>
                  </a:lnTo>
                  <a:lnTo>
                    <a:pt x="1247" y="515"/>
                  </a:lnTo>
                  <a:cubicBezTo>
                    <a:pt x="1327" y="501"/>
                    <a:pt x="1374" y="459"/>
                    <a:pt x="1374" y="387"/>
                  </a:cubicBezTo>
                  <a:lnTo>
                    <a:pt x="1374" y="336"/>
                  </a:lnTo>
                  <a:cubicBezTo>
                    <a:pt x="1374" y="232"/>
                    <a:pt x="1277" y="189"/>
                    <a:pt x="1149" y="189"/>
                  </a:cubicBezTo>
                  <a:lnTo>
                    <a:pt x="969" y="189"/>
                  </a:lnTo>
                  <a:lnTo>
                    <a:pt x="969" y="704"/>
                  </a:lnTo>
                  <a:lnTo>
                    <a:pt x="737" y="704"/>
                  </a:lnTo>
                  <a:cubicBezTo>
                    <a:pt x="646" y="704"/>
                    <a:pt x="625" y="684"/>
                    <a:pt x="625" y="590"/>
                  </a:cubicBezTo>
                  <a:lnTo>
                    <a:pt x="625" y="488"/>
                  </a:lnTo>
                  <a:lnTo>
                    <a:pt x="797" y="488"/>
                  </a:lnTo>
                  <a:lnTo>
                    <a:pt x="816" y="424"/>
                  </a:lnTo>
                  <a:lnTo>
                    <a:pt x="625" y="424"/>
                  </a:lnTo>
                  <a:lnTo>
                    <a:pt x="625" y="253"/>
                  </a:lnTo>
                  <a:lnTo>
                    <a:pt x="878" y="253"/>
                  </a:lnTo>
                  <a:lnTo>
                    <a:pt x="897" y="189"/>
                  </a:lnTo>
                  <a:lnTo>
                    <a:pt x="520" y="189"/>
                  </a:lnTo>
                  <a:lnTo>
                    <a:pt x="520" y="590"/>
                  </a:lnTo>
                  <a:cubicBezTo>
                    <a:pt x="520" y="724"/>
                    <a:pt x="552" y="768"/>
                    <a:pt x="735" y="768"/>
                  </a:cubicBezTo>
                  <a:lnTo>
                    <a:pt x="1074" y="766"/>
                  </a:lnTo>
                  <a:lnTo>
                    <a:pt x="1074" y="253"/>
                  </a:lnTo>
                  <a:lnTo>
                    <a:pt x="1149" y="253"/>
                  </a:lnTo>
                  <a:cubicBezTo>
                    <a:pt x="1230" y="253"/>
                    <a:pt x="1271" y="282"/>
                    <a:pt x="1271" y="337"/>
                  </a:cubicBezTo>
                  <a:lnTo>
                    <a:pt x="1271" y="387"/>
                  </a:lnTo>
                  <a:cubicBezTo>
                    <a:pt x="1271" y="443"/>
                    <a:pt x="1220" y="461"/>
                    <a:pt x="1157" y="461"/>
                  </a:cubicBezTo>
                  <a:lnTo>
                    <a:pt x="1110" y="461"/>
                  </a:lnTo>
                  <a:lnTo>
                    <a:pt x="1269" y="733"/>
                  </a:lnTo>
                  <a:cubicBezTo>
                    <a:pt x="1287" y="765"/>
                    <a:pt x="1296" y="768"/>
                    <a:pt x="1338" y="768"/>
                  </a:cubicBezTo>
                  <a:lnTo>
                    <a:pt x="1430" y="768"/>
                  </a:lnTo>
                  <a:cubicBezTo>
                    <a:pt x="1473" y="768"/>
                    <a:pt x="1492" y="764"/>
                    <a:pt x="1505" y="729"/>
                  </a:cubicBezTo>
                  <a:lnTo>
                    <a:pt x="1552" y="596"/>
                  </a:lnTo>
                  <a:lnTo>
                    <a:pt x="1680" y="596"/>
                  </a:lnTo>
                  <a:lnTo>
                    <a:pt x="1661" y="533"/>
                  </a:lnTo>
                  <a:lnTo>
                    <a:pt x="1573" y="533"/>
                  </a:lnTo>
                  <a:lnTo>
                    <a:pt x="1652" y="310"/>
                  </a:lnTo>
                  <a:lnTo>
                    <a:pt x="1795" y="729"/>
                  </a:lnTo>
                  <a:cubicBezTo>
                    <a:pt x="1807" y="764"/>
                    <a:pt x="1827" y="768"/>
                    <a:pt x="1873" y="768"/>
                  </a:cubicBezTo>
                  <a:lnTo>
                    <a:pt x="1923" y="768"/>
                  </a:lnTo>
                  <a:lnTo>
                    <a:pt x="1707" y="203"/>
                  </a:lnTo>
                  <a:cubicBezTo>
                    <a:pt x="1702" y="190"/>
                    <a:pt x="1679" y="181"/>
                    <a:pt x="1655" y="181"/>
                  </a:cubicBezTo>
                  <a:close/>
                  <a:moveTo>
                    <a:pt x="2304" y="530"/>
                  </a:moveTo>
                  <a:lnTo>
                    <a:pt x="2304" y="530"/>
                  </a:lnTo>
                  <a:cubicBezTo>
                    <a:pt x="2304" y="647"/>
                    <a:pt x="2266" y="704"/>
                    <a:pt x="2162" y="704"/>
                  </a:cubicBezTo>
                  <a:lnTo>
                    <a:pt x="2068" y="704"/>
                  </a:lnTo>
                  <a:lnTo>
                    <a:pt x="2068" y="253"/>
                  </a:lnTo>
                  <a:lnTo>
                    <a:pt x="2159" y="253"/>
                  </a:lnTo>
                  <a:cubicBezTo>
                    <a:pt x="2266" y="253"/>
                    <a:pt x="2304" y="316"/>
                    <a:pt x="2304" y="433"/>
                  </a:cubicBezTo>
                  <a:lnTo>
                    <a:pt x="2304" y="530"/>
                  </a:lnTo>
                  <a:lnTo>
                    <a:pt x="2304" y="530"/>
                  </a:lnTo>
                  <a:close/>
                  <a:moveTo>
                    <a:pt x="2409" y="432"/>
                  </a:moveTo>
                  <a:lnTo>
                    <a:pt x="2409" y="432"/>
                  </a:lnTo>
                  <a:cubicBezTo>
                    <a:pt x="2409" y="270"/>
                    <a:pt x="2326" y="189"/>
                    <a:pt x="2159" y="189"/>
                  </a:cubicBezTo>
                  <a:lnTo>
                    <a:pt x="1963" y="189"/>
                  </a:lnTo>
                  <a:lnTo>
                    <a:pt x="1963" y="709"/>
                  </a:lnTo>
                  <a:cubicBezTo>
                    <a:pt x="1963" y="748"/>
                    <a:pt x="1984" y="768"/>
                    <a:pt x="2029" y="768"/>
                  </a:cubicBezTo>
                  <a:lnTo>
                    <a:pt x="2159" y="768"/>
                  </a:lnTo>
                  <a:lnTo>
                    <a:pt x="2180" y="767"/>
                  </a:lnTo>
                  <a:cubicBezTo>
                    <a:pt x="2337" y="761"/>
                    <a:pt x="2409" y="693"/>
                    <a:pt x="2409" y="530"/>
                  </a:cubicBezTo>
                  <a:lnTo>
                    <a:pt x="2409" y="432"/>
                  </a:lnTo>
                  <a:lnTo>
                    <a:pt x="2409" y="432"/>
                  </a:lnTo>
                  <a:close/>
                  <a:moveTo>
                    <a:pt x="3332" y="190"/>
                  </a:moveTo>
                  <a:lnTo>
                    <a:pt x="3332" y="190"/>
                  </a:lnTo>
                  <a:lnTo>
                    <a:pt x="2851" y="190"/>
                  </a:lnTo>
                  <a:lnTo>
                    <a:pt x="2831" y="254"/>
                  </a:lnTo>
                  <a:lnTo>
                    <a:pt x="3028" y="254"/>
                  </a:lnTo>
                  <a:lnTo>
                    <a:pt x="3028" y="710"/>
                  </a:lnTo>
                  <a:cubicBezTo>
                    <a:pt x="3028" y="749"/>
                    <a:pt x="3052" y="768"/>
                    <a:pt x="3096" y="768"/>
                  </a:cubicBezTo>
                  <a:lnTo>
                    <a:pt x="3135" y="768"/>
                  </a:lnTo>
                  <a:lnTo>
                    <a:pt x="3135" y="254"/>
                  </a:lnTo>
                  <a:lnTo>
                    <a:pt x="3313" y="254"/>
                  </a:lnTo>
                  <a:lnTo>
                    <a:pt x="3332" y="1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/>
            <p:cNvSpPr>
              <a:spLocks noEditPoints="1"/>
            </p:cNvSpPr>
            <p:nvPr userDrawn="1"/>
          </p:nvSpPr>
          <p:spPr bwMode="auto">
            <a:xfrm>
              <a:off x="5464" y="4197"/>
              <a:ext cx="8" cy="9"/>
            </a:xfrm>
            <a:custGeom>
              <a:avLst/>
              <a:gdLst>
                <a:gd name="T0" fmla="*/ 59 w 99"/>
                <a:gd name="T1" fmla="*/ 30 h 98"/>
                <a:gd name="T2" fmla="*/ 59 w 99"/>
                <a:gd name="T3" fmla="*/ 30 h 98"/>
                <a:gd name="T4" fmla="*/ 47 w 99"/>
                <a:gd name="T5" fmla="*/ 28 h 98"/>
                <a:gd name="T6" fmla="*/ 39 w 99"/>
                <a:gd name="T7" fmla="*/ 28 h 98"/>
                <a:gd name="T8" fmla="*/ 39 w 99"/>
                <a:gd name="T9" fmla="*/ 48 h 98"/>
                <a:gd name="T10" fmla="*/ 48 w 99"/>
                <a:gd name="T11" fmla="*/ 48 h 98"/>
                <a:gd name="T12" fmla="*/ 57 w 99"/>
                <a:gd name="T13" fmla="*/ 46 h 98"/>
                <a:gd name="T14" fmla="*/ 63 w 99"/>
                <a:gd name="T15" fmla="*/ 38 h 98"/>
                <a:gd name="T16" fmla="*/ 59 w 99"/>
                <a:gd name="T17" fmla="*/ 30 h 98"/>
                <a:gd name="T18" fmla="*/ 49 w 99"/>
                <a:gd name="T19" fmla="*/ 22 h 98"/>
                <a:gd name="T20" fmla="*/ 49 w 99"/>
                <a:gd name="T21" fmla="*/ 22 h 98"/>
                <a:gd name="T22" fmla="*/ 63 w 99"/>
                <a:gd name="T23" fmla="*/ 23 h 98"/>
                <a:gd name="T24" fmla="*/ 72 w 99"/>
                <a:gd name="T25" fmla="*/ 37 h 98"/>
                <a:gd name="T26" fmla="*/ 66 w 99"/>
                <a:gd name="T27" fmla="*/ 48 h 98"/>
                <a:gd name="T28" fmla="*/ 59 w 99"/>
                <a:gd name="T29" fmla="*/ 51 h 98"/>
                <a:gd name="T30" fmla="*/ 68 w 99"/>
                <a:gd name="T31" fmla="*/ 56 h 98"/>
                <a:gd name="T32" fmla="*/ 71 w 99"/>
                <a:gd name="T33" fmla="*/ 64 h 98"/>
                <a:gd name="T34" fmla="*/ 71 w 99"/>
                <a:gd name="T35" fmla="*/ 68 h 98"/>
                <a:gd name="T36" fmla="*/ 71 w 99"/>
                <a:gd name="T37" fmla="*/ 72 h 98"/>
                <a:gd name="T38" fmla="*/ 72 w 99"/>
                <a:gd name="T39" fmla="*/ 75 h 98"/>
                <a:gd name="T40" fmla="*/ 72 w 99"/>
                <a:gd name="T41" fmla="*/ 76 h 98"/>
                <a:gd name="T42" fmla="*/ 63 w 99"/>
                <a:gd name="T43" fmla="*/ 76 h 98"/>
                <a:gd name="T44" fmla="*/ 63 w 99"/>
                <a:gd name="T45" fmla="*/ 75 h 98"/>
                <a:gd name="T46" fmla="*/ 63 w 99"/>
                <a:gd name="T47" fmla="*/ 75 h 98"/>
                <a:gd name="T48" fmla="*/ 62 w 99"/>
                <a:gd name="T49" fmla="*/ 73 h 98"/>
                <a:gd name="T50" fmla="*/ 62 w 99"/>
                <a:gd name="T51" fmla="*/ 69 h 98"/>
                <a:gd name="T52" fmla="*/ 57 w 99"/>
                <a:gd name="T53" fmla="*/ 56 h 98"/>
                <a:gd name="T54" fmla="*/ 47 w 99"/>
                <a:gd name="T55" fmla="*/ 54 h 98"/>
                <a:gd name="T56" fmla="*/ 39 w 99"/>
                <a:gd name="T57" fmla="*/ 54 h 98"/>
                <a:gd name="T58" fmla="*/ 39 w 99"/>
                <a:gd name="T59" fmla="*/ 76 h 98"/>
                <a:gd name="T60" fmla="*/ 30 w 99"/>
                <a:gd name="T61" fmla="*/ 76 h 98"/>
                <a:gd name="T62" fmla="*/ 30 w 99"/>
                <a:gd name="T63" fmla="*/ 22 h 98"/>
                <a:gd name="T64" fmla="*/ 49 w 99"/>
                <a:gd name="T65" fmla="*/ 22 h 98"/>
                <a:gd name="T66" fmla="*/ 49 w 99"/>
                <a:gd name="T67" fmla="*/ 22 h 98"/>
                <a:gd name="T68" fmla="*/ 20 w 99"/>
                <a:gd name="T69" fmla="*/ 19 h 98"/>
                <a:gd name="T70" fmla="*/ 20 w 99"/>
                <a:gd name="T71" fmla="*/ 19 h 98"/>
                <a:gd name="T72" fmla="*/ 7 w 99"/>
                <a:gd name="T73" fmla="*/ 49 h 98"/>
                <a:gd name="T74" fmla="*/ 20 w 99"/>
                <a:gd name="T75" fmla="*/ 79 h 98"/>
                <a:gd name="T76" fmla="*/ 50 w 99"/>
                <a:gd name="T77" fmla="*/ 92 h 98"/>
                <a:gd name="T78" fmla="*/ 80 w 99"/>
                <a:gd name="T79" fmla="*/ 79 h 98"/>
                <a:gd name="T80" fmla="*/ 92 w 99"/>
                <a:gd name="T81" fmla="*/ 49 h 98"/>
                <a:gd name="T82" fmla="*/ 80 w 99"/>
                <a:gd name="T83" fmla="*/ 19 h 98"/>
                <a:gd name="T84" fmla="*/ 50 w 99"/>
                <a:gd name="T85" fmla="*/ 6 h 98"/>
                <a:gd name="T86" fmla="*/ 20 w 99"/>
                <a:gd name="T87" fmla="*/ 19 h 98"/>
                <a:gd name="T88" fmla="*/ 85 w 99"/>
                <a:gd name="T89" fmla="*/ 84 h 98"/>
                <a:gd name="T90" fmla="*/ 85 w 99"/>
                <a:gd name="T91" fmla="*/ 84 h 98"/>
                <a:gd name="T92" fmla="*/ 50 w 99"/>
                <a:gd name="T93" fmla="*/ 98 h 98"/>
                <a:gd name="T94" fmla="*/ 15 w 99"/>
                <a:gd name="T95" fmla="*/ 84 h 98"/>
                <a:gd name="T96" fmla="*/ 0 w 99"/>
                <a:gd name="T97" fmla="*/ 49 h 98"/>
                <a:gd name="T98" fmla="*/ 15 w 99"/>
                <a:gd name="T99" fmla="*/ 14 h 98"/>
                <a:gd name="T100" fmla="*/ 50 w 99"/>
                <a:gd name="T101" fmla="*/ 0 h 98"/>
                <a:gd name="T102" fmla="*/ 85 w 99"/>
                <a:gd name="T103" fmla="*/ 14 h 98"/>
                <a:gd name="T104" fmla="*/ 99 w 99"/>
                <a:gd name="T105" fmla="*/ 49 h 98"/>
                <a:gd name="T106" fmla="*/ 85 w 99"/>
                <a:gd name="T107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" h="98">
                  <a:moveTo>
                    <a:pt x="59" y="30"/>
                  </a:moveTo>
                  <a:lnTo>
                    <a:pt x="59" y="30"/>
                  </a:lnTo>
                  <a:cubicBezTo>
                    <a:pt x="57" y="29"/>
                    <a:pt x="53" y="28"/>
                    <a:pt x="47" y="28"/>
                  </a:cubicBezTo>
                  <a:lnTo>
                    <a:pt x="39" y="28"/>
                  </a:lnTo>
                  <a:lnTo>
                    <a:pt x="39" y="48"/>
                  </a:lnTo>
                  <a:lnTo>
                    <a:pt x="48" y="48"/>
                  </a:lnTo>
                  <a:cubicBezTo>
                    <a:pt x="52" y="48"/>
                    <a:pt x="55" y="47"/>
                    <a:pt x="57" y="46"/>
                  </a:cubicBezTo>
                  <a:cubicBezTo>
                    <a:pt x="61" y="45"/>
                    <a:pt x="63" y="42"/>
                    <a:pt x="63" y="38"/>
                  </a:cubicBezTo>
                  <a:cubicBezTo>
                    <a:pt x="63" y="34"/>
                    <a:pt x="61" y="31"/>
                    <a:pt x="59" y="30"/>
                  </a:cubicBezTo>
                  <a:close/>
                  <a:moveTo>
                    <a:pt x="49" y="22"/>
                  </a:moveTo>
                  <a:lnTo>
                    <a:pt x="49" y="22"/>
                  </a:lnTo>
                  <a:cubicBezTo>
                    <a:pt x="55" y="22"/>
                    <a:pt x="60" y="22"/>
                    <a:pt x="63" y="23"/>
                  </a:cubicBezTo>
                  <a:cubicBezTo>
                    <a:pt x="69" y="26"/>
                    <a:pt x="72" y="30"/>
                    <a:pt x="72" y="37"/>
                  </a:cubicBezTo>
                  <a:cubicBezTo>
                    <a:pt x="72" y="42"/>
                    <a:pt x="70" y="46"/>
                    <a:pt x="66" y="48"/>
                  </a:cubicBezTo>
                  <a:cubicBezTo>
                    <a:pt x="65" y="49"/>
                    <a:pt x="62" y="50"/>
                    <a:pt x="59" y="51"/>
                  </a:cubicBezTo>
                  <a:cubicBezTo>
                    <a:pt x="63" y="51"/>
                    <a:pt x="66" y="53"/>
                    <a:pt x="68" y="56"/>
                  </a:cubicBezTo>
                  <a:cubicBezTo>
                    <a:pt x="70" y="59"/>
                    <a:pt x="71" y="62"/>
                    <a:pt x="71" y="64"/>
                  </a:cubicBezTo>
                  <a:lnTo>
                    <a:pt x="71" y="68"/>
                  </a:lnTo>
                  <a:cubicBezTo>
                    <a:pt x="71" y="69"/>
                    <a:pt x="71" y="71"/>
                    <a:pt x="71" y="72"/>
                  </a:cubicBezTo>
                  <a:cubicBezTo>
                    <a:pt x="71" y="74"/>
                    <a:pt x="71" y="75"/>
                    <a:pt x="72" y="75"/>
                  </a:cubicBezTo>
                  <a:lnTo>
                    <a:pt x="72" y="76"/>
                  </a:lnTo>
                  <a:lnTo>
                    <a:pt x="63" y="76"/>
                  </a:lnTo>
                  <a:cubicBezTo>
                    <a:pt x="63" y="76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lnTo>
                    <a:pt x="62" y="73"/>
                  </a:lnTo>
                  <a:lnTo>
                    <a:pt x="62" y="69"/>
                  </a:lnTo>
                  <a:cubicBezTo>
                    <a:pt x="62" y="62"/>
                    <a:pt x="61" y="58"/>
                    <a:pt x="57" y="56"/>
                  </a:cubicBezTo>
                  <a:cubicBezTo>
                    <a:pt x="55" y="55"/>
                    <a:pt x="52" y="54"/>
                    <a:pt x="47" y="54"/>
                  </a:cubicBezTo>
                  <a:lnTo>
                    <a:pt x="39" y="54"/>
                  </a:lnTo>
                  <a:lnTo>
                    <a:pt x="39" y="76"/>
                  </a:lnTo>
                  <a:lnTo>
                    <a:pt x="30" y="76"/>
                  </a:lnTo>
                  <a:lnTo>
                    <a:pt x="30" y="22"/>
                  </a:lnTo>
                  <a:lnTo>
                    <a:pt x="49" y="22"/>
                  </a:lnTo>
                  <a:lnTo>
                    <a:pt x="49" y="22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cubicBezTo>
                    <a:pt x="11" y="27"/>
                    <a:pt x="7" y="37"/>
                    <a:pt x="7" y="49"/>
                  </a:cubicBezTo>
                  <a:cubicBezTo>
                    <a:pt x="7" y="61"/>
                    <a:pt x="11" y="71"/>
                    <a:pt x="20" y="79"/>
                  </a:cubicBezTo>
                  <a:cubicBezTo>
                    <a:pt x="28" y="87"/>
                    <a:pt x="38" y="92"/>
                    <a:pt x="50" y="92"/>
                  </a:cubicBezTo>
                  <a:cubicBezTo>
                    <a:pt x="61" y="92"/>
                    <a:pt x="71" y="87"/>
                    <a:pt x="80" y="79"/>
                  </a:cubicBezTo>
                  <a:cubicBezTo>
                    <a:pt x="88" y="71"/>
                    <a:pt x="92" y="61"/>
                    <a:pt x="92" y="49"/>
                  </a:cubicBezTo>
                  <a:cubicBezTo>
                    <a:pt x="92" y="37"/>
                    <a:pt x="88" y="27"/>
                    <a:pt x="80" y="19"/>
                  </a:cubicBezTo>
                  <a:cubicBezTo>
                    <a:pt x="71" y="10"/>
                    <a:pt x="61" y="6"/>
                    <a:pt x="50" y="6"/>
                  </a:cubicBezTo>
                  <a:cubicBezTo>
                    <a:pt x="38" y="6"/>
                    <a:pt x="28" y="10"/>
                    <a:pt x="20" y="19"/>
                  </a:cubicBezTo>
                  <a:close/>
                  <a:moveTo>
                    <a:pt x="85" y="84"/>
                  </a:moveTo>
                  <a:lnTo>
                    <a:pt x="85" y="84"/>
                  </a:lnTo>
                  <a:cubicBezTo>
                    <a:pt x="75" y="94"/>
                    <a:pt x="63" y="98"/>
                    <a:pt x="50" y="98"/>
                  </a:cubicBezTo>
                  <a:cubicBezTo>
                    <a:pt x="36" y="98"/>
                    <a:pt x="24" y="94"/>
                    <a:pt x="15" y="84"/>
                  </a:cubicBezTo>
                  <a:cubicBezTo>
                    <a:pt x="5" y="74"/>
                    <a:pt x="0" y="63"/>
                    <a:pt x="0" y="49"/>
                  </a:cubicBezTo>
                  <a:cubicBezTo>
                    <a:pt x="0" y="35"/>
                    <a:pt x="5" y="24"/>
                    <a:pt x="15" y="14"/>
                  </a:cubicBezTo>
                  <a:cubicBezTo>
                    <a:pt x="24" y="4"/>
                    <a:pt x="36" y="0"/>
                    <a:pt x="50" y="0"/>
                  </a:cubicBezTo>
                  <a:cubicBezTo>
                    <a:pt x="63" y="0"/>
                    <a:pt x="75" y="4"/>
                    <a:pt x="85" y="14"/>
                  </a:cubicBezTo>
                  <a:cubicBezTo>
                    <a:pt x="94" y="24"/>
                    <a:pt x="99" y="35"/>
                    <a:pt x="99" y="49"/>
                  </a:cubicBezTo>
                  <a:cubicBezTo>
                    <a:pt x="99" y="63"/>
                    <a:pt x="94" y="74"/>
                    <a:pt x="85" y="8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57200" y="8743301"/>
            <a:ext cx="29718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en-US" sz="700">
                <a:solidFill>
                  <a:schemeClr val="bg2"/>
                </a:solidFill>
              </a:rPr>
              <a:t>© 2016 Teradata</a:t>
            </a:r>
            <a:endParaRPr lang="en-US" sz="7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09537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0B24A-4901-584A-9EFA-AC0C3BF0E694}" type="datetime1">
              <a:rPr lang="en-US" smtClean="0"/>
              <a:t>4/26/18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6468" y="8743301"/>
            <a:ext cx="109004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C8E8817-043E-4BA1-A90E-6FB9FA409362}" type="slidenum">
              <a:rPr lang="en-US" sz="700" smtClean="0">
                <a:solidFill>
                  <a:schemeClr val="bg2"/>
                </a:solidFill>
              </a:rPr>
              <a:pPr algn="r"/>
              <a:t>‹#›</a:t>
            </a:fld>
            <a:endParaRPr lang="en-US" sz="700" dirty="0">
              <a:solidFill>
                <a:schemeClr val="bg2"/>
              </a:solidFill>
            </a:endParaRPr>
          </a:p>
        </p:txBody>
      </p:sp>
      <p:grpSp>
        <p:nvGrpSpPr>
          <p:cNvPr id="9" name="Group 4"/>
          <p:cNvGrpSpPr>
            <a:grpSpLocks noChangeAspect="1"/>
          </p:cNvGrpSpPr>
          <p:nvPr/>
        </p:nvGrpSpPr>
        <p:grpSpPr bwMode="auto">
          <a:xfrm>
            <a:off x="6010878" y="8738453"/>
            <a:ext cx="531812" cy="119063"/>
            <a:chOff x="5137" y="4139"/>
            <a:chExt cx="335" cy="75"/>
          </a:xfrm>
          <a:solidFill>
            <a:schemeClr val="accent1"/>
          </a:solidFill>
        </p:grpSpPr>
        <p:sp>
          <p:nvSpPr>
            <p:cNvPr id="10" name="Freeform 5"/>
            <p:cNvSpPr>
              <a:spLocks noEditPoints="1"/>
            </p:cNvSpPr>
            <p:nvPr userDrawn="1"/>
          </p:nvSpPr>
          <p:spPr bwMode="auto">
            <a:xfrm>
              <a:off x="5137" y="4139"/>
              <a:ext cx="324" cy="75"/>
            </a:xfrm>
            <a:custGeom>
              <a:avLst/>
              <a:gdLst>
                <a:gd name="T0" fmla="*/ 660 w 3745"/>
                <a:gd name="T1" fmla="*/ 0 h 863"/>
                <a:gd name="T2" fmla="*/ 0 w 3745"/>
                <a:gd name="T3" fmla="*/ 73 h 863"/>
                <a:gd name="T4" fmla="*/ 292 w 3745"/>
                <a:gd name="T5" fmla="*/ 804 h 863"/>
                <a:gd name="T6" fmla="*/ 399 w 3745"/>
                <a:gd name="T7" fmla="*/ 863 h 863"/>
                <a:gd name="T8" fmla="*/ 637 w 3745"/>
                <a:gd name="T9" fmla="*/ 73 h 863"/>
                <a:gd name="T10" fmla="*/ 660 w 3745"/>
                <a:gd name="T11" fmla="*/ 0 h 863"/>
                <a:gd name="T12" fmla="*/ 2673 w 3745"/>
                <a:gd name="T13" fmla="*/ 181 h 863"/>
                <a:gd name="T14" fmla="*/ 2408 w 3745"/>
                <a:gd name="T15" fmla="*/ 768 h 863"/>
                <a:gd name="T16" fmla="*/ 2522 w 3745"/>
                <a:gd name="T17" fmla="*/ 729 h 863"/>
                <a:gd name="T18" fmla="*/ 2698 w 3745"/>
                <a:gd name="T19" fmla="*/ 596 h 863"/>
                <a:gd name="T20" fmla="*/ 2590 w 3745"/>
                <a:gd name="T21" fmla="*/ 533 h 863"/>
                <a:gd name="T22" fmla="*/ 2812 w 3745"/>
                <a:gd name="T23" fmla="*/ 729 h 863"/>
                <a:gd name="T24" fmla="*/ 2941 w 3745"/>
                <a:gd name="T25" fmla="*/ 768 h 863"/>
                <a:gd name="T26" fmla="*/ 2673 w 3745"/>
                <a:gd name="T27" fmla="*/ 181 h 863"/>
                <a:gd name="T28" fmla="*/ 3529 w 3745"/>
                <a:gd name="T29" fmla="*/ 203 h 863"/>
                <a:gd name="T30" fmla="*/ 3425 w 3745"/>
                <a:gd name="T31" fmla="*/ 203 h 863"/>
                <a:gd name="T32" fmla="*/ 3252 w 3745"/>
                <a:gd name="T33" fmla="*/ 768 h 863"/>
                <a:gd name="T34" fmla="*/ 3374 w 3745"/>
                <a:gd name="T35" fmla="*/ 596 h 863"/>
                <a:gd name="T36" fmla="*/ 3483 w 3745"/>
                <a:gd name="T37" fmla="*/ 533 h 863"/>
                <a:gd name="T38" fmla="*/ 3473 w 3745"/>
                <a:gd name="T39" fmla="*/ 310 h 863"/>
                <a:gd name="T40" fmla="*/ 3695 w 3745"/>
                <a:gd name="T41" fmla="*/ 768 h 863"/>
                <a:gd name="T42" fmla="*/ 3529 w 3745"/>
                <a:gd name="T43" fmla="*/ 203 h 863"/>
                <a:gd name="T44" fmla="*/ 1655 w 3745"/>
                <a:gd name="T45" fmla="*/ 181 h 863"/>
                <a:gd name="T46" fmla="*/ 1603 w 3745"/>
                <a:gd name="T47" fmla="*/ 203 h 863"/>
                <a:gd name="T48" fmla="*/ 1247 w 3745"/>
                <a:gd name="T49" fmla="*/ 515 h 863"/>
                <a:gd name="T50" fmla="*/ 1374 w 3745"/>
                <a:gd name="T51" fmla="*/ 336 h 863"/>
                <a:gd name="T52" fmla="*/ 969 w 3745"/>
                <a:gd name="T53" fmla="*/ 189 h 863"/>
                <a:gd name="T54" fmla="*/ 737 w 3745"/>
                <a:gd name="T55" fmla="*/ 704 h 863"/>
                <a:gd name="T56" fmla="*/ 625 w 3745"/>
                <a:gd name="T57" fmla="*/ 488 h 863"/>
                <a:gd name="T58" fmla="*/ 816 w 3745"/>
                <a:gd name="T59" fmla="*/ 424 h 863"/>
                <a:gd name="T60" fmla="*/ 625 w 3745"/>
                <a:gd name="T61" fmla="*/ 253 h 863"/>
                <a:gd name="T62" fmla="*/ 897 w 3745"/>
                <a:gd name="T63" fmla="*/ 189 h 863"/>
                <a:gd name="T64" fmla="*/ 520 w 3745"/>
                <a:gd name="T65" fmla="*/ 590 h 863"/>
                <a:gd name="T66" fmla="*/ 1074 w 3745"/>
                <a:gd name="T67" fmla="*/ 766 h 863"/>
                <a:gd name="T68" fmla="*/ 1149 w 3745"/>
                <a:gd name="T69" fmla="*/ 253 h 863"/>
                <a:gd name="T70" fmla="*/ 1271 w 3745"/>
                <a:gd name="T71" fmla="*/ 387 h 863"/>
                <a:gd name="T72" fmla="*/ 1110 w 3745"/>
                <a:gd name="T73" fmla="*/ 461 h 863"/>
                <a:gd name="T74" fmla="*/ 1338 w 3745"/>
                <a:gd name="T75" fmla="*/ 768 h 863"/>
                <a:gd name="T76" fmla="*/ 1505 w 3745"/>
                <a:gd name="T77" fmla="*/ 729 h 863"/>
                <a:gd name="T78" fmla="*/ 1680 w 3745"/>
                <a:gd name="T79" fmla="*/ 596 h 863"/>
                <a:gd name="T80" fmla="*/ 1573 w 3745"/>
                <a:gd name="T81" fmla="*/ 533 h 863"/>
                <a:gd name="T82" fmla="*/ 1795 w 3745"/>
                <a:gd name="T83" fmla="*/ 729 h 863"/>
                <a:gd name="T84" fmla="*/ 1923 w 3745"/>
                <a:gd name="T85" fmla="*/ 768 h 863"/>
                <a:gd name="T86" fmla="*/ 1655 w 3745"/>
                <a:gd name="T87" fmla="*/ 181 h 863"/>
                <a:gd name="T88" fmla="*/ 2304 w 3745"/>
                <a:gd name="T89" fmla="*/ 530 h 863"/>
                <a:gd name="T90" fmla="*/ 2068 w 3745"/>
                <a:gd name="T91" fmla="*/ 704 h 863"/>
                <a:gd name="T92" fmla="*/ 2159 w 3745"/>
                <a:gd name="T93" fmla="*/ 253 h 863"/>
                <a:gd name="T94" fmla="*/ 2304 w 3745"/>
                <a:gd name="T95" fmla="*/ 530 h 863"/>
                <a:gd name="T96" fmla="*/ 2409 w 3745"/>
                <a:gd name="T97" fmla="*/ 432 h 863"/>
                <a:gd name="T98" fmla="*/ 2159 w 3745"/>
                <a:gd name="T99" fmla="*/ 189 h 863"/>
                <a:gd name="T100" fmla="*/ 1963 w 3745"/>
                <a:gd name="T101" fmla="*/ 709 h 863"/>
                <a:gd name="T102" fmla="*/ 2159 w 3745"/>
                <a:gd name="T103" fmla="*/ 768 h 863"/>
                <a:gd name="T104" fmla="*/ 2409 w 3745"/>
                <a:gd name="T105" fmla="*/ 530 h 863"/>
                <a:gd name="T106" fmla="*/ 2409 w 3745"/>
                <a:gd name="T107" fmla="*/ 432 h 863"/>
                <a:gd name="T108" fmla="*/ 3332 w 3745"/>
                <a:gd name="T109" fmla="*/ 190 h 863"/>
                <a:gd name="T110" fmla="*/ 2831 w 3745"/>
                <a:gd name="T111" fmla="*/ 254 h 863"/>
                <a:gd name="T112" fmla="*/ 3028 w 3745"/>
                <a:gd name="T113" fmla="*/ 710 h 863"/>
                <a:gd name="T114" fmla="*/ 3135 w 3745"/>
                <a:gd name="T115" fmla="*/ 768 h 863"/>
                <a:gd name="T116" fmla="*/ 3313 w 3745"/>
                <a:gd name="T117" fmla="*/ 254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45" h="863">
                  <a:moveTo>
                    <a:pt x="660" y="0"/>
                  </a:moveTo>
                  <a:lnTo>
                    <a:pt x="660" y="0"/>
                  </a:lnTo>
                  <a:lnTo>
                    <a:pt x="22" y="0"/>
                  </a:lnTo>
                  <a:lnTo>
                    <a:pt x="0" y="73"/>
                  </a:lnTo>
                  <a:lnTo>
                    <a:pt x="292" y="73"/>
                  </a:lnTo>
                  <a:lnTo>
                    <a:pt x="292" y="804"/>
                  </a:lnTo>
                  <a:cubicBezTo>
                    <a:pt x="292" y="843"/>
                    <a:pt x="316" y="863"/>
                    <a:pt x="360" y="863"/>
                  </a:cubicBezTo>
                  <a:lnTo>
                    <a:pt x="399" y="863"/>
                  </a:lnTo>
                  <a:lnTo>
                    <a:pt x="399" y="73"/>
                  </a:lnTo>
                  <a:lnTo>
                    <a:pt x="637" y="73"/>
                  </a:lnTo>
                  <a:lnTo>
                    <a:pt x="660" y="0"/>
                  </a:lnTo>
                  <a:lnTo>
                    <a:pt x="660" y="0"/>
                  </a:lnTo>
                  <a:close/>
                  <a:moveTo>
                    <a:pt x="2673" y="181"/>
                  </a:moveTo>
                  <a:lnTo>
                    <a:pt x="2673" y="181"/>
                  </a:lnTo>
                  <a:cubicBezTo>
                    <a:pt x="2647" y="181"/>
                    <a:pt x="2626" y="190"/>
                    <a:pt x="2621" y="203"/>
                  </a:cubicBezTo>
                  <a:lnTo>
                    <a:pt x="2408" y="768"/>
                  </a:lnTo>
                  <a:lnTo>
                    <a:pt x="2448" y="768"/>
                  </a:lnTo>
                  <a:cubicBezTo>
                    <a:pt x="2491" y="768"/>
                    <a:pt x="2509" y="764"/>
                    <a:pt x="2522" y="729"/>
                  </a:cubicBezTo>
                  <a:lnTo>
                    <a:pt x="2570" y="596"/>
                  </a:lnTo>
                  <a:lnTo>
                    <a:pt x="2698" y="596"/>
                  </a:lnTo>
                  <a:lnTo>
                    <a:pt x="2679" y="533"/>
                  </a:lnTo>
                  <a:lnTo>
                    <a:pt x="2590" y="533"/>
                  </a:lnTo>
                  <a:lnTo>
                    <a:pt x="2669" y="310"/>
                  </a:lnTo>
                  <a:lnTo>
                    <a:pt x="2812" y="729"/>
                  </a:lnTo>
                  <a:cubicBezTo>
                    <a:pt x="2824" y="764"/>
                    <a:pt x="2845" y="768"/>
                    <a:pt x="2891" y="768"/>
                  </a:cubicBezTo>
                  <a:lnTo>
                    <a:pt x="2941" y="768"/>
                  </a:lnTo>
                  <a:lnTo>
                    <a:pt x="2725" y="203"/>
                  </a:lnTo>
                  <a:cubicBezTo>
                    <a:pt x="2720" y="190"/>
                    <a:pt x="2697" y="181"/>
                    <a:pt x="2673" y="181"/>
                  </a:cubicBezTo>
                  <a:close/>
                  <a:moveTo>
                    <a:pt x="3529" y="203"/>
                  </a:moveTo>
                  <a:lnTo>
                    <a:pt x="3529" y="203"/>
                  </a:lnTo>
                  <a:cubicBezTo>
                    <a:pt x="3524" y="190"/>
                    <a:pt x="3501" y="181"/>
                    <a:pt x="3477" y="181"/>
                  </a:cubicBezTo>
                  <a:cubicBezTo>
                    <a:pt x="3451" y="181"/>
                    <a:pt x="3430" y="190"/>
                    <a:pt x="3425" y="203"/>
                  </a:cubicBezTo>
                  <a:lnTo>
                    <a:pt x="3212" y="768"/>
                  </a:lnTo>
                  <a:lnTo>
                    <a:pt x="3252" y="768"/>
                  </a:lnTo>
                  <a:cubicBezTo>
                    <a:pt x="3294" y="768"/>
                    <a:pt x="3313" y="764"/>
                    <a:pt x="3326" y="729"/>
                  </a:cubicBezTo>
                  <a:lnTo>
                    <a:pt x="3374" y="596"/>
                  </a:lnTo>
                  <a:lnTo>
                    <a:pt x="3502" y="596"/>
                  </a:lnTo>
                  <a:lnTo>
                    <a:pt x="3483" y="533"/>
                  </a:lnTo>
                  <a:lnTo>
                    <a:pt x="3394" y="533"/>
                  </a:lnTo>
                  <a:lnTo>
                    <a:pt x="3473" y="310"/>
                  </a:lnTo>
                  <a:lnTo>
                    <a:pt x="3616" y="729"/>
                  </a:lnTo>
                  <a:cubicBezTo>
                    <a:pt x="3628" y="764"/>
                    <a:pt x="3649" y="768"/>
                    <a:pt x="3695" y="768"/>
                  </a:cubicBezTo>
                  <a:lnTo>
                    <a:pt x="3745" y="768"/>
                  </a:lnTo>
                  <a:lnTo>
                    <a:pt x="3529" y="203"/>
                  </a:lnTo>
                  <a:lnTo>
                    <a:pt x="3529" y="203"/>
                  </a:lnTo>
                  <a:close/>
                  <a:moveTo>
                    <a:pt x="1655" y="181"/>
                  </a:moveTo>
                  <a:lnTo>
                    <a:pt x="1655" y="181"/>
                  </a:lnTo>
                  <a:cubicBezTo>
                    <a:pt x="1630" y="181"/>
                    <a:pt x="1608" y="190"/>
                    <a:pt x="1603" y="203"/>
                  </a:cubicBezTo>
                  <a:lnTo>
                    <a:pt x="1399" y="746"/>
                  </a:lnTo>
                  <a:lnTo>
                    <a:pt x="1247" y="515"/>
                  </a:lnTo>
                  <a:cubicBezTo>
                    <a:pt x="1327" y="501"/>
                    <a:pt x="1374" y="459"/>
                    <a:pt x="1374" y="387"/>
                  </a:cubicBezTo>
                  <a:lnTo>
                    <a:pt x="1374" y="336"/>
                  </a:lnTo>
                  <a:cubicBezTo>
                    <a:pt x="1374" y="232"/>
                    <a:pt x="1277" y="189"/>
                    <a:pt x="1149" y="189"/>
                  </a:cubicBezTo>
                  <a:lnTo>
                    <a:pt x="969" y="189"/>
                  </a:lnTo>
                  <a:lnTo>
                    <a:pt x="969" y="704"/>
                  </a:lnTo>
                  <a:lnTo>
                    <a:pt x="737" y="704"/>
                  </a:lnTo>
                  <a:cubicBezTo>
                    <a:pt x="646" y="704"/>
                    <a:pt x="625" y="684"/>
                    <a:pt x="625" y="590"/>
                  </a:cubicBezTo>
                  <a:lnTo>
                    <a:pt x="625" y="488"/>
                  </a:lnTo>
                  <a:lnTo>
                    <a:pt x="797" y="488"/>
                  </a:lnTo>
                  <a:lnTo>
                    <a:pt x="816" y="424"/>
                  </a:lnTo>
                  <a:lnTo>
                    <a:pt x="625" y="424"/>
                  </a:lnTo>
                  <a:lnTo>
                    <a:pt x="625" y="253"/>
                  </a:lnTo>
                  <a:lnTo>
                    <a:pt x="878" y="253"/>
                  </a:lnTo>
                  <a:lnTo>
                    <a:pt x="897" y="189"/>
                  </a:lnTo>
                  <a:lnTo>
                    <a:pt x="520" y="189"/>
                  </a:lnTo>
                  <a:lnTo>
                    <a:pt x="520" y="590"/>
                  </a:lnTo>
                  <a:cubicBezTo>
                    <a:pt x="520" y="724"/>
                    <a:pt x="552" y="768"/>
                    <a:pt x="735" y="768"/>
                  </a:cubicBezTo>
                  <a:lnTo>
                    <a:pt x="1074" y="766"/>
                  </a:lnTo>
                  <a:lnTo>
                    <a:pt x="1074" y="253"/>
                  </a:lnTo>
                  <a:lnTo>
                    <a:pt x="1149" y="253"/>
                  </a:lnTo>
                  <a:cubicBezTo>
                    <a:pt x="1230" y="253"/>
                    <a:pt x="1271" y="282"/>
                    <a:pt x="1271" y="337"/>
                  </a:cubicBezTo>
                  <a:lnTo>
                    <a:pt x="1271" y="387"/>
                  </a:lnTo>
                  <a:cubicBezTo>
                    <a:pt x="1271" y="443"/>
                    <a:pt x="1220" y="461"/>
                    <a:pt x="1157" y="461"/>
                  </a:cubicBezTo>
                  <a:lnTo>
                    <a:pt x="1110" y="461"/>
                  </a:lnTo>
                  <a:lnTo>
                    <a:pt x="1269" y="733"/>
                  </a:lnTo>
                  <a:cubicBezTo>
                    <a:pt x="1287" y="765"/>
                    <a:pt x="1296" y="768"/>
                    <a:pt x="1338" y="768"/>
                  </a:cubicBezTo>
                  <a:lnTo>
                    <a:pt x="1430" y="768"/>
                  </a:lnTo>
                  <a:cubicBezTo>
                    <a:pt x="1473" y="768"/>
                    <a:pt x="1492" y="764"/>
                    <a:pt x="1505" y="729"/>
                  </a:cubicBezTo>
                  <a:lnTo>
                    <a:pt x="1552" y="596"/>
                  </a:lnTo>
                  <a:lnTo>
                    <a:pt x="1680" y="596"/>
                  </a:lnTo>
                  <a:lnTo>
                    <a:pt x="1661" y="533"/>
                  </a:lnTo>
                  <a:lnTo>
                    <a:pt x="1573" y="533"/>
                  </a:lnTo>
                  <a:lnTo>
                    <a:pt x="1652" y="310"/>
                  </a:lnTo>
                  <a:lnTo>
                    <a:pt x="1795" y="729"/>
                  </a:lnTo>
                  <a:cubicBezTo>
                    <a:pt x="1807" y="764"/>
                    <a:pt x="1827" y="768"/>
                    <a:pt x="1873" y="768"/>
                  </a:cubicBezTo>
                  <a:lnTo>
                    <a:pt x="1923" y="768"/>
                  </a:lnTo>
                  <a:lnTo>
                    <a:pt x="1707" y="203"/>
                  </a:lnTo>
                  <a:cubicBezTo>
                    <a:pt x="1702" y="190"/>
                    <a:pt x="1679" y="181"/>
                    <a:pt x="1655" y="181"/>
                  </a:cubicBezTo>
                  <a:close/>
                  <a:moveTo>
                    <a:pt x="2304" y="530"/>
                  </a:moveTo>
                  <a:lnTo>
                    <a:pt x="2304" y="530"/>
                  </a:lnTo>
                  <a:cubicBezTo>
                    <a:pt x="2304" y="647"/>
                    <a:pt x="2266" y="704"/>
                    <a:pt x="2162" y="704"/>
                  </a:cubicBezTo>
                  <a:lnTo>
                    <a:pt x="2068" y="704"/>
                  </a:lnTo>
                  <a:lnTo>
                    <a:pt x="2068" y="253"/>
                  </a:lnTo>
                  <a:lnTo>
                    <a:pt x="2159" y="253"/>
                  </a:lnTo>
                  <a:cubicBezTo>
                    <a:pt x="2266" y="253"/>
                    <a:pt x="2304" y="316"/>
                    <a:pt x="2304" y="433"/>
                  </a:cubicBezTo>
                  <a:lnTo>
                    <a:pt x="2304" y="530"/>
                  </a:lnTo>
                  <a:lnTo>
                    <a:pt x="2304" y="530"/>
                  </a:lnTo>
                  <a:close/>
                  <a:moveTo>
                    <a:pt x="2409" y="432"/>
                  </a:moveTo>
                  <a:lnTo>
                    <a:pt x="2409" y="432"/>
                  </a:lnTo>
                  <a:cubicBezTo>
                    <a:pt x="2409" y="270"/>
                    <a:pt x="2326" y="189"/>
                    <a:pt x="2159" y="189"/>
                  </a:cubicBezTo>
                  <a:lnTo>
                    <a:pt x="1963" y="189"/>
                  </a:lnTo>
                  <a:lnTo>
                    <a:pt x="1963" y="709"/>
                  </a:lnTo>
                  <a:cubicBezTo>
                    <a:pt x="1963" y="748"/>
                    <a:pt x="1984" y="768"/>
                    <a:pt x="2029" y="768"/>
                  </a:cubicBezTo>
                  <a:lnTo>
                    <a:pt x="2159" y="768"/>
                  </a:lnTo>
                  <a:lnTo>
                    <a:pt x="2180" y="767"/>
                  </a:lnTo>
                  <a:cubicBezTo>
                    <a:pt x="2337" y="761"/>
                    <a:pt x="2409" y="693"/>
                    <a:pt x="2409" y="530"/>
                  </a:cubicBezTo>
                  <a:lnTo>
                    <a:pt x="2409" y="432"/>
                  </a:lnTo>
                  <a:lnTo>
                    <a:pt x="2409" y="432"/>
                  </a:lnTo>
                  <a:close/>
                  <a:moveTo>
                    <a:pt x="3332" y="190"/>
                  </a:moveTo>
                  <a:lnTo>
                    <a:pt x="3332" y="190"/>
                  </a:lnTo>
                  <a:lnTo>
                    <a:pt x="2851" y="190"/>
                  </a:lnTo>
                  <a:lnTo>
                    <a:pt x="2831" y="254"/>
                  </a:lnTo>
                  <a:lnTo>
                    <a:pt x="3028" y="254"/>
                  </a:lnTo>
                  <a:lnTo>
                    <a:pt x="3028" y="710"/>
                  </a:lnTo>
                  <a:cubicBezTo>
                    <a:pt x="3028" y="749"/>
                    <a:pt x="3052" y="768"/>
                    <a:pt x="3096" y="768"/>
                  </a:cubicBezTo>
                  <a:lnTo>
                    <a:pt x="3135" y="768"/>
                  </a:lnTo>
                  <a:lnTo>
                    <a:pt x="3135" y="254"/>
                  </a:lnTo>
                  <a:lnTo>
                    <a:pt x="3313" y="254"/>
                  </a:lnTo>
                  <a:lnTo>
                    <a:pt x="3332" y="1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6"/>
            <p:cNvSpPr>
              <a:spLocks noEditPoints="1"/>
            </p:cNvSpPr>
            <p:nvPr userDrawn="1"/>
          </p:nvSpPr>
          <p:spPr bwMode="auto">
            <a:xfrm>
              <a:off x="5464" y="4197"/>
              <a:ext cx="8" cy="9"/>
            </a:xfrm>
            <a:custGeom>
              <a:avLst/>
              <a:gdLst>
                <a:gd name="T0" fmla="*/ 59 w 99"/>
                <a:gd name="T1" fmla="*/ 30 h 98"/>
                <a:gd name="T2" fmla="*/ 59 w 99"/>
                <a:gd name="T3" fmla="*/ 30 h 98"/>
                <a:gd name="T4" fmla="*/ 47 w 99"/>
                <a:gd name="T5" fmla="*/ 28 h 98"/>
                <a:gd name="T6" fmla="*/ 39 w 99"/>
                <a:gd name="T7" fmla="*/ 28 h 98"/>
                <a:gd name="T8" fmla="*/ 39 w 99"/>
                <a:gd name="T9" fmla="*/ 48 h 98"/>
                <a:gd name="T10" fmla="*/ 48 w 99"/>
                <a:gd name="T11" fmla="*/ 48 h 98"/>
                <a:gd name="T12" fmla="*/ 57 w 99"/>
                <a:gd name="T13" fmla="*/ 46 h 98"/>
                <a:gd name="T14" fmla="*/ 63 w 99"/>
                <a:gd name="T15" fmla="*/ 38 h 98"/>
                <a:gd name="T16" fmla="*/ 59 w 99"/>
                <a:gd name="T17" fmla="*/ 30 h 98"/>
                <a:gd name="T18" fmla="*/ 49 w 99"/>
                <a:gd name="T19" fmla="*/ 22 h 98"/>
                <a:gd name="T20" fmla="*/ 49 w 99"/>
                <a:gd name="T21" fmla="*/ 22 h 98"/>
                <a:gd name="T22" fmla="*/ 63 w 99"/>
                <a:gd name="T23" fmla="*/ 23 h 98"/>
                <a:gd name="T24" fmla="*/ 72 w 99"/>
                <a:gd name="T25" fmla="*/ 37 h 98"/>
                <a:gd name="T26" fmla="*/ 66 w 99"/>
                <a:gd name="T27" fmla="*/ 48 h 98"/>
                <a:gd name="T28" fmla="*/ 59 w 99"/>
                <a:gd name="T29" fmla="*/ 51 h 98"/>
                <a:gd name="T30" fmla="*/ 68 w 99"/>
                <a:gd name="T31" fmla="*/ 56 h 98"/>
                <a:gd name="T32" fmla="*/ 71 w 99"/>
                <a:gd name="T33" fmla="*/ 64 h 98"/>
                <a:gd name="T34" fmla="*/ 71 w 99"/>
                <a:gd name="T35" fmla="*/ 68 h 98"/>
                <a:gd name="T36" fmla="*/ 71 w 99"/>
                <a:gd name="T37" fmla="*/ 72 h 98"/>
                <a:gd name="T38" fmla="*/ 72 w 99"/>
                <a:gd name="T39" fmla="*/ 75 h 98"/>
                <a:gd name="T40" fmla="*/ 72 w 99"/>
                <a:gd name="T41" fmla="*/ 76 h 98"/>
                <a:gd name="T42" fmla="*/ 63 w 99"/>
                <a:gd name="T43" fmla="*/ 76 h 98"/>
                <a:gd name="T44" fmla="*/ 63 w 99"/>
                <a:gd name="T45" fmla="*/ 75 h 98"/>
                <a:gd name="T46" fmla="*/ 63 w 99"/>
                <a:gd name="T47" fmla="*/ 75 h 98"/>
                <a:gd name="T48" fmla="*/ 62 w 99"/>
                <a:gd name="T49" fmla="*/ 73 h 98"/>
                <a:gd name="T50" fmla="*/ 62 w 99"/>
                <a:gd name="T51" fmla="*/ 69 h 98"/>
                <a:gd name="T52" fmla="*/ 57 w 99"/>
                <a:gd name="T53" fmla="*/ 56 h 98"/>
                <a:gd name="T54" fmla="*/ 47 w 99"/>
                <a:gd name="T55" fmla="*/ 54 h 98"/>
                <a:gd name="T56" fmla="*/ 39 w 99"/>
                <a:gd name="T57" fmla="*/ 54 h 98"/>
                <a:gd name="T58" fmla="*/ 39 w 99"/>
                <a:gd name="T59" fmla="*/ 76 h 98"/>
                <a:gd name="T60" fmla="*/ 30 w 99"/>
                <a:gd name="T61" fmla="*/ 76 h 98"/>
                <a:gd name="T62" fmla="*/ 30 w 99"/>
                <a:gd name="T63" fmla="*/ 22 h 98"/>
                <a:gd name="T64" fmla="*/ 49 w 99"/>
                <a:gd name="T65" fmla="*/ 22 h 98"/>
                <a:gd name="T66" fmla="*/ 49 w 99"/>
                <a:gd name="T67" fmla="*/ 22 h 98"/>
                <a:gd name="T68" fmla="*/ 20 w 99"/>
                <a:gd name="T69" fmla="*/ 19 h 98"/>
                <a:gd name="T70" fmla="*/ 20 w 99"/>
                <a:gd name="T71" fmla="*/ 19 h 98"/>
                <a:gd name="T72" fmla="*/ 7 w 99"/>
                <a:gd name="T73" fmla="*/ 49 h 98"/>
                <a:gd name="T74" fmla="*/ 20 w 99"/>
                <a:gd name="T75" fmla="*/ 79 h 98"/>
                <a:gd name="T76" fmla="*/ 50 w 99"/>
                <a:gd name="T77" fmla="*/ 92 h 98"/>
                <a:gd name="T78" fmla="*/ 80 w 99"/>
                <a:gd name="T79" fmla="*/ 79 h 98"/>
                <a:gd name="T80" fmla="*/ 92 w 99"/>
                <a:gd name="T81" fmla="*/ 49 h 98"/>
                <a:gd name="T82" fmla="*/ 80 w 99"/>
                <a:gd name="T83" fmla="*/ 19 h 98"/>
                <a:gd name="T84" fmla="*/ 50 w 99"/>
                <a:gd name="T85" fmla="*/ 6 h 98"/>
                <a:gd name="T86" fmla="*/ 20 w 99"/>
                <a:gd name="T87" fmla="*/ 19 h 98"/>
                <a:gd name="T88" fmla="*/ 85 w 99"/>
                <a:gd name="T89" fmla="*/ 84 h 98"/>
                <a:gd name="T90" fmla="*/ 85 w 99"/>
                <a:gd name="T91" fmla="*/ 84 h 98"/>
                <a:gd name="T92" fmla="*/ 50 w 99"/>
                <a:gd name="T93" fmla="*/ 98 h 98"/>
                <a:gd name="T94" fmla="*/ 15 w 99"/>
                <a:gd name="T95" fmla="*/ 84 h 98"/>
                <a:gd name="T96" fmla="*/ 0 w 99"/>
                <a:gd name="T97" fmla="*/ 49 h 98"/>
                <a:gd name="T98" fmla="*/ 15 w 99"/>
                <a:gd name="T99" fmla="*/ 14 h 98"/>
                <a:gd name="T100" fmla="*/ 50 w 99"/>
                <a:gd name="T101" fmla="*/ 0 h 98"/>
                <a:gd name="T102" fmla="*/ 85 w 99"/>
                <a:gd name="T103" fmla="*/ 14 h 98"/>
                <a:gd name="T104" fmla="*/ 99 w 99"/>
                <a:gd name="T105" fmla="*/ 49 h 98"/>
                <a:gd name="T106" fmla="*/ 85 w 99"/>
                <a:gd name="T107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" h="98">
                  <a:moveTo>
                    <a:pt x="59" y="30"/>
                  </a:moveTo>
                  <a:lnTo>
                    <a:pt x="59" y="30"/>
                  </a:lnTo>
                  <a:cubicBezTo>
                    <a:pt x="57" y="29"/>
                    <a:pt x="53" y="28"/>
                    <a:pt x="47" y="28"/>
                  </a:cubicBezTo>
                  <a:lnTo>
                    <a:pt x="39" y="28"/>
                  </a:lnTo>
                  <a:lnTo>
                    <a:pt x="39" y="48"/>
                  </a:lnTo>
                  <a:lnTo>
                    <a:pt x="48" y="48"/>
                  </a:lnTo>
                  <a:cubicBezTo>
                    <a:pt x="52" y="48"/>
                    <a:pt x="55" y="47"/>
                    <a:pt x="57" y="46"/>
                  </a:cubicBezTo>
                  <a:cubicBezTo>
                    <a:pt x="61" y="45"/>
                    <a:pt x="63" y="42"/>
                    <a:pt x="63" y="38"/>
                  </a:cubicBezTo>
                  <a:cubicBezTo>
                    <a:pt x="63" y="34"/>
                    <a:pt x="61" y="31"/>
                    <a:pt x="59" y="30"/>
                  </a:cubicBezTo>
                  <a:close/>
                  <a:moveTo>
                    <a:pt x="49" y="22"/>
                  </a:moveTo>
                  <a:lnTo>
                    <a:pt x="49" y="22"/>
                  </a:lnTo>
                  <a:cubicBezTo>
                    <a:pt x="55" y="22"/>
                    <a:pt x="60" y="22"/>
                    <a:pt x="63" y="23"/>
                  </a:cubicBezTo>
                  <a:cubicBezTo>
                    <a:pt x="69" y="26"/>
                    <a:pt x="72" y="30"/>
                    <a:pt x="72" y="37"/>
                  </a:cubicBezTo>
                  <a:cubicBezTo>
                    <a:pt x="72" y="42"/>
                    <a:pt x="70" y="46"/>
                    <a:pt x="66" y="48"/>
                  </a:cubicBezTo>
                  <a:cubicBezTo>
                    <a:pt x="65" y="49"/>
                    <a:pt x="62" y="50"/>
                    <a:pt x="59" y="51"/>
                  </a:cubicBezTo>
                  <a:cubicBezTo>
                    <a:pt x="63" y="51"/>
                    <a:pt x="66" y="53"/>
                    <a:pt x="68" y="56"/>
                  </a:cubicBezTo>
                  <a:cubicBezTo>
                    <a:pt x="70" y="59"/>
                    <a:pt x="71" y="62"/>
                    <a:pt x="71" y="64"/>
                  </a:cubicBezTo>
                  <a:lnTo>
                    <a:pt x="71" y="68"/>
                  </a:lnTo>
                  <a:cubicBezTo>
                    <a:pt x="71" y="69"/>
                    <a:pt x="71" y="71"/>
                    <a:pt x="71" y="72"/>
                  </a:cubicBezTo>
                  <a:cubicBezTo>
                    <a:pt x="71" y="74"/>
                    <a:pt x="71" y="75"/>
                    <a:pt x="72" y="75"/>
                  </a:cubicBezTo>
                  <a:lnTo>
                    <a:pt x="72" y="76"/>
                  </a:lnTo>
                  <a:lnTo>
                    <a:pt x="63" y="76"/>
                  </a:lnTo>
                  <a:cubicBezTo>
                    <a:pt x="63" y="76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lnTo>
                    <a:pt x="62" y="73"/>
                  </a:lnTo>
                  <a:lnTo>
                    <a:pt x="62" y="69"/>
                  </a:lnTo>
                  <a:cubicBezTo>
                    <a:pt x="62" y="62"/>
                    <a:pt x="61" y="58"/>
                    <a:pt x="57" y="56"/>
                  </a:cubicBezTo>
                  <a:cubicBezTo>
                    <a:pt x="55" y="55"/>
                    <a:pt x="52" y="54"/>
                    <a:pt x="47" y="54"/>
                  </a:cubicBezTo>
                  <a:lnTo>
                    <a:pt x="39" y="54"/>
                  </a:lnTo>
                  <a:lnTo>
                    <a:pt x="39" y="76"/>
                  </a:lnTo>
                  <a:lnTo>
                    <a:pt x="30" y="76"/>
                  </a:lnTo>
                  <a:lnTo>
                    <a:pt x="30" y="22"/>
                  </a:lnTo>
                  <a:lnTo>
                    <a:pt x="49" y="22"/>
                  </a:lnTo>
                  <a:lnTo>
                    <a:pt x="49" y="22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cubicBezTo>
                    <a:pt x="11" y="27"/>
                    <a:pt x="7" y="37"/>
                    <a:pt x="7" y="49"/>
                  </a:cubicBezTo>
                  <a:cubicBezTo>
                    <a:pt x="7" y="61"/>
                    <a:pt x="11" y="71"/>
                    <a:pt x="20" y="79"/>
                  </a:cubicBezTo>
                  <a:cubicBezTo>
                    <a:pt x="28" y="87"/>
                    <a:pt x="38" y="92"/>
                    <a:pt x="50" y="92"/>
                  </a:cubicBezTo>
                  <a:cubicBezTo>
                    <a:pt x="61" y="92"/>
                    <a:pt x="71" y="87"/>
                    <a:pt x="80" y="79"/>
                  </a:cubicBezTo>
                  <a:cubicBezTo>
                    <a:pt x="88" y="71"/>
                    <a:pt x="92" y="61"/>
                    <a:pt x="92" y="49"/>
                  </a:cubicBezTo>
                  <a:cubicBezTo>
                    <a:pt x="92" y="37"/>
                    <a:pt x="88" y="27"/>
                    <a:pt x="80" y="19"/>
                  </a:cubicBezTo>
                  <a:cubicBezTo>
                    <a:pt x="71" y="10"/>
                    <a:pt x="61" y="6"/>
                    <a:pt x="50" y="6"/>
                  </a:cubicBezTo>
                  <a:cubicBezTo>
                    <a:pt x="38" y="6"/>
                    <a:pt x="28" y="10"/>
                    <a:pt x="20" y="19"/>
                  </a:cubicBezTo>
                  <a:close/>
                  <a:moveTo>
                    <a:pt x="85" y="84"/>
                  </a:moveTo>
                  <a:lnTo>
                    <a:pt x="85" y="84"/>
                  </a:lnTo>
                  <a:cubicBezTo>
                    <a:pt x="75" y="94"/>
                    <a:pt x="63" y="98"/>
                    <a:pt x="50" y="98"/>
                  </a:cubicBezTo>
                  <a:cubicBezTo>
                    <a:pt x="36" y="98"/>
                    <a:pt x="24" y="94"/>
                    <a:pt x="15" y="84"/>
                  </a:cubicBezTo>
                  <a:cubicBezTo>
                    <a:pt x="5" y="74"/>
                    <a:pt x="0" y="63"/>
                    <a:pt x="0" y="49"/>
                  </a:cubicBezTo>
                  <a:cubicBezTo>
                    <a:pt x="0" y="35"/>
                    <a:pt x="5" y="24"/>
                    <a:pt x="15" y="14"/>
                  </a:cubicBezTo>
                  <a:cubicBezTo>
                    <a:pt x="24" y="4"/>
                    <a:pt x="36" y="0"/>
                    <a:pt x="50" y="0"/>
                  </a:cubicBezTo>
                  <a:cubicBezTo>
                    <a:pt x="63" y="0"/>
                    <a:pt x="75" y="4"/>
                    <a:pt x="85" y="14"/>
                  </a:cubicBezTo>
                  <a:cubicBezTo>
                    <a:pt x="94" y="24"/>
                    <a:pt x="99" y="35"/>
                    <a:pt x="99" y="49"/>
                  </a:cubicBezTo>
                  <a:cubicBezTo>
                    <a:pt x="99" y="63"/>
                    <a:pt x="94" y="74"/>
                    <a:pt x="85" y="8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3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57200" y="8743301"/>
            <a:ext cx="2971800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>
              <a:defRPr lang="en-US" sz="700" smtClean="0">
                <a:solidFill>
                  <a:schemeClr val="bg2"/>
                </a:solidFill>
              </a:defRPr>
            </a:lvl1pPr>
          </a:lstStyle>
          <a:p>
            <a:r>
              <a:rPr lang="en-US"/>
              <a:t>© 2016 Teradata</a:t>
            </a:r>
          </a:p>
        </p:txBody>
      </p:sp>
    </p:spTree>
    <p:extLst>
      <p:ext uri="{BB962C8B-B14F-4D97-AF65-F5344CB8AC3E}">
        <p14:creationId xmlns:p14="http://schemas.microsoft.com/office/powerpoint/2010/main" val="390258798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173038" indent="-173038" algn="l" defTabSz="914400" rtl="0" eaLnBrk="1" latinLnBrk="0" hangingPunct="1">
      <a:lnSpc>
        <a:spcPct val="95000"/>
      </a:lnSpc>
      <a:spcBef>
        <a:spcPts val="4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4163" indent="-111125" algn="l" defTabSz="914400" rtl="0" eaLnBrk="1" latinLnBrk="0" hangingPunct="1">
      <a:lnSpc>
        <a:spcPct val="85000"/>
      </a:lnSpc>
      <a:spcBef>
        <a:spcPts val="1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01638" indent="-117475" algn="l" defTabSz="914400" rtl="0" eaLnBrk="1" latinLnBrk="0" hangingPunct="1">
      <a:lnSpc>
        <a:spcPct val="85000"/>
      </a:lnSpc>
      <a:spcBef>
        <a:spcPts val="1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12763" indent="-111125" algn="l" defTabSz="914400" rtl="0" eaLnBrk="1" latinLnBrk="0" hangingPunct="1">
      <a:lnSpc>
        <a:spcPct val="85000"/>
      </a:lnSpc>
      <a:spcBef>
        <a:spcPts val="1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630238" indent="-117475" algn="l" defTabSz="914400" rtl="0" eaLnBrk="1" latinLnBrk="0" hangingPunct="1">
      <a:lnSpc>
        <a:spcPct val="85000"/>
      </a:lnSpc>
      <a:spcBef>
        <a:spcPts val="1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2016 Teradata</a:t>
            </a:r>
          </a:p>
        </p:txBody>
      </p:sp>
    </p:spTree>
    <p:extLst>
      <p:ext uri="{BB962C8B-B14F-4D97-AF65-F5344CB8AC3E}">
        <p14:creationId xmlns:p14="http://schemas.microsoft.com/office/powerpoint/2010/main" val="2301374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218" y="4343399"/>
            <a:ext cx="6296628" cy="4511233"/>
          </a:xfrm>
        </p:spPr>
        <p:txBody>
          <a:bodyPr/>
          <a:lstStyle/>
          <a:p>
            <a:pPr marL="0" indent="0" algn="just">
              <a:buNone/>
            </a:pPr>
            <a:endParaRPr lang="ru-RU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04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1000" y="4343400"/>
            <a:ext cx="6096000" cy="41148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383830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81000" y="4343400"/>
            <a:ext cx="6096000" cy="4198716"/>
          </a:xfrm>
        </p:spPr>
        <p:txBody>
          <a:bodyPr/>
          <a:lstStyle/>
          <a:p>
            <a:pPr marL="0" indent="0" fontAlgn="ctr">
              <a:buNone/>
            </a:pP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1553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218" y="4343399"/>
            <a:ext cx="6296628" cy="4511233"/>
          </a:xfrm>
        </p:spPr>
        <p:txBody>
          <a:bodyPr/>
          <a:lstStyle/>
          <a:p>
            <a:pPr marL="173038" marR="0" lvl="0" indent="-173038" algn="just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000" baseline="0" dirty="0"/>
          </a:p>
        </p:txBody>
      </p:sp>
    </p:spTree>
    <p:extLst>
      <p:ext uri="{BB962C8B-B14F-4D97-AF65-F5344CB8AC3E}">
        <p14:creationId xmlns:p14="http://schemas.microsoft.com/office/powerpoint/2010/main" val="62538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Teradata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3725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2016 Teradata</a:t>
            </a:r>
          </a:p>
        </p:txBody>
      </p:sp>
    </p:spTree>
    <p:extLst>
      <p:ext uri="{BB962C8B-B14F-4D97-AF65-F5344CB8AC3E}">
        <p14:creationId xmlns:p14="http://schemas.microsoft.com/office/powerpoint/2010/main" val="413660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14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2015 Teradata</a:t>
            </a:r>
          </a:p>
        </p:txBody>
      </p:sp>
    </p:spTree>
    <p:extLst>
      <p:ext uri="{BB962C8B-B14F-4D97-AF65-F5344CB8AC3E}">
        <p14:creationId xmlns:p14="http://schemas.microsoft.com/office/powerpoint/2010/main" val="4060691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Teradata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3380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None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Teradata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55724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2014 Teradata</a:t>
            </a:r>
          </a:p>
        </p:txBody>
      </p:sp>
    </p:spTree>
    <p:extLst>
      <p:ext uri="{BB962C8B-B14F-4D97-AF65-F5344CB8AC3E}">
        <p14:creationId xmlns:p14="http://schemas.microsoft.com/office/powerpoint/2010/main" val="182828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2016 Teradata</a:t>
            </a:r>
          </a:p>
        </p:txBody>
      </p:sp>
    </p:spTree>
    <p:extLst>
      <p:ext uri="{BB962C8B-B14F-4D97-AF65-F5344CB8AC3E}">
        <p14:creationId xmlns:p14="http://schemas.microsoft.com/office/powerpoint/2010/main" val="2477543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218" y="4343399"/>
            <a:ext cx="6296628" cy="4511233"/>
          </a:xfrm>
        </p:spPr>
        <p:txBody>
          <a:bodyPr/>
          <a:lstStyle/>
          <a:p>
            <a:pPr marL="0" indent="0">
              <a:buNone/>
            </a:pPr>
            <a:endParaRPr lang="en-GB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120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218" y="4343399"/>
            <a:ext cx="6296628" cy="4511233"/>
          </a:xfrm>
        </p:spPr>
        <p:txBody>
          <a:bodyPr/>
          <a:lstStyle/>
          <a:p>
            <a:pPr marL="0" indent="0" algn="just">
              <a:buNone/>
            </a:pPr>
            <a:endParaRPr lang="en-GB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627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218" y="4343399"/>
            <a:ext cx="6296628" cy="4511233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endParaRPr lang="en-US" sz="1000" i="1" u="none" baseline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2281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0" y="1765762"/>
            <a:ext cx="9144000" cy="1611980"/>
          </a:xfrm>
          <a:solidFill>
            <a:schemeClr val="accent1">
              <a:alpha val="90000"/>
            </a:schemeClr>
          </a:solidFill>
        </p:spPr>
        <p:txBody>
          <a:bodyPr lIns="457200" tIns="137160" rIns="457200" bIns="137160" anchor="ctr" anchorCtr="0">
            <a:spAutoFit/>
          </a:bodyPr>
          <a:lstStyle>
            <a:lvl1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tabLst>
                <a:tab pos="457200" algn="l"/>
              </a:tabLst>
              <a:defRPr sz="2400" b="1">
                <a:solidFill>
                  <a:schemeClr val="bg1"/>
                </a:solidFill>
              </a:defRPr>
            </a:lvl1pPr>
            <a:lvl2pPr marL="0" indent="0" algn="ctr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8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1">
                <a:solidFill>
                  <a:schemeClr val="bg1"/>
                </a:solidFill>
              </a:defRPr>
            </a:lvl3pPr>
            <a:lvl4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4pPr>
            <a:lvl5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5pPr>
            <a:lvl6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6pPr>
            <a:lvl7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7pPr>
            <a:lvl8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8pPr>
            <a:lvl9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/>
          <p:cNvSpPr/>
          <p:nvPr userDrawn="1"/>
        </p:nvSpPr>
        <p:spPr bwMode="gray">
          <a:xfrm>
            <a:off x="457200" y="0"/>
            <a:ext cx="2438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4"/>
          <p:cNvGrpSpPr>
            <a:grpSpLocks noChangeAspect="1"/>
          </p:cNvGrpSpPr>
          <p:nvPr userDrawn="1"/>
        </p:nvGrpSpPr>
        <p:grpSpPr bwMode="auto">
          <a:xfrm>
            <a:off x="994117" y="305466"/>
            <a:ext cx="1362335" cy="305001"/>
            <a:chOff x="5137" y="4139"/>
            <a:chExt cx="335" cy="75"/>
          </a:xfrm>
          <a:solidFill>
            <a:schemeClr val="bg1"/>
          </a:solidFill>
        </p:grpSpPr>
        <p:sp>
          <p:nvSpPr>
            <p:cNvPr id="13" name="Freeform 5"/>
            <p:cNvSpPr>
              <a:spLocks noEditPoints="1"/>
            </p:cNvSpPr>
            <p:nvPr userDrawn="1"/>
          </p:nvSpPr>
          <p:spPr bwMode="auto">
            <a:xfrm>
              <a:off x="5137" y="4139"/>
              <a:ext cx="324" cy="75"/>
            </a:xfrm>
            <a:custGeom>
              <a:avLst/>
              <a:gdLst>
                <a:gd name="T0" fmla="*/ 660 w 3745"/>
                <a:gd name="T1" fmla="*/ 0 h 863"/>
                <a:gd name="T2" fmla="*/ 0 w 3745"/>
                <a:gd name="T3" fmla="*/ 73 h 863"/>
                <a:gd name="T4" fmla="*/ 292 w 3745"/>
                <a:gd name="T5" fmla="*/ 804 h 863"/>
                <a:gd name="T6" fmla="*/ 399 w 3745"/>
                <a:gd name="T7" fmla="*/ 863 h 863"/>
                <a:gd name="T8" fmla="*/ 637 w 3745"/>
                <a:gd name="T9" fmla="*/ 73 h 863"/>
                <a:gd name="T10" fmla="*/ 660 w 3745"/>
                <a:gd name="T11" fmla="*/ 0 h 863"/>
                <a:gd name="T12" fmla="*/ 2673 w 3745"/>
                <a:gd name="T13" fmla="*/ 181 h 863"/>
                <a:gd name="T14" fmla="*/ 2408 w 3745"/>
                <a:gd name="T15" fmla="*/ 768 h 863"/>
                <a:gd name="T16" fmla="*/ 2522 w 3745"/>
                <a:gd name="T17" fmla="*/ 729 h 863"/>
                <a:gd name="T18" fmla="*/ 2698 w 3745"/>
                <a:gd name="T19" fmla="*/ 596 h 863"/>
                <a:gd name="T20" fmla="*/ 2590 w 3745"/>
                <a:gd name="T21" fmla="*/ 533 h 863"/>
                <a:gd name="T22" fmla="*/ 2812 w 3745"/>
                <a:gd name="T23" fmla="*/ 729 h 863"/>
                <a:gd name="T24" fmla="*/ 2941 w 3745"/>
                <a:gd name="T25" fmla="*/ 768 h 863"/>
                <a:gd name="T26" fmla="*/ 2673 w 3745"/>
                <a:gd name="T27" fmla="*/ 181 h 863"/>
                <a:gd name="T28" fmla="*/ 3529 w 3745"/>
                <a:gd name="T29" fmla="*/ 203 h 863"/>
                <a:gd name="T30" fmla="*/ 3425 w 3745"/>
                <a:gd name="T31" fmla="*/ 203 h 863"/>
                <a:gd name="T32" fmla="*/ 3252 w 3745"/>
                <a:gd name="T33" fmla="*/ 768 h 863"/>
                <a:gd name="T34" fmla="*/ 3374 w 3745"/>
                <a:gd name="T35" fmla="*/ 596 h 863"/>
                <a:gd name="T36" fmla="*/ 3483 w 3745"/>
                <a:gd name="T37" fmla="*/ 533 h 863"/>
                <a:gd name="T38" fmla="*/ 3473 w 3745"/>
                <a:gd name="T39" fmla="*/ 310 h 863"/>
                <a:gd name="T40" fmla="*/ 3695 w 3745"/>
                <a:gd name="T41" fmla="*/ 768 h 863"/>
                <a:gd name="T42" fmla="*/ 3529 w 3745"/>
                <a:gd name="T43" fmla="*/ 203 h 863"/>
                <a:gd name="T44" fmla="*/ 1655 w 3745"/>
                <a:gd name="T45" fmla="*/ 181 h 863"/>
                <a:gd name="T46" fmla="*/ 1603 w 3745"/>
                <a:gd name="T47" fmla="*/ 203 h 863"/>
                <a:gd name="T48" fmla="*/ 1247 w 3745"/>
                <a:gd name="T49" fmla="*/ 515 h 863"/>
                <a:gd name="T50" fmla="*/ 1374 w 3745"/>
                <a:gd name="T51" fmla="*/ 336 h 863"/>
                <a:gd name="T52" fmla="*/ 969 w 3745"/>
                <a:gd name="T53" fmla="*/ 189 h 863"/>
                <a:gd name="T54" fmla="*/ 737 w 3745"/>
                <a:gd name="T55" fmla="*/ 704 h 863"/>
                <a:gd name="T56" fmla="*/ 625 w 3745"/>
                <a:gd name="T57" fmla="*/ 488 h 863"/>
                <a:gd name="T58" fmla="*/ 816 w 3745"/>
                <a:gd name="T59" fmla="*/ 424 h 863"/>
                <a:gd name="T60" fmla="*/ 625 w 3745"/>
                <a:gd name="T61" fmla="*/ 253 h 863"/>
                <a:gd name="T62" fmla="*/ 897 w 3745"/>
                <a:gd name="T63" fmla="*/ 189 h 863"/>
                <a:gd name="T64" fmla="*/ 520 w 3745"/>
                <a:gd name="T65" fmla="*/ 590 h 863"/>
                <a:gd name="T66" fmla="*/ 1074 w 3745"/>
                <a:gd name="T67" fmla="*/ 766 h 863"/>
                <a:gd name="T68" fmla="*/ 1149 w 3745"/>
                <a:gd name="T69" fmla="*/ 253 h 863"/>
                <a:gd name="T70" fmla="*/ 1271 w 3745"/>
                <a:gd name="T71" fmla="*/ 387 h 863"/>
                <a:gd name="T72" fmla="*/ 1110 w 3745"/>
                <a:gd name="T73" fmla="*/ 461 h 863"/>
                <a:gd name="T74" fmla="*/ 1338 w 3745"/>
                <a:gd name="T75" fmla="*/ 768 h 863"/>
                <a:gd name="T76" fmla="*/ 1505 w 3745"/>
                <a:gd name="T77" fmla="*/ 729 h 863"/>
                <a:gd name="T78" fmla="*/ 1680 w 3745"/>
                <a:gd name="T79" fmla="*/ 596 h 863"/>
                <a:gd name="T80" fmla="*/ 1573 w 3745"/>
                <a:gd name="T81" fmla="*/ 533 h 863"/>
                <a:gd name="T82" fmla="*/ 1795 w 3745"/>
                <a:gd name="T83" fmla="*/ 729 h 863"/>
                <a:gd name="T84" fmla="*/ 1923 w 3745"/>
                <a:gd name="T85" fmla="*/ 768 h 863"/>
                <a:gd name="T86" fmla="*/ 1655 w 3745"/>
                <a:gd name="T87" fmla="*/ 181 h 863"/>
                <a:gd name="T88" fmla="*/ 2304 w 3745"/>
                <a:gd name="T89" fmla="*/ 530 h 863"/>
                <a:gd name="T90" fmla="*/ 2068 w 3745"/>
                <a:gd name="T91" fmla="*/ 704 h 863"/>
                <a:gd name="T92" fmla="*/ 2159 w 3745"/>
                <a:gd name="T93" fmla="*/ 253 h 863"/>
                <a:gd name="T94" fmla="*/ 2304 w 3745"/>
                <a:gd name="T95" fmla="*/ 530 h 863"/>
                <a:gd name="T96" fmla="*/ 2409 w 3745"/>
                <a:gd name="T97" fmla="*/ 432 h 863"/>
                <a:gd name="T98" fmla="*/ 2159 w 3745"/>
                <a:gd name="T99" fmla="*/ 189 h 863"/>
                <a:gd name="T100" fmla="*/ 1963 w 3745"/>
                <a:gd name="T101" fmla="*/ 709 h 863"/>
                <a:gd name="T102" fmla="*/ 2159 w 3745"/>
                <a:gd name="T103" fmla="*/ 768 h 863"/>
                <a:gd name="T104" fmla="*/ 2409 w 3745"/>
                <a:gd name="T105" fmla="*/ 530 h 863"/>
                <a:gd name="T106" fmla="*/ 2409 w 3745"/>
                <a:gd name="T107" fmla="*/ 432 h 863"/>
                <a:gd name="T108" fmla="*/ 3332 w 3745"/>
                <a:gd name="T109" fmla="*/ 190 h 863"/>
                <a:gd name="T110" fmla="*/ 2831 w 3745"/>
                <a:gd name="T111" fmla="*/ 254 h 863"/>
                <a:gd name="T112" fmla="*/ 3028 w 3745"/>
                <a:gd name="T113" fmla="*/ 710 h 863"/>
                <a:gd name="T114" fmla="*/ 3135 w 3745"/>
                <a:gd name="T115" fmla="*/ 768 h 863"/>
                <a:gd name="T116" fmla="*/ 3313 w 3745"/>
                <a:gd name="T117" fmla="*/ 254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45" h="863">
                  <a:moveTo>
                    <a:pt x="660" y="0"/>
                  </a:moveTo>
                  <a:lnTo>
                    <a:pt x="660" y="0"/>
                  </a:lnTo>
                  <a:lnTo>
                    <a:pt x="22" y="0"/>
                  </a:lnTo>
                  <a:lnTo>
                    <a:pt x="0" y="73"/>
                  </a:lnTo>
                  <a:lnTo>
                    <a:pt x="292" y="73"/>
                  </a:lnTo>
                  <a:lnTo>
                    <a:pt x="292" y="804"/>
                  </a:lnTo>
                  <a:cubicBezTo>
                    <a:pt x="292" y="843"/>
                    <a:pt x="316" y="863"/>
                    <a:pt x="360" y="863"/>
                  </a:cubicBezTo>
                  <a:lnTo>
                    <a:pt x="399" y="863"/>
                  </a:lnTo>
                  <a:lnTo>
                    <a:pt x="399" y="73"/>
                  </a:lnTo>
                  <a:lnTo>
                    <a:pt x="637" y="73"/>
                  </a:lnTo>
                  <a:lnTo>
                    <a:pt x="660" y="0"/>
                  </a:lnTo>
                  <a:lnTo>
                    <a:pt x="660" y="0"/>
                  </a:lnTo>
                  <a:close/>
                  <a:moveTo>
                    <a:pt x="2673" y="181"/>
                  </a:moveTo>
                  <a:lnTo>
                    <a:pt x="2673" y="181"/>
                  </a:lnTo>
                  <a:cubicBezTo>
                    <a:pt x="2647" y="181"/>
                    <a:pt x="2626" y="190"/>
                    <a:pt x="2621" y="203"/>
                  </a:cubicBezTo>
                  <a:lnTo>
                    <a:pt x="2408" y="768"/>
                  </a:lnTo>
                  <a:lnTo>
                    <a:pt x="2448" y="768"/>
                  </a:lnTo>
                  <a:cubicBezTo>
                    <a:pt x="2491" y="768"/>
                    <a:pt x="2509" y="764"/>
                    <a:pt x="2522" y="729"/>
                  </a:cubicBezTo>
                  <a:lnTo>
                    <a:pt x="2570" y="596"/>
                  </a:lnTo>
                  <a:lnTo>
                    <a:pt x="2698" y="596"/>
                  </a:lnTo>
                  <a:lnTo>
                    <a:pt x="2679" y="533"/>
                  </a:lnTo>
                  <a:lnTo>
                    <a:pt x="2590" y="533"/>
                  </a:lnTo>
                  <a:lnTo>
                    <a:pt x="2669" y="310"/>
                  </a:lnTo>
                  <a:lnTo>
                    <a:pt x="2812" y="729"/>
                  </a:lnTo>
                  <a:cubicBezTo>
                    <a:pt x="2824" y="764"/>
                    <a:pt x="2845" y="768"/>
                    <a:pt x="2891" y="768"/>
                  </a:cubicBezTo>
                  <a:lnTo>
                    <a:pt x="2941" y="768"/>
                  </a:lnTo>
                  <a:lnTo>
                    <a:pt x="2725" y="203"/>
                  </a:lnTo>
                  <a:cubicBezTo>
                    <a:pt x="2720" y="190"/>
                    <a:pt x="2697" y="181"/>
                    <a:pt x="2673" y="181"/>
                  </a:cubicBezTo>
                  <a:close/>
                  <a:moveTo>
                    <a:pt x="3529" y="203"/>
                  </a:moveTo>
                  <a:lnTo>
                    <a:pt x="3529" y="203"/>
                  </a:lnTo>
                  <a:cubicBezTo>
                    <a:pt x="3524" y="190"/>
                    <a:pt x="3501" y="181"/>
                    <a:pt x="3477" y="181"/>
                  </a:cubicBezTo>
                  <a:cubicBezTo>
                    <a:pt x="3451" y="181"/>
                    <a:pt x="3430" y="190"/>
                    <a:pt x="3425" y="203"/>
                  </a:cubicBezTo>
                  <a:lnTo>
                    <a:pt x="3212" y="768"/>
                  </a:lnTo>
                  <a:lnTo>
                    <a:pt x="3252" y="768"/>
                  </a:lnTo>
                  <a:cubicBezTo>
                    <a:pt x="3294" y="768"/>
                    <a:pt x="3313" y="764"/>
                    <a:pt x="3326" y="729"/>
                  </a:cubicBezTo>
                  <a:lnTo>
                    <a:pt x="3374" y="596"/>
                  </a:lnTo>
                  <a:lnTo>
                    <a:pt x="3502" y="596"/>
                  </a:lnTo>
                  <a:lnTo>
                    <a:pt x="3483" y="533"/>
                  </a:lnTo>
                  <a:lnTo>
                    <a:pt x="3394" y="533"/>
                  </a:lnTo>
                  <a:lnTo>
                    <a:pt x="3473" y="310"/>
                  </a:lnTo>
                  <a:lnTo>
                    <a:pt x="3616" y="729"/>
                  </a:lnTo>
                  <a:cubicBezTo>
                    <a:pt x="3628" y="764"/>
                    <a:pt x="3649" y="768"/>
                    <a:pt x="3695" y="768"/>
                  </a:cubicBezTo>
                  <a:lnTo>
                    <a:pt x="3745" y="768"/>
                  </a:lnTo>
                  <a:lnTo>
                    <a:pt x="3529" y="203"/>
                  </a:lnTo>
                  <a:lnTo>
                    <a:pt x="3529" y="203"/>
                  </a:lnTo>
                  <a:close/>
                  <a:moveTo>
                    <a:pt x="1655" y="181"/>
                  </a:moveTo>
                  <a:lnTo>
                    <a:pt x="1655" y="181"/>
                  </a:lnTo>
                  <a:cubicBezTo>
                    <a:pt x="1630" y="181"/>
                    <a:pt x="1608" y="190"/>
                    <a:pt x="1603" y="203"/>
                  </a:cubicBezTo>
                  <a:lnTo>
                    <a:pt x="1399" y="746"/>
                  </a:lnTo>
                  <a:lnTo>
                    <a:pt x="1247" y="515"/>
                  </a:lnTo>
                  <a:cubicBezTo>
                    <a:pt x="1327" y="501"/>
                    <a:pt x="1374" y="459"/>
                    <a:pt x="1374" y="387"/>
                  </a:cubicBezTo>
                  <a:lnTo>
                    <a:pt x="1374" y="336"/>
                  </a:lnTo>
                  <a:cubicBezTo>
                    <a:pt x="1374" y="232"/>
                    <a:pt x="1277" y="189"/>
                    <a:pt x="1149" y="189"/>
                  </a:cubicBezTo>
                  <a:lnTo>
                    <a:pt x="969" y="189"/>
                  </a:lnTo>
                  <a:lnTo>
                    <a:pt x="969" y="704"/>
                  </a:lnTo>
                  <a:lnTo>
                    <a:pt x="737" y="704"/>
                  </a:lnTo>
                  <a:cubicBezTo>
                    <a:pt x="646" y="704"/>
                    <a:pt x="625" y="684"/>
                    <a:pt x="625" y="590"/>
                  </a:cubicBezTo>
                  <a:lnTo>
                    <a:pt x="625" y="488"/>
                  </a:lnTo>
                  <a:lnTo>
                    <a:pt x="797" y="488"/>
                  </a:lnTo>
                  <a:lnTo>
                    <a:pt x="816" y="424"/>
                  </a:lnTo>
                  <a:lnTo>
                    <a:pt x="625" y="424"/>
                  </a:lnTo>
                  <a:lnTo>
                    <a:pt x="625" y="253"/>
                  </a:lnTo>
                  <a:lnTo>
                    <a:pt x="878" y="253"/>
                  </a:lnTo>
                  <a:lnTo>
                    <a:pt x="897" y="189"/>
                  </a:lnTo>
                  <a:lnTo>
                    <a:pt x="520" y="189"/>
                  </a:lnTo>
                  <a:lnTo>
                    <a:pt x="520" y="590"/>
                  </a:lnTo>
                  <a:cubicBezTo>
                    <a:pt x="520" y="724"/>
                    <a:pt x="552" y="768"/>
                    <a:pt x="735" y="768"/>
                  </a:cubicBezTo>
                  <a:lnTo>
                    <a:pt x="1074" y="766"/>
                  </a:lnTo>
                  <a:lnTo>
                    <a:pt x="1074" y="253"/>
                  </a:lnTo>
                  <a:lnTo>
                    <a:pt x="1149" y="253"/>
                  </a:lnTo>
                  <a:cubicBezTo>
                    <a:pt x="1230" y="253"/>
                    <a:pt x="1271" y="282"/>
                    <a:pt x="1271" y="337"/>
                  </a:cubicBezTo>
                  <a:lnTo>
                    <a:pt x="1271" y="387"/>
                  </a:lnTo>
                  <a:cubicBezTo>
                    <a:pt x="1271" y="443"/>
                    <a:pt x="1220" y="461"/>
                    <a:pt x="1157" y="461"/>
                  </a:cubicBezTo>
                  <a:lnTo>
                    <a:pt x="1110" y="461"/>
                  </a:lnTo>
                  <a:lnTo>
                    <a:pt x="1269" y="733"/>
                  </a:lnTo>
                  <a:cubicBezTo>
                    <a:pt x="1287" y="765"/>
                    <a:pt x="1296" y="768"/>
                    <a:pt x="1338" y="768"/>
                  </a:cubicBezTo>
                  <a:lnTo>
                    <a:pt x="1430" y="768"/>
                  </a:lnTo>
                  <a:cubicBezTo>
                    <a:pt x="1473" y="768"/>
                    <a:pt x="1492" y="764"/>
                    <a:pt x="1505" y="729"/>
                  </a:cubicBezTo>
                  <a:lnTo>
                    <a:pt x="1552" y="596"/>
                  </a:lnTo>
                  <a:lnTo>
                    <a:pt x="1680" y="596"/>
                  </a:lnTo>
                  <a:lnTo>
                    <a:pt x="1661" y="533"/>
                  </a:lnTo>
                  <a:lnTo>
                    <a:pt x="1573" y="533"/>
                  </a:lnTo>
                  <a:lnTo>
                    <a:pt x="1652" y="310"/>
                  </a:lnTo>
                  <a:lnTo>
                    <a:pt x="1795" y="729"/>
                  </a:lnTo>
                  <a:cubicBezTo>
                    <a:pt x="1807" y="764"/>
                    <a:pt x="1827" y="768"/>
                    <a:pt x="1873" y="768"/>
                  </a:cubicBezTo>
                  <a:lnTo>
                    <a:pt x="1923" y="768"/>
                  </a:lnTo>
                  <a:lnTo>
                    <a:pt x="1707" y="203"/>
                  </a:lnTo>
                  <a:cubicBezTo>
                    <a:pt x="1702" y="190"/>
                    <a:pt x="1679" y="181"/>
                    <a:pt x="1655" y="181"/>
                  </a:cubicBezTo>
                  <a:close/>
                  <a:moveTo>
                    <a:pt x="2304" y="530"/>
                  </a:moveTo>
                  <a:lnTo>
                    <a:pt x="2304" y="530"/>
                  </a:lnTo>
                  <a:cubicBezTo>
                    <a:pt x="2304" y="647"/>
                    <a:pt x="2266" y="704"/>
                    <a:pt x="2162" y="704"/>
                  </a:cubicBezTo>
                  <a:lnTo>
                    <a:pt x="2068" y="704"/>
                  </a:lnTo>
                  <a:lnTo>
                    <a:pt x="2068" y="253"/>
                  </a:lnTo>
                  <a:lnTo>
                    <a:pt x="2159" y="253"/>
                  </a:lnTo>
                  <a:cubicBezTo>
                    <a:pt x="2266" y="253"/>
                    <a:pt x="2304" y="316"/>
                    <a:pt x="2304" y="433"/>
                  </a:cubicBezTo>
                  <a:lnTo>
                    <a:pt x="2304" y="530"/>
                  </a:lnTo>
                  <a:lnTo>
                    <a:pt x="2304" y="530"/>
                  </a:lnTo>
                  <a:close/>
                  <a:moveTo>
                    <a:pt x="2409" y="432"/>
                  </a:moveTo>
                  <a:lnTo>
                    <a:pt x="2409" y="432"/>
                  </a:lnTo>
                  <a:cubicBezTo>
                    <a:pt x="2409" y="270"/>
                    <a:pt x="2326" y="189"/>
                    <a:pt x="2159" y="189"/>
                  </a:cubicBezTo>
                  <a:lnTo>
                    <a:pt x="1963" y="189"/>
                  </a:lnTo>
                  <a:lnTo>
                    <a:pt x="1963" y="709"/>
                  </a:lnTo>
                  <a:cubicBezTo>
                    <a:pt x="1963" y="748"/>
                    <a:pt x="1984" y="768"/>
                    <a:pt x="2029" y="768"/>
                  </a:cubicBezTo>
                  <a:lnTo>
                    <a:pt x="2159" y="768"/>
                  </a:lnTo>
                  <a:lnTo>
                    <a:pt x="2180" y="767"/>
                  </a:lnTo>
                  <a:cubicBezTo>
                    <a:pt x="2337" y="761"/>
                    <a:pt x="2409" y="693"/>
                    <a:pt x="2409" y="530"/>
                  </a:cubicBezTo>
                  <a:lnTo>
                    <a:pt x="2409" y="432"/>
                  </a:lnTo>
                  <a:lnTo>
                    <a:pt x="2409" y="432"/>
                  </a:lnTo>
                  <a:close/>
                  <a:moveTo>
                    <a:pt x="3332" y="190"/>
                  </a:moveTo>
                  <a:lnTo>
                    <a:pt x="3332" y="190"/>
                  </a:lnTo>
                  <a:lnTo>
                    <a:pt x="2851" y="190"/>
                  </a:lnTo>
                  <a:lnTo>
                    <a:pt x="2831" y="254"/>
                  </a:lnTo>
                  <a:lnTo>
                    <a:pt x="3028" y="254"/>
                  </a:lnTo>
                  <a:lnTo>
                    <a:pt x="3028" y="710"/>
                  </a:lnTo>
                  <a:cubicBezTo>
                    <a:pt x="3028" y="749"/>
                    <a:pt x="3052" y="768"/>
                    <a:pt x="3096" y="768"/>
                  </a:cubicBezTo>
                  <a:lnTo>
                    <a:pt x="3135" y="768"/>
                  </a:lnTo>
                  <a:lnTo>
                    <a:pt x="3135" y="254"/>
                  </a:lnTo>
                  <a:lnTo>
                    <a:pt x="3313" y="254"/>
                  </a:lnTo>
                  <a:lnTo>
                    <a:pt x="3332" y="1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/>
            <p:cNvSpPr>
              <a:spLocks noEditPoints="1"/>
            </p:cNvSpPr>
            <p:nvPr userDrawn="1"/>
          </p:nvSpPr>
          <p:spPr bwMode="auto">
            <a:xfrm>
              <a:off x="5464" y="4197"/>
              <a:ext cx="8" cy="9"/>
            </a:xfrm>
            <a:custGeom>
              <a:avLst/>
              <a:gdLst>
                <a:gd name="T0" fmla="*/ 59 w 99"/>
                <a:gd name="T1" fmla="*/ 30 h 98"/>
                <a:gd name="T2" fmla="*/ 59 w 99"/>
                <a:gd name="T3" fmla="*/ 30 h 98"/>
                <a:gd name="T4" fmla="*/ 47 w 99"/>
                <a:gd name="T5" fmla="*/ 28 h 98"/>
                <a:gd name="T6" fmla="*/ 39 w 99"/>
                <a:gd name="T7" fmla="*/ 28 h 98"/>
                <a:gd name="T8" fmla="*/ 39 w 99"/>
                <a:gd name="T9" fmla="*/ 48 h 98"/>
                <a:gd name="T10" fmla="*/ 48 w 99"/>
                <a:gd name="T11" fmla="*/ 48 h 98"/>
                <a:gd name="T12" fmla="*/ 57 w 99"/>
                <a:gd name="T13" fmla="*/ 46 h 98"/>
                <a:gd name="T14" fmla="*/ 63 w 99"/>
                <a:gd name="T15" fmla="*/ 38 h 98"/>
                <a:gd name="T16" fmla="*/ 59 w 99"/>
                <a:gd name="T17" fmla="*/ 30 h 98"/>
                <a:gd name="T18" fmla="*/ 49 w 99"/>
                <a:gd name="T19" fmla="*/ 22 h 98"/>
                <a:gd name="T20" fmla="*/ 49 w 99"/>
                <a:gd name="T21" fmla="*/ 22 h 98"/>
                <a:gd name="T22" fmla="*/ 63 w 99"/>
                <a:gd name="T23" fmla="*/ 23 h 98"/>
                <a:gd name="T24" fmla="*/ 72 w 99"/>
                <a:gd name="T25" fmla="*/ 37 h 98"/>
                <a:gd name="T26" fmla="*/ 66 w 99"/>
                <a:gd name="T27" fmla="*/ 48 h 98"/>
                <a:gd name="T28" fmla="*/ 59 w 99"/>
                <a:gd name="T29" fmla="*/ 51 h 98"/>
                <a:gd name="T30" fmla="*/ 68 w 99"/>
                <a:gd name="T31" fmla="*/ 56 h 98"/>
                <a:gd name="T32" fmla="*/ 71 w 99"/>
                <a:gd name="T33" fmla="*/ 64 h 98"/>
                <a:gd name="T34" fmla="*/ 71 w 99"/>
                <a:gd name="T35" fmla="*/ 68 h 98"/>
                <a:gd name="T36" fmla="*/ 71 w 99"/>
                <a:gd name="T37" fmla="*/ 72 h 98"/>
                <a:gd name="T38" fmla="*/ 72 w 99"/>
                <a:gd name="T39" fmla="*/ 75 h 98"/>
                <a:gd name="T40" fmla="*/ 72 w 99"/>
                <a:gd name="T41" fmla="*/ 76 h 98"/>
                <a:gd name="T42" fmla="*/ 63 w 99"/>
                <a:gd name="T43" fmla="*/ 76 h 98"/>
                <a:gd name="T44" fmla="*/ 63 w 99"/>
                <a:gd name="T45" fmla="*/ 75 h 98"/>
                <a:gd name="T46" fmla="*/ 63 w 99"/>
                <a:gd name="T47" fmla="*/ 75 h 98"/>
                <a:gd name="T48" fmla="*/ 62 w 99"/>
                <a:gd name="T49" fmla="*/ 73 h 98"/>
                <a:gd name="T50" fmla="*/ 62 w 99"/>
                <a:gd name="T51" fmla="*/ 69 h 98"/>
                <a:gd name="T52" fmla="*/ 57 w 99"/>
                <a:gd name="T53" fmla="*/ 56 h 98"/>
                <a:gd name="T54" fmla="*/ 47 w 99"/>
                <a:gd name="T55" fmla="*/ 54 h 98"/>
                <a:gd name="T56" fmla="*/ 39 w 99"/>
                <a:gd name="T57" fmla="*/ 54 h 98"/>
                <a:gd name="T58" fmla="*/ 39 w 99"/>
                <a:gd name="T59" fmla="*/ 76 h 98"/>
                <a:gd name="T60" fmla="*/ 30 w 99"/>
                <a:gd name="T61" fmla="*/ 76 h 98"/>
                <a:gd name="T62" fmla="*/ 30 w 99"/>
                <a:gd name="T63" fmla="*/ 22 h 98"/>
                <a:gd name="T64" fmla="*/ 49 w 99"/>
                <a:gd name="T65" fmla="*/ 22 h 98"/>
                <a:gd name="T66" fmla="*/ 49 w 99"/>
                <a:gd name="T67" fmla="*/ 22 h 98"/>
                <a:gd name="T68" fmla="*/ 20 w 99"/>
                <a:gd name="T69" fmla="*/ 19 h 98"/>
                <a:gd name="T70" fmla="*/ 20 w 99"/>
                <a:gd name="T71" fmla="*/ 19 h 98"/>
                <a:gd name="T72" fmla="*/ 7 w 99"/>
                <a:gd name="T73" fmla="*/ 49 h 98"/>
                <a:gd name="T74" fmla="*/ 20 w 99"/>
                <a:gd name="T75" fmla="*/ 79 h 98"/>
                <a:gd name="T76" fmla="*/ 50 w 99"/>
                <a:gd name="T77" fmla="*/ 92 h 98"/>
                <a:gd name="T78" fmla="*/ 80 w 99"/>
                <a:gd name="T79" fmla="*/ 79 h 98"/>
                <a:gd name="T80" fmla="*/ 92 w 99"/>
                <a:gd name="T81" fmla="*/ 49 h 98"/>
                <a:gd name="T82" fmla="*/ 80 w 99"/>
                <a:gd name="T83" fmla="*/ 19 h 98"/>
                <a:gd name="T84" fmla="*/ 50 w 99"/>
                <a:gd name="T85" fmla="*/ 6 h 98"/>
                <a:gd name="T86" fmla="*/ 20 w 99"/>
                <a:gd name="T87" fmla="*/ 19 h 98"/>
                <a:gd name="T88" fmla="*/ 85 w 99"/>
                <a:gd name="T89" fmla="*/ 84 h 98"/>
                <a:gd name="T90" fmla="*/ 85 w 99"/>
                <a:gd name="T91" fmla="*/ 84 h 98"/>
                <a:gd name="T92" fmla="*/ 50 w 99"/>
                <a:gd name="T93" fmla="*/ 98 h 98"/>
                <a:gd name="T94" fmla="*/ 15 w 99"/>
                <a:gd name="T95" fmla="*/ 84 h 98"/>
                <a:gd name="T96" fmla="*/ 0 w 99"/>
                <a:gd name="T97" fmla="*/ 49 h 98"/>
                <a:gd name="T98" fmla="*/ 15 w 99"/>
                <a:gd name="T99" fmla="*/ 14 h 98"/>
                <a:gd name="T100" fmla="*/ 50 w 99"/>
                <a:gd name="T101" fmla="*/ 0 h 98"/>
                <a:gd name="T102" fmla="*/ 85 w 99"/>
                <a:gd name="T103" fmla="*/ 14 h 98"/>
                <a:gd name="T104" fmla="*/ 99 w 99"/>
                <a:gd name="T105" fmla="*/ 49 h 98"/>
                <a:gd name="T106" fmla="*/ 85 w 99"/>
                <a:gd name="T107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" h="98">
                  <a:moveTo>
                    <a:pt x="59" y="30"/>
                  </a:moveTo>
                  <a:lnTo>
                    <a:pt x="59" y="30"/>
                  </a:lnTo>
                  <a:cubicBezTo>
                    <a:pt x="57" y="29"/>
                    <a:pt x="53" y="28"/>
                    <a:pt x="47" y="28"/>
                  </a:cubicBezTo>
                  <a:lnTo>
                    <a:pt x="39" y="28"/>
                  </a:lnTo>
                  <a:lnTo>
                    <a:pt x="39" y="48"/>
                  </a:lnTo>
                  <a:lnTo>
                    <a:pt x="48" y="48"/>
                  </a:lnTo>
                  <a:cubicBezTo>
                    <a:pt x="52" y="48"/>
                    <a:pt x="55" y="47"/>
                    <a:pt x="57" y="46"/>
                  </a:cubicBezTo>
                  <a:cubicBezTo>
                    <a:pt x="61" y="45"/>
                    <a:pt x="63" y="42"/>
                    <a:pt x="63" y="38"/>
                  </a:cubicBezTo>
                  <a:cubicBezTo>
                    <a:pt x="63" y="34"/>
                    <a:pt x="61" y="31"/>
                    <a:pt x="59" y="30"/>
                  </a:cubicBezTo>
                  <a:close/>
                  <a:moveTo>
                    <a:pt x="49" y="22"/>
                  </a:moveTo>
                  <a:lnTo>
                    <a:pt x="49" y="22"/>
                  </a:lnTo>
                  <a:cubicBezTo>
                    <a:pt x="55" y="22"/>
                    <a:pt x="60" y="22"/>
                    <a:pt x="63" y="23"/>
                  </a:cubicBezTo>
                  <a:cubicBezTo>
                    <a:pt x="69" y="26"/>
                    <a:pt x="72" y="30"/>
                    <a:pt x="72" y="37"/>
                  </a:cubicBezTo>
                  <a:cubicBezTo>
                    <a:pt x="72" y="42"/>
                    <a:pt x="70" y="46"/>
                    <a:pt x="66" y="48"/>
                  </a:cubicBezTo>
                  <a:cubicBezTo>
                    <a:pt x="65" y="49"/>
                    <a:pt x="62" y="50"/>
                    <a:pt x="59" y="51"/>
                  </a:cubicBezTo>
                  <a:cubicBezTo>
                    <a:pt x="63" y="51"/>
                    <a:pt x="66" y="53"/>
                    <a:pt x="68" y="56"/>
                  </a:cubicBezTo>
                  <a:cubicBezTo>
                    <a:pt x="70" y="59"/>
                    <a:pt x="71" y="62"/>
                    <a:pt x="71" y="64"/>
                  </a:cubicBezTo>
                  <a:lnTo>
                    <a:pt x="71" y="68"/>
                  </a:lnTo>
                  <a:cubicBezTo>
                    <a:pt x="71" y="69"/>
                    <a:pt x="71" y="71"/>
                    <a:pt x="71" y="72"/>
                  </a:cubicBezTo>
                  <a:cubicBezTo>
                    <a:pt x="71" y="74"/>
                    <a:pt x="71" y="75"/>
                    <a:pt x="72" y="75"/>
                  </a:cubicBezTo>
                  <a:lnTo>
                    <a:pt x="72" y="76"/>
                  </a:lnTo>
                  <a:lnTo>
                    <a:pt x="63" y="76"/>
                  </a:lnTo>
                  <a:cubicBezTo>
                    <a:pt x="63" y="76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lnTo>
                    <a:pt x="62" y="73"/>
                  </a:lnTo>
                  <a:lnTo>
                    <a:pt x="62" y="69"/>
                  </a:lnTo>
                  <a:cubicBezTo>
                    <a:pt x="62" y="62"/>
                    <a:pt x="61" y="58"/>
                    <a:pt x="57" y="56"/>
                  </a:cubicBezTo>
                  <a:cubicBezTo>
                    <a:pt x="55" y="55"/>
                    <a:pt x="52" y="54"/>
                    <a:pt x="47" y="54"/>
                  </a:cubicBezTo>
                  <a:lnTo>
                    <a:pt x="39" y="54"/>
                  </a:lnTo>
                  <a:lnTo>
                    <a:pt x="39" y="76"/>
                  </a:lnTo>
                  <a:lnTo>
                    <a:pt x="30" y="76"/>
                  </a:lnTo>
                  <a:lnTo>
                    <a:pt x="30" y="22"/>
                  </a:lnTo>
                  <a:lnTo>
                    <a:pt x="49" y="22"/>
                  </a:lnTo>
                  <a:lnTo>
                    <a:pt x="49" y="22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cubicBezTo>
                    <a:pt x="11" y="27"/>
                    <a:pt x="7" y="37"/>
                    <a:pt x="7" y="49"/>
                  </a:cubicBezTo>
                  <a:cubicBezTo>
                    <a:pt x="7" y="61"/>
                    <a:pt x="11" y="71"/>
                    <a:pt x="20" y="79"/>
                  </a:cubicBezTo>
                  <a:cubicBezTo>
                    <a:pt x="28" y="87"/>
                    <a:pt x="38" y="92"/>
                    <a:pt x="50" y="92"/>
                  </a:cubicBezTo>
                  <a:cubicBezTo>
                    <a:pt x="61" y="92"/>
                    <a:pt x="71" y="87"/>
                    <a:pt x="80" y="79"/>
                  </a:cubicBezTo>
                  <a:cubicBezTo>
                    <a:pt x="88" y="71"/>
                    <a:pt x="92" y="61"/>
                    <a:pt x="92" y="49"/>
                  </a:cubicBezTo>
                  <a:cubicBezTo>
                    <a:pt x="92" y="37"/>
                    <a:pt x="88" y="27"/>
                    <a:pt x="80" y="19"/>
                  </a:cubicBezTo>
                  <a:cubicBezTo>
                    <a:pt x="71" y="10"/>
                    <a:pt x="61" y="6"/>
                    <a:pt x="50" y="6"/>
                  </a:cubicBezTo>
                  <a:cubicBezTo>
                    <a:pt x="38" y="6"/>
                    <a:pt x="28" y="10"/>
                    <a:pt x="20" y="19"/>
                  </a:cubicBezTo>
                  <a:close/>
                  <a:moveTo>
                    <a:pt x="85" y="84"/>
                  </a:moveTo>
                  <a:lnTo>
                    <a:pt x="85" y="84"/>
                  </a:lnTo>
                  <a:cubicBezTo>
                    <a:pt x="75" y="94"/>
                    <a:pt x="63" y="98"/>
                    <a:pt x="50" y="98"/>
                  </a:cubicBezTo>
                  <a:cubicBezTo>
                    <a:pt x="36" y="98"/>
                    <a:pt x="24" y="94"/>
                    <a:pt x="15" y="84"/>
                  </a:cubicBezTo>
                  <a:cubicBezTo>
                    <a:pt x="5" y="74"/>
                    <a:pt x="0" y="63"/>
                    <a:pt x="0" y="49"/>
                  </a:cubicBezTo>
                  <a:cubicBezTo>
                    <a:pt x="0" y="35"/>
                    <a:pt x="5" y="24"/>
                    <a:pt x="15" y="14"/>
                  </a:cubicBezTo>
                  <a:cubicBezTo>
                    <a:pt x="24" y="4"/>
                    <a:pt x="36" y="0"/>
                    <a:pt x="50" y="0"/>
                  </a:cubicBezTo>
                  <a:cubicBezTo>
                    <a:pt x="63" y="0"/>
                    <a:pt x="75" y="4"/>
                    <a:pt x="85" y="14"/>
                  </a:cubicBezTo>
                  <a:cubicBezTo>
                    <a:pt x="94" y="24"/>
                    <a:pt x="99" y="35"/>
                    <a:pt x="99" y="49"/>
                  </a:cubicBezTo>
                  <a:cubicBezTo>
                    <a:pt x="99" y="63"/>
                    <a:pt x="94" y="74"/>
                    <a:pt x="85" y="8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1345045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61925"/>
            <a:ext cx="8229600" cy="706437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445256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249238" y="1112498"/>
            <a:ext cx="8655050" cy="3567112"/>
            <a:chOff x="249238" y="1919288"/>
            <a:chExt cx="8655050" cy="3567112"/>
          </a:xfrm>
        </p:grpSpPr>
        <p:sp>
          <p:nvSpPr>
            <p:cNvPr id="7" name="Oval 122"/>
            <p:cNvSpPr>
              <a:spLocks noChangeArrowheads="1"/>
            </p:cNvSpPr>
            <p:nvPr/>
          </p:nvSpPr>
          <p:spPr bwMode="auto">
            <a:xfrm>
              <a:off x="249238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Oval 123"/>
            <p:cNvSpPr>
              <a:spLocks noChangeArrowheads="1"/>
            </p:cNvSpPr>
            <p:nvPr/>
          </p:nvSpPr>
          <p:spPr bwMode="auto">
            <a:xfrm>
              <a:off x="638176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Oval 124"/>
            <p:cNvSpPr>
              <a:spLocks noChangeArrowheads="1"/>
            </p:cNvSpPr>
            <p:nvPr/>
          </p:nvSpPr>
          <p:spPr bwMode="auto">
            <a:xfrm>
              <a:off x="1042540" y="1933378"/>
              <a:ext cx="59635" cy="6072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Oval 125"/>
            <p:cNvSpPr>
              <a:spLocks noChangeArrowheads="1"/>
            </p:cNvSpPr>
            <p:nvPr/>
          </p:nvSpPr>
          <p:spPr bwMode="auto">
            <a:xfrm>
              <a:off x="1417638" y="1919288"/>
              <a:ext cx="87313" cy="889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Oval 126"/>
            <p:cNvSpPr>
              <a:spLocks noChangeArrowheads="1"/>
            </p:cNvSpPr>
            <p:nvPr/>
          </p:nvSpPr>
          <p:spPr bwMode="auto">
            <a:xfrm>
              <a:off x="1825935" y="1938647"/>
              <a:ext cx="50182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Oval 127"/>
            <p:cNvSpPr>
              <a:spLocks noChangeArrowheads="1"/>
            </p:cNvSpPr>
            <p:nvPr/>
          </p:nvSpPr>
          <p:spPr bwMode="auto">
            <a:xfrm>
              <a:off x="2210940" y="1933378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Oval 128"/>
            <p:cNvSpPr>
              <a:spLocks noChangeArrowheads="1"/>
            </p:cNvSpPr>
            <p:nvPr/>
          </p:nvSpPr>
          <p:spPr bwMode="auto">
            <a:xfrm>
              <a:off x="2586038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Oval 129"/>
            <p:cNvSpPr>
              <a:spLocks noChangeArrowheads="1"/>
            </p:cNvSpPr>
            <p:nvPr/>
          </p:nvSpPr>
          <p:spPr bwMode="auto">
            <a:xfrm>
              <a:off x="2993990" y="1938647"/>
              <a:ext cx="49285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Oval 130"/>
            <p:cNvSpPr>
              <a:spLocks noChangeArrowheads="1"/>
            </p:cNvSpPr>
            <p:nvPr/>
          </p:nvSpPr>
          <p:spPr bwMode="auto">
            <a:xfrm>
              <a:off x="3363913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Oval 131"/>
            <p:cNvSpPr>
              <a:spLocks noChangeArrowheads="1"/>
            </p:cNvSpPr>
            <p:nvPr/>
          </p:nvSpPr>
          <p:spPr bwMode="auto">
            <a:xfrm>
              <a:off x="3766941" y="1933378"/>
              <a:ext cx="60720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Oval 132"/>
            <p:cNvSpPr>
              <a:spLocks noChangeArrowheads="1"/>
            </p:cNvSpPr>
            <p:nvPr/>
          </p:nvSpPr>
          <p:spPr bwMode="auto">
            <a:xfrm>
              <a:off x="4143376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Oval 133"/>
            <p:cNvSpPr>
              <a:spLocks noChangeArrowheads="1"/>
            </p:cNvSpPr>
            <p:nvPr/>
          </p:nvSpPr>
          <p:spPr bwMode="auto">
            <a:xfrm>
              <a:off x="4532313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Oval 134"/>
            <p:cNvSpPr>
              <a:spLocks noChangeArrowheads="1"/>
            </p:cNvSpPr>
            <p:nvPr/>
          </p:nvSpPr>
          <p:spPr bwMode="auto">
            <a:xfrm>
              <a:off x="4936677" y="1933378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Oval 135"/>
            <p:cNvSpPr>
              <a:spLocks noChangeArrowheads="1"/>
            </p:cNvSpPr>
            <p:nvPr/>
          </p:nvSpPr>
          <p:spPr bwMode="auto">
            <a:xfrm>
              <a:off x="5311776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Oval 136"/>
            <p:cNvSpPr>
              <a:spLocks noChangeArrowheads="1"/>
            </p:cNvSpPr>
            <p:nvPr/>
          </p:nvSpPr>
          <p:spPr bwMode="auto">
            <a:xfrm>
              <a:off x="5700713" y="1919288"/>
              <a:ext cx="87313" cy="889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Oval 137"/>
            <p:cNvSpPr>
              <a:spLocks noChangeArrowheads="1"/>
            </p:cNvSpPr>
            <p:nvPr/>
          </p:nvSpPr>
          <p:spPr bwMode="auto">
            <a:xfrm>
              <a:off x="6108665" y="1938647"/>
              <a:ext cx="49285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Oval 138"/>
            <p:cNvSpPr>
              <a:spLocks noChangeArrowheads="1"/>
            </p:cNvSpPr>
            <p:nvPr/>
          </p:nvSpPr>
          <p:spPr bwMode="auto">
            <a:xfrm>
              <a:off x="6478588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Oval 139"/>
            <p:cNvSpPr>
              <a:spLocks noChangeArrowheads="1"/>
            </p:cNvSpPr>
            <p:nvPr/>
          </p:nvSpPr>
          <p:spPr bwMode="auto">
            <a:xfrm>
              <a:off x="6886885" y="1938647"/>
              <a:ext cx="50182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Oval 140"/>
            <p:cNvSpPr>
              <a:spLocks noChangeArrowheads="1"/>
            </p:cNvSpPr>
            <p:nvPr/>
          </p:nvSpPr>
          <p:spPr bwMode="auto">
            <a:xfrm>
              <a:off x="7258051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Oval 141"/>
            <p:cNvSpPr>
              <a:spLocks noChangeArrowheads="1"/>
            </p:cNvSpPr>
            <p:nvPr/>
          </p:nvSpPr>
          <p:spPr bwMode="auto">
            <a:xfrm>
              <a:off x="7646988" y="1919288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Oval 142"/>
            <p:cNvSpPr>
              <a:spLocks noChangeArrowheads="1"/>
            </p:cNvSpPr>
            <p:nvPr/>
          </p:nvSpPr>
          <p:spPr bwMode="auto">
            <a:xfrm>
              <a:off x="8051352" y="1933378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Oval 143"/>
            <p:cNvSpPr>
              <a:spLocks noChangeArrowheads="1"/>
            </p:cNvSpPr>
            <p:nvPr/>
          </p:nvSpPr>
          <p:spPr bwMode="auto">
            <a:xfrm>
              <a:off x="8426451" y="1919288"/>
              <a:ext cx="87313" cy="889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Oval 144"/>
            <p:cNvSpPr>
              <a:spLocks noChangeArrowheads="1"/>
            </p:cNvSpPr>
            <p:nvPr/>
          </p:nvSpPr>
          <p:spPr bwMode="auto">
            <a:xfrm>
              <a:off x="8815388" y="1919288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Oval 151"/>
            <p:cNvSpPr>
              <a:spLocks noChangeArrowheads="1"/>
            </p:cNvSpPr>
            <p:nvPr/>
          </p:nvSpPr>
          <p:spPr bwMode="auto">
            <a:xfrm>
              <a:off x="263077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Oval 152"/>
            <p:cNvSpPr>
              <a:spLocks noChangeArrowheads="1"/>
            </p:cNvSpPr>
            <p:nvPr/>
          </p:nvSpPr>
          <p:spPr bwMode="auto">
            <a:xfrm>
              <a:off x="652015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Oval 153"/>
            <p:cNvSpPr>
              <a:spLocks noChangeArrowheads="1"/>
            </p:cNvSpPr>
            <p:nvPr/>
          </p:nvSpPr>
          <p:spPr bwMode="auto">
            <a:xfrm>
              <a:off x="1028701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Oval 154"/>
            <p:cNvSpPr>
              <a:spLocks noChangeArrowheads="1"/>
            </p:cNvSpPr>
            <p:nvPr/>
          </p:nvSpPr>
          <p:spPr bwMode="auto">
            <a:xfrm>
              <a:off x="1431477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Oval 155"/>
            <p:cNvSpPr>
              <a:spLocks noChangeArrowheads="1"/>
            </p:cNvSpPr>
            <p:nvPr/>
          </p:nvSpPr>
          <p:spPr bwMode="auto">
            <a:xfrm>
              <a:off x="1806576" y="2308225"/>
              <a:ext cx="88900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Oval 156"/>
            <p:cNvSpPr>
              <a:spLocks noChangeArrowheads="1"/>
            </p:cNvSpPr>
            <p:nvPr/>
          </p:nvSpPr>
          <p:spPr bwMode="auto">
            <a:xfrm>
              <a:off x="2197101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Oval 157"/>
            <p:cNvSpPr>
              <a:spLocks noChangeArrowheads="1"/>
            </p:cNvSpPr>
            <p:nvPr/>
          </p:nvSpPr>
          <p:spPr bwMode="auto">
            <a:xfrm>
              <a:off x="2586038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Oval 158"/>
            <p:cNvSpPr>
              <a:spLocks noChangeArrowheads="1"/>
            </p:cNvSpPr>
            <p:nvPr/>
          </p:nvSpPr>
          <p:spPr bwMode="auto">
            <a:xfrm>
              <a:off x="2974976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Oval 159"/>
            <p:cNvSpPr>
              <a:spLocks noChangeArrowheads="1"/>
            </p:cNvSpPr>
            <p:nvPr/>
          </p:nvSpPr>
          <p:spPr bwMode="auto">
            <a:xfrm>
              <a:off x="3363913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Oval 160"/>
            <p:cNvSpPr>
              <a:spLocks noChangeArrowheads="1"/>
            </p:cNvSpPr>
            <p:nvPr/>
          </p:nvSpPr>
          <p:spPr bwMode="auto">
            <a:xfrm>
              <a:off x="3772210" y="2327239"/>
              <a:ext cx="50182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Oval 161"/>
            <p:cNvSpPr>
              <a:spLocks noChangeArrowheads="1"/>
            </p:cNvSpPr>
            <p:nvPr/>
          </p:nvSpPr>
          <p:spPr bwMode="auto">
            <a:xfrm>
              <a:off x="4157215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Oval 162"/>
            <p:cNvSpPr>
              <a:spLocks noChangeArrowheads="1"/>
            </p:cNvSpPr>
            <p:nvPr/>
          </p:nvSpPr>
          <p:spPr bwMode="auto">
            <a:xfrm>
              <a:off x="4532313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Oval 163"/>
            <p:cNvSpPr>
              <a:spLocks noChangeArrowheads="1"/>
            </p:cNvSpPr>
            <p:nvPr/>
          </p:nvSpPr>
          <p:spPr bwMode="auto">
            <a:xfrm>
              <a:off x="4936677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Oval 164"/>
            <p:cNvSpPr>
              <a:spLocks noChangeArrowheads="1"/>
            </p:cNvSpPr>
            <p:nvPr/>
          </p:nvSpPr>
          <p:spPr bwMode="auto">
            <a:xfrm>
              <a:off x="5311776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Oval 165"/>
            <p:cNvSpPr>
              <a:spLocks noChangeArrowheads="1"/>
            </p:cNvSpPr>
            <p:nvPr/>
          </p:nvSpPr>
          <p:spPr bwMode="auto">
            <a:xfrm>
              <a:off x="5714552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Oval 166"/>
            <p:cNvSpPr>
              <a:spLocks noChangeArrowheads="1"/>
            </p:cNvSpPr>
            <p:nvPr/>
          </p:nvSpPr>
          <p:spPr bwMode="auto">
            <a:xfrm>
              <a:off x="6103490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Oval 167"/>
            <p:cNvSpPr>
              <a:spLocks noChangeArrowheads="1"/>
            </p:cNvSpPr>
            <p:nvPr/>
          </p:nvSpPr>
          <p:spPr bwMode="auto">
            <a:xfrm>
              <a:off x="6478588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Oval 168"/>
            <p:cNvSpPr>
              <a:spLocks noChangeArrowheads="1"/>
            </p:cNvSpPr>
            <p:nvPr/>
          </p:nvSpPr>
          <p:spPr bwMode="auto">
            <a:xfrm>
              <a:off x="6881616" y="2322064"/>
              <a:ext cx="60720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Oval 169"/>
            <p:cNvSpPr>
              <a:spLocks noChangeArrowheads="1"/>
            </p:cNvSpPr>
            <p:nvPr/>
          </p:nvSpPr>
          <p:spPr bwMode="auto">
            <a:xfrm>
              <a:off x="7258051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170"/>
            <p:cNvSpPr>
              <a:spLocks noChangeArrowheads="1"/>
            </p:cNvSpPr>
            <p:nvPr/>
          </p:nvSpPr>
          <p:spPr bwMode="auto">
            <a:xfrm>
              <a:off x="7660827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Oval 171"/>
            <p:cNvSpPr>
              <a:spLocks noChangeArrowheads="1"/>
            </p:cNvSpPr>
            <p:nvPr/>
          </p:nvSpPr>
          <p:spPr bwMode="auto">
            <a:xfrm>
              <a:off x="8037513" y="2308225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172"/>
            <p:cNvSpPr>
              <a:spLocks noChangeArrowheads="1"/>
            </p:cNvSpPr>
            <p:nvPr/>
          </p:nvSpPr>
          <p:spPr bwMode="auto">
            <a:xfrm>
              <a:off x="8440290" y="23220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Oval 173"/>
            <p:cNvSpPr>
              <a:spLocks noChangeArrowheads="1"/>
            </p:cNvSpPr>
            <p:nvPr/>
          </p:nvSpPr>
          <p:spPr bwMode="auto">
            <a:xfrm>
              <a:off x="8815388" y="2308225"/>
              <a:ext cx="88900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Oval 180"/>
            <p:cNvSpPr>
              <a:spLocks noChangeArrowheads="1"/>
            </p:cNvSpPr>
            <p:nvPr/>
          </p:nvSpPr>
          <p:spPr bwMode="auto">
            <a:xfrm>
              <a:off x="249238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Oval 181"/>
            <p:cNvSpPr>
              <a:spLocks noChangeArrowheads="1"/>
            </p:cNvSpPr>
            <p:nvPr/>
          </p:nvSpPr>
          <p:spPr bwMode="auto">
            <a:xfrm>
              <a:off x="638176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Oval 182"/>
            <p:cNvSpPr>
              <a:spLocks noChangeArrowheads="1"/>
            </p:cNvSpPr>
            <p:nvPr/>
          </p:nvSpPr>
          <p:spPr bwMode="auto">
            <a:xfrm>
              <a:off x="1042540" y="2707827"/>
              <a:ext cx="59635" cy="59635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59" name="Oval 183"/>
            <p:cNvSpPr>
              <a:spLocks noChangeArrowheads="1"/>
            </p:cNvSpPr>
            <p:nvPr/>
          </p:nvSpPr>
          <p:spPr bwMode="auto">
            <a:xfrm>
              <a:off x="1417638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Oval 184"/>
            <p:cNvSpPr>
              <a:spLocks noChangeArrowheads="1"/>
            </p:cNvSpPr>
            <p:nvPr/>
          </p:nvSpPr>
          <p:spPr bwMode="auto">
            <a:xfrm>
              <a:off x="1806576" y="2693988"/>
              <a:ext cx="88900" cy="87313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61" name="Oval 185"/>
            <p:cNvSpPr>
              <a:spLocks noChangeArrowheads="1"/>
            </p:cNvSpPr>
            <p:nvPr/>
          </p:nvSpPr>
          <p:spPr bwMode="auto">
            <a:xfrm>
              <a:off x="2197101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Oval 186"/>
            <p:cNvSpPr>
              <a:spLocks noChangeArrowheads="1"/>
            </p:cNvSpPr>
            <p:nvPr/>
          </p:nvSpPr>
          <p:spPr bwMode="auto">
            <a:xfrm>
              <a:off x="2586038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Oval 187"/>
            <p:cNvSpPr>
              <a:spLocks noChangeArrowheads="1"/>
            </p:cNvSpPr>
            <p:nvPr/>
          </p:nvSpPr>
          <p:spPr bwMode="auto">
            <a:xfrm>
              <a:off x="2974976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Oval 188"/>
            <p:cNvSpPr>
              <a:spLocks noChangeArrowheads="1"/>
            </p:cNvSpPr>
            <p:nvPr/>
          </p:nvSpPr>
          <p:spPr bwMode="auto">
            <a:xfrm>
              <a:off x="3363913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Oval 189"/>
            <p:cNvSpPr>
              <a:spLocks noChangeArrowheads="1"/>
            </p:cNvSpPr>
            <p:nvPr/>
          </p:nvSpPr>
          <p:spPr bwMode="auto">
            <a:xfrm>
              <a:off x="3752851" y="2693988"/>
              <a:ext cx="88900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Oval 190"/>
            <p:cNvSpPr>
              <a:spLocks noChangeArrowheads="1"/>
            </p:cNvSpPr>
            <p:nvPr/>
          </p:nvSpPr>
          <p:spPr bwMode="auto">
            <a:xfrm>
              <a:off x="4157215" y="2707827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Oval 191"/>
            <p:cNvSpPr>
              <a:spLocks noChangeArrowheads="1"/>
            </p:cNvSpPr>
            <p:nvPr/>
          </p:nvSpPr>
          <p:spPr bwMode="auto">
            <a:xfrm>
              <a:off x="4532313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Oval 192"/>
            <p:cNvSpPr>
              <a:spLocks noChangeArrowheads="1"/>
            </p:cNvSpPr>
            <p:nvPr/>
          </p:nvSpPr>
          <p:spPr bwMode="auto">
            <a:xfrm>
              <a:off x="4936677" y="2707827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Oval 193"/>
            <p:cNvSpPr>
              <a:spLocks noChangeArrowheads="1"/>
            </p:cNvSpPr>
            <p:nvPr/>
          </p:nvSpPr>
          <p:spPr bwMode="auto">
            <a:xfrm>
              <a:off x="5311776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Oval 194"/>
            <p:cNvSpPr>
              <a:spLocks noChangeArrowheads="1"/>
            </p:cNvSpPr>
            <p:nvPr/>
          </p:nvSpPr>
          <p:spPr bwMode="auto">
            <a:xfrm>
              <a:off x="5700713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Oval 195"/>
            <p:cNvSpPr>
              <a:spLocks noChangeArrowheads="1"/>
            </p:cNvSpPr>
            <p:nvPr/>
          </p:nvSpPr>
          <p:spPr bwMode="auto">
            <a:xfrm>
              <a:off x="6089651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Oval 196"/>
            <p:cNvSpPr>
              <a:spLocks noChangeArrowheads="1"/>
            </p:cNvSpPr>
            <p:nvPr/>
          </p:nvSpPr>
          <p:spPr bwMode="auto">
            <a:xfrm>
              <a:off x="6492427" y="2707827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Oval 197"/>
            <p:cNvSpPr>
              <a:spLocks noChangeArrowheads="1"/>
            </p:cNvSpPr>
            <p:nvPr/>
          </p:nvSpPr>
          <p:spPr bwMode="auto">
            <a:xfrm>
              <a:off x="6867526" y="2693988"/>
              <a:ext cx="88900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Oval 198"/>
            <p:cNvSpPr>
              <a:spLocks noChangeArrowheads="1"/>
            </p:cNvSpPr>
            <p:nvPr/>
          </p:nvSpPr>
          <p:spPr bwMode="auto">
            <a:xfrm>
              <a:off x="7258051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Oval 199"/>
            <p:cNvSpPr>
              <a:spLocks noChangeArrowheads="1"/>
            </p:cNvSpPr>
            <p:nvPr/>
          </p:nvSpPr>
          <p:spPr bwMode="auto">
            <a:xfrm>
              <a:off x="7666002" y="2713002"/>
              <a:ext cx="49285" cy="49285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Oval 200"/>
            <p:cNvSpPr>
              <a:spLocks noChangeArrowheads="1"/>
            </p:cNvSpPr>
            <p:nvPr/>
          </p:nvSpPr>
          <p:spPr bwMode="auto">
            <a:xfrm>
              <a:off x="8037513" y="2693988"/>
              <a:ext cx="87313" cy="873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Oval 201"/>
            <p:cNvSpPr>
              <a:spLocks noChangeArrowheads="1"/>
            </p:cNvSpPr>
            <p:nvPr/>
          </p:nvSpPr>
          <p:spPr bwMode="auto">
            <a:xfrm>
              <a:off x="8426451" y="2693988"/>
              <a:ext cx="87313" cy="87313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Oval 202"/>
            <p:cNvSpPr>
              <a:spLocks noChangeArrowheads="1"/>
            </p:cNvSpPr>
            <p:nvPr/>
          </p:nvSpPr>
          <p:spPr bwMode="auto">
            <a:xfrm>
              <a:off x="8829478" y="2707827"/>
              <a:ext cx="60720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Oval 210"/>
            <p:cNvSpPr>
              <a:spLocks noChangeArrowheads="1"/>
            </p:cNvSpPr>
            <p:nvPr/>
          </p:nvSpPr>
          <p:spPr bwMode="auto">
            <a:xfrm>
              <a:off x="263077" y="3093589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Oval 211"/>
            <p:cNvSpPr>
              <a:spLocks noChangeArrowheads="1"/>
            </p:cNvSpPr>
            <p:nvPr/>
          </p:nvSpPr>
          <p:spPr bwMode="auto">
            <a:xfrm>
              <a:off x="638176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Oval 212"/>
            <p:cNvSpPr>
              <a:spLocks noChangeArrowheads="1"/>
            </p:cNvSpPr>
            <p:nvPr/>
          </p:nvSpPr>
          <p:spPr bwMode="auto">
            <a:xfrm>
              <a:off x="1028701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Oval 213"/>
            <p:cNvSpPr>
              <a:spLocks noChangeArrowheads="1"/>
            </p:cNvSpPr>
            <p:nvPr/>
          </p:nvSpPr>
          <p:spPr bwMode="auto">
            <a:xfrm>
              <a:off x="1417638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Oval 214"/>
            <p:cNvSpPr>
              <a:spLocks noChangeArrowheads="1"/>
            </p:cNvSpPr>
            <p:nvPr/>
          </p:nvSpPr>
          <p:spPr bwMode="auto">
            <a:xfrm>
              <a:off x="1806576" y="3079750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Oval 215"/>
            <p:cNvSpPr>
              <a:spLocks noChangeArrowheads="1"/>
            </p:cNvSpPr>
            <p:nvPr/>
          </p:nvSpPr>
          <p:spPr bwMode="auto">
            <a:xfrm>
              <a:off x="2197101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Oval 216"/>
            <p:cNvSpPr>
              <a:spLocks noChangeArrowheads="1"/>
            </p:cNvSpPr>
            <p:nvPr/>
          </p:nvSpPr>
          <p:spPr bwMode="auto">
            <a:xfrm>
              <a:off x="2586038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Oval 217"/>
            <p:cNvSpPr>
              <a:spLocks noChangeArrowheads="1"/>
            </p:cNvSpPr>
            <p:nvPr/>
          </p:nvSpPr>
          <p:spPr bwMode="auto">
            <a:xfrm>
              <a:off x="2974976" y="3079750"/>
              <a:ext cx="87313" cy="873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Oval 218"/>
            <p:cNvSpPr>
              <a:spLocks noChangeArrowheads="1"/>
            </p:cNvSpPr>
            <p:nvPr/>
          </p:nvSpPr>
          <p:spPr bwMode="auto">
            <a:xfrm>
              <a:off x="3363913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Oval 219"/>
            <p:cNvSpPr>
              <a:spLocks noChangeArrowheads="1"/>
            </p:cNvSpPr>
            <p:nvPr/>
          </p:nvSpPr>
          <p:spPr bwMode="auto">
            <a:xfrm>
              <a:off x="3772210" y="3098764"/>
              <a:ext cx="50182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Oval 220"/>
            <p:cNvSpPr>
              <a:spLocks noChangeArrowheads="1"/>
            </p:cNvSpPr>
            <p:nvPr/>
          </p:nvSpPr>
          <p:spPr bwMode="auto">
            <a:xfrm>
              <a:off x="4143376" y="3079750"/>
              <a:ext cx="87313" cy="873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90" name="Oval 221"/>
            <p:cNvSpPr>
              <a:spLocks noChangeArrowheads="1"/>
            </p:cNvSpPr>
            <p:nvPr/>
          </p:nvSpPr>
          <p:spPr bwMode="auto">
            <a:xfrm>
              <a:off x="4532313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Oval 222"/>
            <p:cNvSpPr>
              <a:spLocks noChangeArrowheads="1"/>
            </p:cNvSpPr>
            <p:nvPr/>
          </p:nvSpPr>
          <p:spPr bwMode="auto">
            <a:xfrm>
              <a:off x="4922838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Oval 223"/>
            <p:cNvSpPr>
              <a:spLocks noChangeArrowheads="1"/>
            </p:cNvSpPr>
            <p:nvPr/>
          </p:nvSpPr>
          <p:spPr bwMode="auto">
            <a:xfrm>
              <a:off x="5311776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Oval 224"/>
            <p:cNvSpPr>
              <a:spLocks noChangeArrowheads="1"/>
            </p:cNvSpPr>
            <p:nvPr/>
          </p:nvSpPr>
          <p:spPr bwMode="auto">
            <a:xfrm>
              <a:off x="5700713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Oval 225"/>
            <p:cNvSpPr>
              <a:spLocks noChangeArrowheads="1"/>
            </p:cNvSpPr>
            <p:nvPr/>
          </p:nvSpPr>
          <p:spPr bwMode="auto">
            <a:xfrm>
              <a:off x="6089651" y="3079750"/>
              <a:ext cx="87313" cy="873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Oval 226"/>
            <p:cNvSpPr>
              <a:spLocks noChangeArrowheads="1"/>
            </p:cNvSpPr>
            <p:nvPr/>
          </p:nvSpPr>
          <p:spPr bwMode="auto">
            <a:xfrm>
              <a:off x="6478588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Oval 227"/>
            <p:cNvSpPr>
              <a:spLocks noChangeArrowheads="1"/>
            </p:cNvSpPr>
            <p:nvPr/>
          </p:nvSpPr>
          <p:spPr bwMode="auto">
            <a:xfrm>
              <a:off x="6867526" y="3079750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Oval 228"/>
            <p:cNvSpPr>
              <a:spLocks noChangeArrowheads="1"/>
            </p:cNvSpPr>
            <p:nvPr/>
          </p:nvSpPr>
          <p:spPr bwMode="auto">
            <a:xfrm>
              <a:off x="7271890" y="3093589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Oval 229"/>
            <p:cNvSpPr>
              <a:spLocks noChangeArrowheads="1"/>
            </p:cNvSpPr>
            <p:nvPr/>
          </p:nvSpPr>
          <p:spPr bwMode="auto">
            <a:xfrm>
              <a:off x="7646988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Oval 230"/>
            <p:cNvSpPr>
              <a:spLocks noChangeArrowheads="1"/>
            </p:cNvSpPr>
            <p:nvPr/>
          </p:nvSpPr>
          <p:spPr bwMode="auto">
            <a:xfrm>
              <a:off x="8051352" y="3093589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Oval 231"/>
            <p:cNvSpPr>
              <a:spLocks noChangeArrowheads="1"/>
            </p:cNvSpPr>
            <p:nvPr/>
          </p:nvSpPr>
          <p:spPr bwMode="auto">
            <a:xfrm>
              <a:off x="8426451" y="307975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Oval 232"/>
            <p:cNvSpPr>
              <a:spLocks noChangeArrowheads="1"/>
            </p:cNvSpPr>
            <p:nvPr/>
          </p:nvSpPr>
          <p:spPr bwMode="auto">
            <a:xfrm>
              <a:off x="8815388" y="3079750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Oval 239"/>
            <p:cNvSpPr>
              <a:spLocks noChangeArrowheads="1"/>
            </p:cNvSpPr>
            <p:nvPr/>
          </p:nvSpPr>
          <p:spPr bwMode="auto">
            <a:xfrm>
              <a:off x="268252" y="3486114"/>
              <a:ext cx="49285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Oval 240"/>
            <p:cNvSpPr>
              <a:spLocks noChangeArrowheads="1"/>
            </p:cNvSpPr>
            <p:nvPr/>
          </p:nvSpPr>
          <p:spPr bwMode="auto">
            <a:xfrm>
              <a:off x="652015" y="3480939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Oval 241"/>
            <p:cNvSpPr>
              <a:spLocks noChangeArrowheads="1"/>
            </p:cNvSpPr>
            <p:nvPr/>
          </p:nvSpPr>
          <p:spPr bwMode="auto">
            <a:xfrm>
              <a:off x="1028701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Oval 242"/>
            <p:cNvSpPr>
              <a:spLocks noChangeArrowheads="1"/>
            </p:cNvSpPr>
            <p:nvPr/>
          </p:nvSpPr>
          <p:spPr bwMode="auto">
            <a:xfrm>
              <a:off x="1431477" y="3480939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Oval 243"/>
            <p:cNvSpPr>
              <a:spLocks noChangeArrowheads="1"/>
            </p:cNvSpPr>
            <p:nvPr/>
          </p:nvSpPr>
          <p:spPr bwMode="auto">
            <a:xfrm>
              <a:off x="1806576" y="3467100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Oval 244"/>
            <p:cNvSpPr>
              <a:spLocks noChangeArrowheads="1"/>
            </p:cNvSpPr>
            <p:nvPr/>
          </p:nvSpPr>
          <p:spPr bwMode="auto">
            <a:xfrm>
              <a:off x="2197101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Oval 245"/>
            <p:cNvSpPr>
              <a:spLocks noChangeArrowheads="1"/>
            </p:cNvSpPr>
            <p:nvPr/>
          </p:nvSpPr>
          <p:spPr bwMode="auto">
            <a:xfrm>
              <a:off x="2586038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Oval 246"/>
            <p:cNvSpPr>
              <a:spLocks noChangeArrowheads="1"/>
            </p:cNvSpPr>
            <p:nvPr/>
          </p:nvSpPr>
          <p:spPr bwMode="auto">
            <a:xfrm>
              <a:off x="2974976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Oval 247"/>
            <p:cNvSpPr>
              <a:spLocks noChangeArrowheads="1"/>
            </p:cNvSpPr>
            <p:nvPr/>
          </p:nvSpPr>
          <p:spPr bwMode="auto">
            <a:xfrm>
              <a:off x="3363913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Oval 248"/>
            <p:cNvSpPr>
              <a:spLocks noChangeArrowheads="1"/>
            </p:cNvSpPr>
            <p:nvPr/>
          </p:nvSpPr>
          <p:spPr bwMode="auto">
            <a:xfrm>
              <a:off x="3752851" y="3467100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Oval 249"/>
            <p:cNvSpPr>
              <a:spLocks noChangeArrowheads="1"/>
            </p:cNvSpPr>
            <p:nvPr/>
          </p:nvSpPr>
          <p:spPr bwMode="auto">
            <a:xfrm>
              <a:off x="4143376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Oval 250"/>
            <p:cNvSpPr>
              <a:spLocks noChangeArrowheads="1"/>
            </p:cNvSpPr>
            <p:nvPr/>
          </p:nvSpPr>
          <p:spPr bwMode="auto">
            <a:xfrm>
              <a:off x="4532313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Oval 251"/>
            <p:cNvSpPr>
              <a:spLocks noChangeArrowheads="1"/>
            </p:cNvSpPr>
            <p:nvPr/>
          </p:nvSpPr>
          <p:spPr bwMode="auto">
            <a:xfrm>
              <a:off x="4922838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Oval 252"/>
            <p:cNvSpPr>
              <a:spLocks noChangeArrowheads="1"/>
            </p:cNvSpPr>
            <p:nvPr/>
          </p:nvSpPr>
          <p:spPr bwMode="auto">
            <a:xfrm>
              <a:off x="5325615" y="3480939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Oval 253"/>
            <p:cNvSpPr>
              <a:spLocks noChangeArrowheads="1"/>
            </p:cNvSpPr>
            <p:nvPr/>
          </p:nvSpPr>
          <p:spPr bwMode="auto">
            <a:xfrm>
              <a:off x="5700713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Oval 254"/>
            <p:cNvSpPr>
              <a:spLocks noChangeArrowheads="1"/>
            </p:cNvSpPr>
            <p:nvPr/>
          </p:nvSpPr>
          <p:spPr bwMode="auto">
            <a:xfrm>
              <a:off x="6089651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Oval 255"/>
            <p:cNvSpPr>
              <a:spLocks noChangeArrowheads="1"/>
            </p:cNvSpPr>
            <p:nvPr/>
          </p:nvSpPr>
          <p:spPr bwMode="auto">
            <a:xfrm>
              <a:off x="6478588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Oval 256"/>
            <p:cNvSpPr>
              <a:spLocks noChangeArrowheads="1"/>
            </p:cNvSpPr>
            <p:nvPr/>
          </p:nvSpPr>
          <p:spPr bwMode="auto">
            <a:xfrm>
              <a:off x="6867526" y="3467100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Oval 257"/>
            <p:cNvSpPr>
              <a:spLocks noChangeArrowheads="1"/>
            </p:cNvSpPr>
            <p:nvPr/>
          </p:nvSpPr>
          <p:spPr bwMode="auto">
            <a:xfrm>
              <a:off x="7258051" y="3467100"/>
              <a:ext cx="87313" cy="87312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Oval 258"/>
            <p:cNvSpPr>
              <a:spLocks noChangeArrowheads="1"/>
            </p:cNvSpPr>
            <p:nvPr/>
          </p:nvSpPr>
          <p:spPr bwMode="auto">
            <a:xfrm>
              <a:off x="7646988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Oval 259"/>
            <p:cNvSpPr>
              <a:spLocks noChangeArrowheads="1"/>
            </p:cNvSpPr>
            <p:nvPr/>
          </p:nvSpPr>
          <p:spPr bwMode="auto">
            <a:xfrm>
              <a:off x="8037513" y="3467100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Oval 260"/>
            <p:cNvSpPr>
              <a:spLocks noChangeArrowheads="1"/>
            </p:cNvSpPr>
            <p:nvPr/>
          </p:nvSpPr>
          <p:spPr bwMode="auto">
            <a:xfrm>
              <a:off x="8440290" y="3480939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Oval 261"/>
            <p:cNvSpPr>
              <a:spLocks noChangeArrowheads="1"/>
            </p:cNvSpPr>
            <p:nvPr/>
          </p:nvSpPr>
          <p:spPr bwMode="auto">
            <a:xfrm>
              <a:off x="8834747" y="3486114"/>
              <a:ext cx="50182" cy="49285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Oval 268"/>
            <p:cNvSpPr>
              <a:spLocks noChangeArrowheads="1"/>
            </p:cNvSpPr>
            <p:nvPr/>
          </p:nvSpPr>
          <p:spPr bwMode="auto">
            <a:xfrm>
              <a:off x="249238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Oval 269"/>
            <p:cNvSpPr>
              <a:spLocks noChangeArrowheads="1"/>
            </p:cNvSpPr>
            <p:nvPr/>
          </p:nvSpPr>
          <p:spPr bwMode="auto">
            <a:xfrm>
              <a:off x="657226" y="3852863"/>
              <a:ext cx="87313" cy="889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127" name="Oval 270"/>
            <p:cNvSpPr>
              <a:spLocks noChangeArrowheads="1"/>
            </p:cNvSpPr>
            <p:nvPr/>
          </p:nvSpPr>
          <p:spPr bwMode="auto">
            <a:xfrm>
              <a:off x="1042540" y="3866953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8" name="Oval 271"/>
            <p:cNvSpPr>
              <a:spLocks noChangeArrowheads="1"/>
            </p:cNvSpPr>
            <p:nvPr/>
          </p:nvSpPr>
          <p:spPr bwMode="auto">
            <a:xfrm>
              <a:off x="1417638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Oval 272"/>
            <p:cNvSpPr>
              <a:spLocks noChangeArrowheads="1"/>
            </p:cNvSpPr>
            <p:nvPr/>
          </p:nvSpPr>
          <p:spPr bwMode="auto">
            <a:xfrm>
              <a:off x="1806576" y="3852863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Oval 273"/>
            <p:cNvSpPr>
              <a:spLocks noChangeArrowheads="1"/>
            </p:cNvSpPr>
            <p:nvPr/>
          </p:nvSpPr>
          <p:spPr bwMode="auto">
            <a:xfrm>
              <a:off x="2197101" y="3852863"/>
              <a:ext cx="87313" cy="88900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Oval 274"/>
            <p:cNvSpPr>
              <a:spLocks noChangeArrowheads="1"/>
            </p:cNvSpPr>
            <p:nvPr/>
          </p:nvSpPr>
          <p:spPr bwMode="auto">
            <a:xfrm>
              <a:off x="2586038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Oval 275"/>
            <p:cNvSpPr>
              <a:spLocks noChangeArrowheads="1"/>
            </p:cNvSpPr>
            <p:nvPr/>
          </p:nvSpPr>
          <p:spPr bwMode="auto">
            <a:xfrm>
              <a:off x="2974976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Oval 276"/>
            <p:cNvSpPr>
              <a:spLocks noChangeArrowheads="1"/>
            </p:cNvSpPr>
            <p:nvPr/>
          </p:nvSpPr>
          <p:spPr bwMode="auto">
            <a:xfrm>
              <a:off x="3363913" y="3852863"/>
              <a:ext cx="87313" cy="88900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Oval 277"/>
            <p:cNvSpPr>
              <a:spLocks noChangeArrowheads="1"/>
            </p:cNvSpPr>
            <p:nvPr/>
          </p:nvSpPr>
          <p:spPr bwMode="auto">
            <a:xfrm>
              <a:off x="3752851" y="3852863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Oval 278"/>
            <p:cNvSpPr>
              <a:spLocks noChangeArrowheads="1"/>
            </p:cNvSpPr>
            <p:nvPr/>
          </p:nvSpPr>
          <p:spPr bwMode="auto">
            <a:xfrm>
              <a:off x="4143376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Oval 279"/>
            <p:cNvSpPr>
              <a:spLocks noChangeArrowheads="1"/>
            </p:cNvSpPr>
            <p:nvPr/>
          </p:nvSpPr>
          <p:spPr bwMode="auto">
            <a:xfrm>
              <a:off x="4532313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Oval 280"/>
            <p:cNvSpPr>
              <a:spLocks noChangeArrowheads="1"/>
            </p:cNvSpPr>
            <p:nvPr/>
          </p:nvSpPr>
          <p:spPr bwMode="auto">
            <a:xfrm>
              <a:off x="4922838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Oval 281"/>
            <p:cNvSpPr>
              <a:spLocks noChangeArrowheads="1"/>
            </p:cNvSpPr>
            <p:nvPr/>
          </p:nvSpPr>
          <p:spPr bwMode="auto">
            <a:xfrm>
              <a:off x="5311776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Oval 282"/>
            <p:cNvSpPr>
              <a:spLocks noChangeArrowheads="1"/>
            </p:cNvSpPr>
            <p:nvPr/>
          </p:nvSpPr>
          <p:spPr bwMode="auto">
            <a:xfrm>
              <a:off x="5700713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Oval 283"/>
            <p:cNvSpPr>
              <a:spLocks noChangeArrowheads="1"/>
            </p:cNvSpPr>
            <p:nvPr/>
          </p:nvSpPr>
          <p:spPr bwMode="auto">
            <a:xfrm>
              <a:off x="6089651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Oval 284"/>
            <p:cNvSpPr>
              <a:spLocks noChangeArrowheads="1"/>
            </p:cNvSpPr>
            <p:nvPr/>
          </p:nvSpPr>
          <p:spPr bwMode="auto">
            <a:xfrm>
              <a:off x="6478588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Oval 285"/>
            <p:cNvSpPr>
              <a:spLocks noChangeArrowheads="1"/>
            </p:cNvSpPr>
            <p:nvPr/>
          </p:nvSpPr>
          <p:spPr bwMode="auto">
            <a:xfrm>
              <a:off x="6867526" y="3852863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Oval 286"/>
            <p:cNvSpPr>
              <a:spLocks noChangeArrowheads="1"/>
            </p:cNvSpPr>
            <p:nvPr/>
          </p:nvSpPr>
          <p:spPr bwMode="auto">
            <a:xfrm>
              <a:off x="7277065" y="3872222"/>
              <a:ext cx="49285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Oval 287"/>
            <p:cNvSpPr>
              <a:spLocks noChangeArrowheads="1"/>
            </p:cNvSpPr>
            <p:nvPr/>
          </p:nvSpPr>
          <p:spPr bwMode="auto">
            <a:xfrm>
              <a:off x="7660827" y="3866953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5" name="Oval 288"/>
            <p:cNvSpPr>
              <a:spLocks noChangeArrowheads="1"/>
            </p:cNvSpPr>
            <p:nvPr/>
          </p:nvSpPr>
          <p:spPr bwMode="auto">
            <a:xfrm>
              <a:off x="8037513" y="3852863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6" name="Oval 289"/>
            <p:cNvSpPr>
              <a:spLocks noChangeArrowheads="1"/>
            </p:cNvSpPr>
            <p:nvPr/>
          </p:nvSpPr>
          <p:spPr bwMode="auto">
            <a:xfrm>
              <a:off x="8440290" y="3866953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7" name="Oval 290"/>
            <p:cNvSpPr>
              <a:spLocks noChangeArrowheads="1"/>
            </p:cNvSpPr>
            <p:nvPr/>
          </p:nvSpPr>
          <p:spPr bwMode="auto">
            <a:xfrm>
              <a:off x="8815388" y="3852863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" name="Oval 297"/>
            <p:cNvSpPr>
              <a:spLocks noChangeArrowheads="1"/>
            </p:cNvSpPr>
            <p:nvPr/>
          </p:nvSpPr>
          <p:spPr bwMode="auto">
            <a:xfrm>
              <a:off x="268252" y="4257984"/>
              <a:ext cx="49285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9" name="Oval 298"/>
            <p:cNvSpPr>
              <a:spLocks noChangeArrowheads="1"/>
            </p:cNvSpPr>
            <p:nvPr/>
          </p:nvSpPr>
          <p:spPr bwMode="auto">
            <a:xfrm>
              <a:off x="638176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0" name="Oval 299"/>
            <p:cNvSpPr>
              <a:spLocks noChangeArrowheads="1"/>
            </p:cNvSpPr>
            <p:nvPr/>
          </p:nvSpPr>
          <p:spPr bwMode="auto">
            <a:xfrm>
              <a:off x="1028701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1" name="Oval 300"/>
            <p:cNvSpPr>
              <a:spLocks noChangeArrowheads="1"/>
            </p:cNvSpPr>
            <p:nvPr/>
          </p:nvSpPr>
          <p:spPr bwMode="auto">
            <a:xfrm>
              <a:off x="1417638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2" name="Oval 301"/>
            <p:cNvSpPr>
              <a:spLocks noChangeArrowheads="1"/>
            </p:cNvSpPr>
            <p:nvPr/>
          </p:nvSpPr>
          <p:spPr bwMode="auto">
            <a:xfrm>
              <a:off x="1806576" y="4238625"/>
              <a:ext cx="88900" cy="889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" name="Oval 302"/>
            <p:cNvSpPr>
              <a:spLocks noChangeArrowheads="1"/>
            </p:cNvSpPr>
            <p:nvPr/>
          </p:nvSpPr>
          <p:spPr bwMode="auto">
            <a:xfrm>
              <a:off x="2197101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4" name="Oval 303"/>
            <p:cNvSpPr>
              <a:spLocks noChangeArrowheads="1"/>
            </p:cNvSpPr>
            <p:nvPr/>
          </p:nvSpPr>
          <p:spPr bwMode="auto">
            <a:xfrm>
              <a:off x="2607292" y="4260265"/>
              <a:ext cx="44805" cy="456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5" name="Oval 304"/>
            <p:cNvSpPr>
              <a:spLocks noChangeArrowheads="1"/>
            </p:cNvSpPr>
            <p:nvPr/>
          </p:nvSpPr>
          <p:spPr bwMode="auto">
            <a:xfrm>
              <a:off x="2974976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6" name="Oval 305"/>
            <p:cNvSpPr>
              <a:spLocks noChangeArrowheads="1"/>
            </p:cNvSpPr>
            <p:nvPr/>
          </p:nvSpPr>
          <p:spPr bwMode="auto">
            <a:xfrm>
              <a:off x="3363913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Oval 306"/>
            <p:cNvSpPr>
              <a:spLocks noChangeArrowheads="1"/>
            </p:cNvSpPr>
            <p:nvPr/>
          </p:nvSpPr>
          <p:spPr bwMode="auto">
            <a:xfrm>
              <a:off x="3752851" y="4238625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8" name="Oval 307"/>
            <p:cNvSpPr>
              <a:spLocks noChangeArrowheads="1"/>
            </p:cNvSpPr>
            <p:nvPr/>
          </p:nvSpPr>
          <p:spPr bwMode="auto">
            <a:xfrm>
              <a:off x="4143376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Oval 308"/>
            <p:cNvSpPr>
              <a:spLocks noChangeArrowheads="1"/>
            </p:cNvSpPr>
            <p:nvPr/>
          </p:nvSpPr>
          <p:spPr bwMode="auto">
            <a:xfrm>
              <a:off x="4532313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Oval 309"/>
            <p:cNvSpPr>
              <a:spLocks noChangeArrowheads="1"/>
            </p:cNvSpPr>
            <p:nvPr/>
          </p:nvSpPr>
          <p:spPr bwMode="auto">
            <a:xfrm>
              <a:off x="4922838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Oval 310"/>
            <p:cNvSpPr>
              <a:spLocks noChangeArrowheads="1"/>
            </p:cNvSpPr>
            <p:nvPr/>
          </p:nvSpPr>
          <p:spPr bwMode="auto">
            <a:xfrm>
              <a:off x="5325615" y="4252715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Oval 311"/>
            <p:cNvSpPr>
              <a:spLocks noChangeArrowheads="1"/>
            </p:cNvSpPr>
            <p:nvPr/>
          </p:nvSpPr>
          <p:spPr bwMode="auto">
            <a:xfrm>
              <a:off x="5719727" y="4257984"/>
              <a:ext cx="49285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Oval 312"/>
            <p:cNvSpPr>
              <a:spLocks noChangeArrowheads="1"/>
            </p:cNvSpPr>
            <p:nvPr/>
          </p:nvSpPr>
          <p:spPr bwMode="auto">
            <a:xfrm>
              <a:off x="6089651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Oval 313"/>
            <p:cNvSpPr>
              <a:spLocks noChangeArrowheads="1"/>
            </p:cNvSpPr>
            <p:nvPr/>
          </p:nvSpPr>
          <p:spPr bwMode="auto">
            <a:xfrm>
              <a:off x="6497602" y="4257984"/>
              <a:ext cx="49285" cy="5018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Oval 314"/>
            <p:cNvSpPr>
              <a:spLocks noChangeArrowheads="1"/>
            </p:cNvSpPr>
            <p:nvPr/>
          </p:nvSpPr>
          <p:spPr bwMode="auto">
            <a:xfrm>
              <a:off x="6867526" y="4238625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6" name="Oval 315"/>
            <p:cNvSpPr>
              <a:spLocks noChangeArrowheads="1"/>
            </p:cNvSpPr>
            <p:nvPr/>
          </p:nvSpPr>
          <p:spPr bwMode="auto">
            <a:xfrm>
              <a:off x="7271890" y="4252715"/>
              <a:ext cx="59635" cy="6072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7" name="Oval 316"/>
            <p:cNvSpPr>
              <a:spLocks noChangeArrowheads="1"/>
            </p:cNvSpPr>
            <p:nvPr/>
          </p:nvSpPr>
          <p:spPr bwMode="auto">
            <a:xfrm>
              <a:off x="7646988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8" name="Oval 317"/>
            <p:cNvSpPr>
              <a:spLocks noChangeArrowheads="1"/>
            </p:cNvSpPr>
            <p:nvPr/>
          </p:nvSpPr>
          <p:spPr bwMode="auto">
            <a:xfrm>
              <a:off x="8037513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9" name="Oval 318"/>
            <p:cNvSpPr>
              <a:spLocks noChangeArrowheads="1"/>
            </p:cNvSpPr>
            <p:nvPr/>
          </p:nvSpPr>
          <p:spPr bwMode="auto">
            <a:xfrm>
              <a:off x="8426451" y="4238625"/>
              <a:ext cx="87313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0" name="Oval 319"/>
            <p:cNvSpPr>
              <a:spLocks noChangeArrowheads="1"/>
            </p:cNvSpPr>
            <p:nvPr/>
          </p:nvSpPr>
          <p:spPr bwMode="auto">
            <a:xfrm>
              <a:off x="8815388" y="4238625"/>
              <a:ext cx="88900" cy="889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1" name="Oval 326"/>
            <p:cNvSpPr>
              <a:spLocks noChangeArrowheads="1"/>
            </p:cNvSpPr>
            <p:nvPr/>
          </p:nvSpPr>
          <p:spPr bwMode="auto">
            <a:xfrm>
              <a:off x="249238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2" name="Oval 327"/>
            <p:cNvSpPr>
              <a:spLocks noChangeArrowheads="1"/>
            </p:cNvSpPr>
            <p:nvPr/>
          </p:nvSpPr>
          <p:spPr bwMode="auto">
            <a:xfrm>
              <a:off x="638176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3" name="Oval 328"/>
            <p:cNvSpPr>
              <a:spLocks noChangeArrowheads="1"/>
            </p:cNvSpPr>
            <p:nvPr/>
          </p:nvSpPr>
          <p:spPr bwMode="auto">
            <a:xfrm>
              <a:off x="1042540" y="4641402"/>
              <a:ext cx="59635" cy="5963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4" name="Oval 329"/>
            <p:cNvSpPr>
              <a:spLocks noChangeArrowheads="1"/>
            </p:cNvSpPr>
            <p:nvPr/>
          </p:nvSpPr>
          <p:spPr bwMode="auto">
            <a:xfrm>
              <a:off x="1417638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Oval 330"/>
            <p:cNvSpPr>
              <a:spLocks noChangeArrowheads="1"/>
            </p:cNvSpPr>
            <p:nvPr/>
          </p:nvSpPr>
          <p:spPr bwMode="auto">
            <a:xfrm>
              <a:off x="1828216" y="4648817"/>
              <a:ext cx="45620" cy="4480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Oval 331"/>
            <p:cNvSpPr>
              <a:spLocks noChangeArrowheads="1"/>
            </p:cNvSpPr>
            <p:nvPr/>
          </p:nvSpPr>
          <p:spPr bwMode="auto">
            <a:xfrm>
              <a:off x="2197101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Oval 332"/>
            <p:cNvSpPr>
              <a:spLocks noChangeArrowheads="1"/>
            </p:cNvSpPr>
            <p:nvPr/>
          </p:nvSpPr>
          <p:spPr bwMode="auto">
            <a:xfrm>
              <a:off x="2586038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Oval 333"/>
            <p:cNvSpPr>
              <a:spLocks noChangeArrowheads="1"/>
            </p:cNvSpPr>
            <p:nvPr/>
          </p:nvSpPr>
          <p:spPr bwMode="auto">
            <a:xfrm>
              <a:off x="2974976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Oval 334"/>
            <p:cNvSpPr>
              <a:spLocks noChangeArrowheads="1"/>
            </p:cNvSpPr>
            <p:nvPr/>
          </p:nvSpPr>
          <p:spPr bwMode="auto">
            <a:xfrm>
              <a:off x="3385167" y="4648817"/>
              <a:ext cx="44805" cy="44805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Oval 335"/>
            <p:cNvSpPr>
              <a:spLocks noChangeArrowheads="1"/>
            </p:cNvSpPr>
            <p:nvPr/>
          </p:nvSpPr>
          <p:spPr bwMode="auto">
            <a:xfrm>
              <a:off x="3766941" y="4641402"/>
              <a:ext cx="60720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Oval 336"/>
            <p:cNvSpPr>
              <a:spLocks noChangeArrowheads="1"/>
            </p:cNvSpPr>
            <p:nvPr/>
          </p:nvSpPr>
          <p:spPr bwMode="auto">
            <a:xfrm>
              <a:off x="4143376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Oval 337"/>
            <p:cNvSpPr>
              <a:spLocks noChangeArrowheads="1"/>
            </p:cNvSpPr>
            <p:nvPr/>
          </p:nvSpPr>
          <p:spPr bwMode="auto">
            <a:xfrm>
              <a:off x="4546152" y="4641402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Oval 338"/>
            <p:cNvSpPr>
              <a:spLocks noChangeArrowheads="1"/>
            </p:cNvSpPr>
            <p:nvPr/>
          </p:nvSpPr>
          <p:spPr bwMode="auto">
            <a:xfrm>
              <a:off x="4922838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Oval 339"/>
            <p:cNvSpPr>
              <a:spLocks noChangeArrowheads="1"/>
            </p:cNvSpPr>
            <p:nvPr/>
          </p:nvSpPr>
          <p:spPr bwMode="auto">
            <a:xfrm>
              <a:off x="5330790" y="4646577"/>
              <a:ext cx="49285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Oval 340"/>
            <p:cNvSpPr>
              <a:spLocks noChangeArrowheads="1"/>
            </p:cNvSpPr>
            <p:nvPr/>
          </p:nvSpPr>
          <p:spPr bwMode="auto">
            <a:xfrm>
              <a:off x="5700713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Oval 341"/>
            <p:cNvSpPr>
              <a:spLocks noChangeArrowheads="1"/>
            </p:cNvSpPr>
            <p:nvPr/>
          </p:nvSpPr>
          <p:spPr bwMode="auto">
            <a:xfrm>
              <a:off x="6103490" y="4641402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Oval 342"/>
            <p:cNvSpPr>
              <a:spLocks noChangeArrowheads="1"/>
            </p:cNvSpPr>
            <p:nvPr/>
          </p:nvSpPr>
          <p:spPr bwMode="auto">
            <a:xfrm>
              <a:off x="6478588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Oval 343"/>
            <p:cNvSpPr>
              <a:spLocks noChangeArrowheads="1"/>
            </p:cNvSpPr>
            <p:nvPr/>
          </p:nvSpPr>
          <p:spPr bwMode="auto">
            <a:xfrm>
              <a:off x="6867526" y="4627563"/>
              <a:ext cx="88900" cy="87312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Oval 344"/>
            <p:cNvSpPr>
              <a:spLocks noChangeArrowheads="1"/>
            </p:cNvSpPr>
            <p:nvPr/>
          </p:nvSpPr>
          <p:spPr bwMode="auto">
            <a:xfrm>
              <a:off x="7271890" y="4641402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Oval 345"/>
            <p:cNvSpPr>
              <a:spLocks noChangeArrowheads="1"/>
            </p:cNvSpPr>
            <p:nvPr/>
          </p:nvSpPr>
          <p:spPr bwMode="auto">
            <a:xfrm>
              <a:off x="7666002" y="4646577"/>
              <a:ext cx="49285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Oval 346"/>
            <p:cNvSpPr>
              <a:spLocks noChangeArrowheads="1"/>
            </p:cNvSpPr>
            <p:nvPr/>
          </p:nvSpPr>
          <p:spPr bwMode="auto">
            <a:xfrm>
              <a:off x="8037513" y="4627563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Oval 347"/>
            <p:cNvSpPr>
              <a:spLocks noChangeArrowheads="1"/>
            </p:cNvSpPr>
            <p:nvPr/>
          </p:nvSpPr>
          <p:spPr bwMode="auto">
            <a:xfrm>
              <a:off x="8440290" y="4641402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Oval 348"/>
            <p:cNvSpPr>
              <a:spLocks noChangeArrowheads="1"/>
            </p:cNvSpPr>
            <p:nvPr/>
          </p:nvSpPr>
          <p:spPr bwMode="auto">
            <a:xfrm>
              <a:off x="8815388" y="4627563"/>
              <a:ext cx="88900" cy="87312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Oval 355"/>
            <p:cNvSpPr>
              <a:spLocks noChangeArrowheads="1"/>
            </p:cNvSpPr>
            <p:nvPr/>
          </p:nvSpPr>
          <p:spPr bwMode="auto">
            <a:xfrm>
              <a:off x="263077" y="50271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Oval 356"/>
            <p:cNvSpPr>
              <a:spLocks noChangeArrowheads="1"/>
            </p:cNvSpPr>
            <p:nvPr/>
          </p:nvSpPr>
          <p:spPr bwMode="auto">
            <a:xfrm>
              <a:off x="638176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Oval 357"/>
            <p:cNvSpPr>
              <a:spLocks noChangeArrowheads="1"/>
            </p:cNvSpPr>
            <p:nvPr/>
          </p:nvSpPr>
          <p:spPr bwMode="auto">
            <a:xfrm>
              <a:off x="1042540" y="50271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Oval 358"/>
            <p:cNvSpPr>
              <a:spLocks noChangeArrowheads="1"/>
            </p:cNvSpPr>
            <p:nvPr/>
          </p:nvSpPr>
          <p:spPr bwMode="auto">
            <a:xfrm>
              <a:off x="1417638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Oval 359"/>
            <p:cNvSpPr>
              <a:spLocks noChangeArrowheads="1"/>
            </p:cNvSpPr>
            <p:nvPr/>
          </p:nvSpPr>
          <p:spPr bwMode="auto">
            <a:xfrm>
              <a:off x="1806576" y="5013325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Oval 360"/>
            <p:cNvSpPr>
              <a:spLocks noChangeArrowheads="1"/>
            </p:cNvSpPr>
            <p:nvPr/>
          </p:nvSpPr>
          <p:spPr bwMode="auto">
            <a:xfrm>
              <a:off x="2197101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Oval 361"/>
            <p:cNvSpPr>
              <a:spLocks noChangeArrowheads="1"/>
            </p:cNvSpPr>
            <p:nvPr/>
          </p:nvSpPr>
          <p:spPr bwMode="auto">
            <a:xfrm>
              <a:off x="2607292" y="5034579"/>
              <a:ext cx="44805" cy="4480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Oval 362"/>
            <p:cNvSpPr>
              <a:spLocks noChangeArrowheads="1"/>
            </p:cNvSpPr>
            <p:nvPr/>
          </p:nvSpPr>
          <p:spPr bwMode="auto">
            <a:xfrm>
              <a:off x="2974976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Oval 363"/>
            <p:cNvSpPr>
              <a:spLocks noChangeArrowheads="1"/>
            </p:cNvSpPr>
            <p:nvPr/>
          </p:nvSpPr>
          <p:spPr bwMode="auto">
            <a:xfrm>
              <a:off x="3363913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Oval 364"/>
            <p:cNvSpPr>
              <a:spLocks noChangeArrowheads="1"/>
            </p:cNvSpPr>
            <p:nvPr/>
          </p:nvSpPr>
          <p:spPr bwMode="auto">
            <a:xfrm>
              <a:off x="3752851" y="5013325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Oval 365"/>
            <p:cNvSpPr>
              <a:spLocks noChangeArrowheads="1"/>
            </p:cNvSpPr>
            <p:nvPr/>
          </p:nvSpPr>
          <p:spPr bwMode="auto">
            <a:xfrm>
              <a:off x="4162390" y="5032339"/>
              <a:ext cx="49285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Oval 366"/>
            <p:cNvSpPr>
              <a:spLocks noChangeArrowheads="1"/>
            </p:cNvSpPr>
            <p:nvPr/>
          </p:nvSpPr>
          <p:spPr bwMode="auto">
            <a:xfrm>
              <a:off x="4532313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Oval 367"/>
            <p:cNvSpPr>
              <a:spLocks noChangeArrowheads="1"/>
            </p:cNvSpPr>
            <p:nvPr/>
          </p:nvSpPr>
          <p:spPr bwMode="auto">
            <a:xfrm>
              <a:off x="4922838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Oval 368"/>
            <p:cNvSpPr>
              <a:spLocks noChangeArrowheads="1"/>
            </p:cNvSpPr>
            <p:nvPr/>
          </p:nvSpPr>
          <p:spPr bwMode="auto">
            <a:xfrm>
              <a:off x="5325615" y="5027164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Oval 369"/>
            <p:cNvSpPr>
              <a:spLocks noChangeArrowheads="1"/>
            </p:cNvSpPr>
            <p:nvPr/>
          </p:nvSpPr>
          <p:spPr bwMode="auto">
            <a:xfrm>
              <a:off x="5700713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Oval 370"/>
            <p:cNvSpPr>
              <a:spLocks noChangeArrowheads="1"/>
            </p:cNvSpPr>
            <p:nvPr/>
          </p:nvSpPr>
          <p:spPr bwMode="auto">
            <a:xfrm>
              <a:off x="6108665" y="5032339"/>
              <a:ext cx="49285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Oval 371"/>
            <p:cNvSpPr>
              <a:spLocks noChangeArrowheads="1"/>
            </p:cNvSpPr>
            <p:nvPr/>
          </p:nvSpPr>
          <p:spPr bwMode="auto">
            <a:xfrm>
              <a:off x="6478588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Oval 372"/>
            <p:cNvSpPr>
              <a:spLocks noChangeArrowheads="1"/>
            </p:cNvSpPr>
            <p:nvPr/>
          </p:nvSpPr>
          <p:spPr bwMode="auto">
            <a:xfrm>
              <a:off x="6867526" y="5013325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Oval 373"/>
            <p:cNvSpPr>
              <a:spLocks noChangeArrowheads="1"/>
            </p:cNvSpPr>
            <p:nvPr/>
          </p:nvSpPr>
          <p:spPr bwMode="auto">
            <a:xfrm>
              <a:off x="7258051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Oval 374"/>
            <p:cNvSpPr>
              <a:spLocks noChangeArrowheads="1"/>
            </p:cNvSpPr>
            <p:nvPr/>
          </p:nvSpPr>
          <p:spPr bwMode="auto">
            <a:xfrm>
              <a:off x="7646988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Oval 375"/>
            <p:cNvSpPr>
              <a:spLocks noChangeArrowheads="1"/>
            </p:cNvSpPr>
            <p:nvPr/>
          </p:nvSpPr>
          <p:spPr bwMode="auto">
            <a:xfrm>
              <a:off x="8037513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Oval 376"/>
            <p:cNvSpPr>
              <a:spLocks noChangeArrowheads="1"/>
            </p:cNvSpPr>
            <p:nvPr/>
          </p:nvSpPr>
          <p:spPr bwMode="auto">
            <a:xfrm>
              <a:off x="8426451" y="5013325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Oval 377"/>
            <p:cNvSpPr>
              <a:spLocks noChangeArrowheads="1"/>
            </p:cNvSpPr>
            <p:nvPr/>
          </p:nvSpPr>
          <p:spPr bwMode="auto">
            <a:xfrm>
              <a:off x="8829478" y="5027164"/>
              <a:ext cx="60720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Oval 384"/>
            <p:cNvSpPr>
              <a:spLocks noChangeArrowheads="1"/>
            </p:cNvSpPr>
            <p:nvPr/>
          </p:nvSpPr>
          <p:spPr bwMode="auto">
            <a:xfrm>
              <a:off x="263077" y="5412927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Oval 385"/>
            <p:cNvSpPr>
              <a:spLocks noChangeArrowheads="1"/>
            </p:cNvSpPr>
            <p:nvPr/>
          </p:nvSpPr>
          <p:spPr bwMode="auto">
            <a:xfrm>
              <a:off x="638176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Oval 386"/>
            <p:cNvSpPr>
              <a:spLocks noChangeArrowheads="1"/>
            </p:cNvSpPr>
            <p:nvPr/>
          </p:nvSpPr>
          <p:spPr bwMode="auto">
            <a:xfrm>
              <a:off x="1028701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Oval 387"/>
            <p:cNvSpPr>
              <a:spLocks noChangeArrowheads="1"/>
            </p:cNvSpPr>
            <p:nvPr/>
          </p:nvSpPr>
          <p:spPr bwMode="auto">
            <a:xfrm>
              <a:off x="1450527" y="5412927"/>
              <a:ext cx="59635" cy="59635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Oval 388"/>
            <p:cNvSpPr>
              <a:spLocks noChangeArrowheads="1"/>
            </p:cNvSpPr>
            <p:nvPr/>
          </p:nvSpPr>
          <p:spPr bwMode="auto">
            <a:xfrm>
              <a:off x="1806576" y="5399088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Oval 389"/>
            <p:cNvSpPr>
              <a:spLocks noChangeArrowheads="1"/>
            </p:cNvSpPr>
            <p:nvPr/>
          </p:nvSpPr>
          <p:spPr bwMode="auto">
            <a:xfrm>
              <a:off x="2218355" y="5420342"/>
              <a:ext cx="44805" cy="4480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Oval 390"/>
            <p:cNvSpPr>
              <a:spLocks noChangeArrowheads="1"/>
            </p:cNvSpPr>
            <p:nvPr/>
          </p:nvSpPr>
          <p:spPr bwMode="auto">
            <a:xfrm>
              <a:off x="2586038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Oval 391"/>
            <p:cNvSpPr>
              <a:spLocks noChangeArrowheads="1"/>
            </p:cNvSpPr>
            <p:nvPr/>
          </p:nvSpPr>
          <p:spPr bwMode="auto">
            <a:xfrm>
              <a:off x="2974976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Oval 392"/>
            <p:cNvSpPr>
              <a:spLocks noChangeArrowheads="1"/>
            </p:cNvSpPr>
            <p:nvPr/>
          </p:nvSpPr>
          <p:spPr bwMode="auto">
            <a:xfrm>
              <a:off x="3377752" y="5412927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Oval 393"/>
            <p:cNvSpPr>
              <a:spLocks noChangeArrowheads="1"/>
            </p:cNvSpPr>
            <p:nvPr/>
          </p:nvSpPr>
          <p:spPr bwMode="auto">
            <a:xfrm>
              <a:off x="3752851" y="5399088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Oval 394"/>
            <p:cNvSpPr>
              <a:spLocks noChangeArrowheads="1"/>
            </p:cNvSpPr>
            <p:nvPr/>
          </p:nvSpPr>
          <p:spPr bwMode="auto">
            <a:xfrm>
              <a:off x="4162426" y="5399088"/>
              <a:ext cx="87313" cy="87312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Oval 395"/>
            <p:cNvSpPr>
              <a:spLocks noChangeArrowheads="1"/>
            </p:cNvSpPr>
            <p:nvPr/>
          </p:nvSpPr>
          <p:spPr bwMode="auto">
            <a:xfrm>
              <a:off x="4546152" y="5412927"/>
              <a:ext cx="59635" cy="59635"/>
            </a:xfrm>
            <a:prstGeom prst="ellipse">
              <a:avLst/>
            </a:prstGeom>
            <a:solidFill>
              <a:srgbClr val="DFDF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Oval 396"/>
            <p:cNvSpPr>
              <a:spLocks noChangeArrowheads="1"/>
            </p:cNvSpPr>
            <p:nvPr/>
          </p:nvSpPr>
          <p:spPr bwMode="auto">
            <a:xfrm>
              <a:off x="4922838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Oval 397"/>
            <p:cNvSpPr>
              <a:spLocks noChangeArrowheads="1"/>
            </p:cNvSpPr>
            <p:nvPr/>
          </p:nvSpPr>
          <p:spPr bwMode="auto">
            <a:xfrm>
              <a:off x="5311776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Oval 398"/>
            <p:cNvSpPr>
              <a:spLocks noChangeArrowheads="1"/>
            </p:cNvSpPr>
            <p:nvPr/>
          </p:nvSpPr>
          <p:spPr bwMode="auto">
            <a:xfrm>
              <a:off x="5714552" y="5412927"/>
              <a:ext cx="59635" cy="5963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Oval 399"/>
            <p:cNvSpPr>
              <a:spLocks noChangeArrowheads="1"/>
            </p:cNvSpPr>
            <p:nvPr/>
          </p:nvSpPr>
          <p:spPr bwMode="auto">
            <a:xfrm>
              <a:off x="6089651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Oval 400"/>
            <p:cNvSpPr>
              <a:spLocks noChangeArrowheads="1"/>
            </p:cNvSpPr>
            <p:nvPr/>
          </p:nvSpPr>
          <p:spPr bwMode="auto">
            <a:xfrm>
              <a:off x="6478588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Oval 401"/>
            <p:cNvSpPr>
              <a:spLocks noChangeArrowheads="1"/>
            </p:cNvSpPr>
            <p:nvPr/>
          </p:nvSpPr>
          <p:spPr bwMode="auto">
            <a:xfrm>
              <a:off x="6867526" y="5399088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Oval 402"/>
            <p:cNvSpPr>
              <a:spLocks noChangeArrowheads="1"/>
            </p:cNvSpPr>
            <p:nvPr/>
          </p:nvSpPr>
          <p:spPr bwMode="auto">
            <a:xfrm>
              <a:off x="7258051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Oval 403"/>
            <p:cNvSpPr>
              <a:spLocks noChangeArrowheads="1"/>
            </p:cNvSpPr>
            <p:nvPr/>
          </p:nvSpPr>
          <p:spPr bwMode="auto">
            <a:xfrm>
              <a:off x="7666002" y="5418102"/>
              <a:ext cx="49285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Oval 404"/>
            <p:cNvSpPr>
              <a:spLocks noChangeArrowheads="1"/>
            </p:cNvSpPr>
            <p:nvPr/>
          </p:nvSpPr>
          <p:spPr bwMode="auto">
            <a:xfrm>
              <a:off x="8037513" y="5399088"/>
              <a:ext cx="87313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Oval 405"/>
            <p:cNvSpPr>
              <a:spLocks noChangeArrowheads="1"/>
            </p:cNvSpPr>
            <p:nvPr/>
          </p:nvSpPr>
          <p:spPr bwMode="auto">
            <a:xfrm>
              <a:off x="8445465" y="5418102"/>
              <a:ext cx="49285" cy="49285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Oval 406"/>
            <p:cNvSpPr>
              <a:spLocks noChangeArrowheads="1"/>
            </p:cNvSpPr>
            <p:nvPr/>
          </p:nvSpPr>
          <p:spPr bwMode="auto">
            <a:xfrm>
              <a:off x="8815388" y="5399088"/>
              <a:ext cx="88900" cy="8731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0" name="Date Placeholder 1"/>
          <p:cNvSpPr>
            <a:spLocks noGrp="1"/>
          </p:cNvSpPr>
          <p:nvPr>
            <p:ph type="dt" sz="half" idx="2"/>
          </p:nvPr>
        </p:nvSpPr>
        <p:spPr>
          <a:xfrm>
            <a:off x="452967" y="4916847"/>
            <a:ext cx="1683808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24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4916847"/>
            <a:ext cx="28956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2" name="Title Placeholder 1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7014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3252497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06937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73736"/>
            <a:ext cx="8229600" cy="698572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0" name="Rectangle 239"/>
          <p:cNvSpPr/>
          <p:nvPr userDrawn="1"/>
        </p:nvSpPr>
        <p:spPr>
          <a:xfrm>
            <a:off x="0" y="1053378"/>
            <a:ext cx="9144000" cy="359290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91440" bIns="91440" rtlCol="0" anchor="t">
            <a:prstTxWarp prst="textNoShape">
              <a:avLst/>
            </a:prstTxWarp>
            <a:noAutofit/>
          </a:bodyPr>
          <a:lstStyle/>
          <a:p>
            <a:pPr algn="ctr"/>
            <a:endParaRPr lang="en-US" kern="0" dirty="0" err="1">
              <a:solidFill>
                <a:prstClr val="white"/>
              </a:solidFill>
            </a:endParaRPr>
          </a:p>
        </p:txBody>
      </p:sp>
      <p:sp>
        <p:nvSpPr>
          <p:cNvPr id="242" name="TextBox 241"/>
          <p:cNvSpPr txBox="1"/>
          <p:nvPr userDrawn="1"/>
        </p:nvSpPr>
        <p:spPr>
          <a:xfrm>
            <a:off x="4022331" y="995014"/>
            <a:ext cx="802640" cy="10926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6000" b="1" spc="-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cxnSp>
        <p:nvCxnSpPr>
          <p:cNvPr id="243" name="Straight Connector 242"/>
          <p:cNvCxnSpPr/>
          <p:nvPr userDrawn="1"/>
        </p:nvCxnSpPr>
        <p:spPr>
          <a:xfrm>
            <a:off x="3640400" y="1330267"/>
            <a:ext cx="0" cy="2853153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452967" y="4916847"/>
            <a:ext cx="1683808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4916847"/>
            <a:ext cx="28956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4052426" y="3663278"/>
            <a:ext cx="802640" cy="10926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6000" b="1" spc="-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’’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06546" y="1730232"/>
            <a:ext cx="2489367" cy="17767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Logo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081463" y="1560576"/>
            <a:ext cx="4687887" cy="2370137"/>
          </a:xfr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None/>
              <a:defRPr sz="2200" i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8367" y="4315736"/>
            <a:ext cx="6659460" cy="253007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057515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73736"/>
            <a:ext cx="8229600" cy="698572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0" name="Rectangle 239"/>
          <p:cNvSpPr/>
          <p:nvPr userDrawn="1"/>
        </p:nvSpPr>
        <p:spPr>
          <a:xfrm>
            <a:off x="0" y="1053378"/>
            <a:ext cx="9144000" cy="359290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91440" bIns="91440" rtlCol="0" anchor="t">
            <a:prstTxWarp prst="textNoShape">
              <a:avLst/>
            </a:prstTxWarp>
            <a:noAutofit/>
          </a:bodyPr>
          <a:lstStyle/>
          <a:p>
            <a:pPr algn="ctr"/>
            <a:endParaRPr lang="en-US" kern="0" dirty="0" err="1">
              <a:solidFill>
                <a:prstClr val="white"/>
              </a:solidFill>
            </a:endParaRPr>
          </a:p>
        </p:txBody>
      </p:sp>
      <p:sp>
        <p:nvSpPr>
          <p:cNvPr id="242" name="TextBox 241"/>
          <p:cNvSpPr txBox="1"/>
          <p:nvPr userDrawn="1"/>
        </p:nvSpPr>
        <p:spPr>
          <a:xfrm>
            <a:off x="837963" y="995014"/>
            <a:ext cx="802640" cy="10926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6000" b="1" spc="-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cxnSp>
        <p:nvCxnSpPr>
          <p:cNvPr id="243" name="Straight Connector 242"/>
          <p:cNvCxnSpPr/>
          <p:nvPr userDrawn="1"/>
        </p:nvCxnSpPr>
        <p:spPr>
          <a:xfrm>
            <a:off x="456032" y="1330267"/>
            <a:ext cx="0" cy="2853153"/>
          </a:xfrm>
          <a:prstGeom prst="line">
            <a:avLst/>
          </a:prstGeom>
          <a:ln w="12700">
            <a:solidFill>
              <a:schemeClr val="bg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ate Placeholder 1"/>
          <p:cNvSpPr>
            <a:spLocks noGrp="1"/>
          </p:cNvSpPr>
          <p:nvPr>
            <p:ph type="dt" sz="half" idx="2"/>
          </p:nvPr>
        </p:nvSpPr>
        <p:spPr>
          <a:xfrm>
            <a:off x="452967" y="4916847"/>
            <a:ext cx="1683808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4916847"/>
            <a:ext cx="28956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868058" y="3663278"/>
            <a:ext cx="802640" cy="109260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>
              <a:lnSpc>
                <a:spcPct val="110000"/>
              </a:lnSpc>
              <a:spcBef>
                <a:spcPts val="400"/>
              </a:spcBef>
            </a:pPr>
            <a:r>
              <a:rPr lang="en-US" sz="6000" b="1" spc="-3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’’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97095" y="1560576"/>
            <a:ext cx="7436597" cy="2370137"/>
          </a:xfrm>
        </p:spPr>
        <p:txBody>
          <a:bodyPr anchor="ctr"/>
          <a:lstStyle>
            <a:lvl1pPr marL="0" indent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None/>
              <a:defRPr sz="2200" i="1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88367" y="4315736"/>
            <a:ext cx="6659460" cy="253007"/>
          </a:xfrm>
        </p:spPr>
        <p:txBody>
          <a:bodyPr anchor="b"/>
          <a:lstStyle>
            <a:lvl1pPr marL="0" indent="0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None/>
              <a:defRPr sz="11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1053437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505014" y="772157"/>
            <a:ext cx="5638986" cy="916484"/>
          </a:xfrm>
          <a:solidFill>
            <a:srgbClr val="0079DB"/>
          </a:solidFill>
        </p:spPr>
        <p:txBody>
          <a:bodyPr wrap="square" lIns="228600" tIns="137160" rIns="457200" bIns="13716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tabLst>
                <a:tab pos="457200" algn="l"/>
              </a:tabLst>
              <a:defRPr sz="2200" b="1">
                <a:solidFill>
                  <a:schemeClr val="bg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8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1">
                <a:solidFill>
                  <a:schemeClr val="bg1"/>
                </a:solidFill>
              </a:defRPr>
            </a:lvl3pPr>
            <a:lvl4pPr marL="0" indent="0" algn="l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4pPr>
            <a:lvl5pPr marL="0" indent="0" algn="l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5pPr>
            <a:lvl6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6pPr>
            <a:lvl7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7pPr>
            <a:lvl8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8pPr>
            <a:lvl9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Subhead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980053" cy="5143500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 bwMode="gray">
          <a:xfrm>
            <a:off x="3505013" y="1873842"/>
            <a:ext cx="5153735" cy="2682283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3505200" y="73152"/>
            <a:ext cx="1371600" cy="621792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9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 Case Study Logo</a:t>
            </a:r>
          </a:p>
        </p:txBody>
      </p:sp>
    </p:spTree>
    <p:extLst>
      <p:ext uri="{BB962C8B-B14F-4D97-AF65-F5344CB8AC3E}">
        <p14:creationId xmlns:p14="http://schemas.microsoft.com/office/powerpoint/2010/main" val="24609034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 Study_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492362" y="123444"/>
            <a:ext cx="5651638" cy="922936"/>
          </a:xfrm>
          <a:solidFill>
            <a:srgbClr val="0079DB"/>
          </a:solidFill>
        </p:spPr>
        <p:txBody>
          <a:bodyPr wrap="square" lIns="228600" tIns="137160" rIns="457200" bIns="13716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None/>
              <a:tabLst>
                <a:tab pos="457200" algn="l"/>
              </a:tabLst>
              <a:defRPr sz="2200" b="1">
                <a:solidFill>
                  <a:schemeClr val="bg1"/>
                </a:solidFill>
              </a:defRPr>
            </a:lvl1pPr>
            <a:lvl2pPr marL="0" indent="0" algn="l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>
                <a:solidFill>
                  <a:schemeClr val="bg1"/>
                </a:solidFill>
              </a:defRPr>
            </a:lvl2pPr>
            <a:lvl3pPr marL="0" indent="0" algn="l">
              <a:lnSpc>
                <a:spcPct val="8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1">
                <a:solidFill>
                  <a:schemeClr val="bg1"/>
                </a:solidFill>
              </a:defRPr>
            </a:lvl3pPr>
            <a:lvl4pPr marL="0" indent="0" algn="l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4pPr>
            <a:lvl5pPr marL="0" indent="0" algn="l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5pPr>
            <a:lvl6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6pPr>
            <a:lvl7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7pPr>
            <a:lvl8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8pPr>
            <a:lvl9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Subhead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 bwMode="gray">
          <a:xfrm>
            <a:off x="3492362" y="1152144"/>
            <a:ext cx="5194438" cy="3403981"/>
          </a:xfrm>
        </p:spPr>
        <p:txBody>
          <a:bodyPr>
            <a:noAutofit/>
          </a:bodyPr>
          <a:lstStyle>
            <a:lvl1pPr>
              <a:spcBef>
                <a:spcPts val="400"/>
              </a:spcBef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980053" cy="5143500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73952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0" y="2233197"/>
            <a:ext cx="9144000" cy="677108"/>
          </a:xfrm>
          <a:solidFill>
            <a:schemeClr val="bg1"/>
          </a:solidFill>
        </p:spPr>
        <p:txBody>
          <a:bodyPr lIns="457200" tIns="137160" rIns="457200" bIns="137160" anchor="ctr" anchorCtr="1">
            <a:spAutoFit/>
          </a:bodyPr>
          <a:lstStyle>
            <a:lvl1pPr marL="0" indent="0" algn="ctr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342900" indent="-342900"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>
                <a:solidFill>
                  <a:schemeClr val="accent1"/>
                </a:solidFill>
              </a:defRPr>
            </a:lvl2pPr>
            <a:lvl3pPr marL="285750" indent="-285750" algn="ctr">
              <a:lnSpc>
                <a:spcPct val="8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1">
                <a:solidFill>
                  <a:schemeClr val="accent1"/>
                </a:solidFill>
              </a:defRPr>
            </a:lvl3pPr>
            <a:lvl4pPr marL="342900" indent="-34290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accent1"/>
                </a:solidFill>
              </a:defRPr>
            </a:lvl4pPr>
            <a:lvl5pPr marL="342900" indent="-34290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153247" y="4917186"/>
            <a:ext cx="133221" cy="1308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C8E8817-043E-4BA1-A90E-6FB9FA409362}" type="slidenum">
              <a:rPr lang="en-US" sz="850" smtClean="0">
                <a:solidFill>
                  <a:schemeClr val="bg2"/>
                </a:solidFill>
              </a:rPr>
              <a:pPr algn="r"/>
              <a:t>‹#›</a:t>
            </a:fld>
            <a:endParaRPr lang="en-US" sz="850" dirty="0">
              <a:solidFill>
                <a:schemeClr val="bg2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rgbClr val="D8D8D8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06531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 dot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153247" y="4917186"/>
            <a:ext cx="133221" cy="1308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C8E8817-043E-4BA1-A90E-6FB9FA409362}" type="slidenum">
              <a:rPr lang="en-US" sz="850" smtClean="0">
                <a:solidFill>
                  <a:schemeClr val="bg2"/>
                </a:solidFill>
              </a:rPr>
              <a:pPr algn="r"/>
              <a:t>‹#›</a:t>
            </a:fld>
            <a:endParaRPr lang="en-US" sz="850" dirty="0">
              <a:solidFill>
                <a:schemeClr val="bg2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rgbClr val="D8D8D8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342" name="Group 341"/>
          <p:cNvGrpSpPr/>
          <p:nvPr userDrawn="1"/>
        </p:nvGrpSpPr>
        <p:grpSpPr>
          <a:xfrm>
            <a:off x="244475" y="416663"/>
            <a:ext cx="8655050" cy="4310175"/>
            <a:chOff x="244475" y="413658"/>
            <a:chExt cx="8655050" cy="4310175"/>
          </a:xfrm>
        </p:grpSpPr>
        <p:grpSp>
          <p:nvGrpSpPr>
            <p:cNvPr id="317" name="Group 316"/>
            <p:cNvGrpSpPr/>
            <p:nvPr userDrawn="1"/>
          </p:nvGrpSpPr>
          <p:grpSpPr>
            <a:xfrm>
              <a:off x="244475" y="413658"/>
              <a:ext cx="8655050" cy="88900"/>
              <a:chOff x="244475" y="413658"/>
              <a:chExt cx="8655050" cy="88900"/>
            </a:xfrm>
          </p:grpSpPr>
          <p:sp>
            <p:nvSpPr>
              <p:cNvPr id="9" name="Oval 93"/>
              <p:cNvSpPr>
                <a:spLocks noChangeArrowheads="1"/>
              </p:cNvSpPr>
              <p:nvPr/>
            </p:nvSpPr>
            <p:spPr bwMode="auto">
              <a:xfrm>
                <a:off x="244475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Oval 94"/>
              <p:cNvSpPr>
                <a:spLocks noChangeArrowheads="1"/>
              </p:cNvSpPr>
              <p:nvPr/>
            </p:nvSpPr>
            <p:spPr bwMode="auto">
              <a:xfrm>
                <a:off x="633413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Oval 95"/>
              <p:cNvSpPr>
                <a:spLocks noChangeArrowheads="1"/>
              </p:cNvSpPr>
              <p:nvPr/>
            </p:nvSpPr>
            <p:spPr bwMode="auto">
              <a:xfrm>
                <a:off x="1023938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Oval 96"/>
              <p:cNvSpPr>
                <a:spLocks noChangeArrowheads="1"/>
              </p:cNvSpPr>
              <p:nvPr/>
            </p:nvSpPr>
            <p:spPr bwMode="auto">
              <a:xfrm>
                <a:off x="1412875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Oval 97"/>
              <p:cNvSpPr>
                <a:spLocks noChangeArrowheads="1"/>
              </p:cNvSpPr>
              <p:nvPr/>
            </p:nvSpPr>
            <p:spPr bwMode="auto">
              <a:xfrm>
                <a:off x="1801813" y="4136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Oval 98"/>
              <p:cNvSpPr>
                <a:spLocks noChangeArrowheads="1"/>
              </p:cNvSpPr>
              <p:nvPr/>
            </p:nvSpPr>
            <p:spPr bwMode="auto">
              <a:xfrm>
                <a:off x="2192338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Oval 99"/>
              <p:cNvSpPr>
                <a:spLocks noChangeArrowheads="1"/>
              </p:cNvSpPr>
              <p:nvPr/>
            </p:nvSpPr>
            <p:spPr bwMode="auto">
              <a:xfrm>
                <a:off x="2581275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Oval 100"/>
              <p:cNvSpPr>
                <a:spLocks noChangeArrowheads="1"/>
              </p:cNvSpPr>
              <p:nvPr/>
            </p:nvSpPr>
            <p:spPr bwMode="auto">
              <a:xfrm>
                <a:off x="2970213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Oval 101"/>
              <p:cNvSpPr>
                <a:spLocks noChangeArrowheads="1"/>
              </p:cNvSpPr>
              <p:nvPr/>
            </p:nvSpPr>
            <p:spPr bwMode="auto">
              <a:xfrm>
                <a:off x="3359150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Oval 102"/>
              <p:cNvSpPr>
                <a:spLocks noChangeArrowheads="1"/>
              </p:cNvSpPr>
              <p:nvPr/>
            </p:nvSpPr>
            <p:spPr bwMode="auto">
              <a:xfrm>
                <a:off x="3748088" y="4136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Oval 103"/>
              <p:cNvSpPr>
                <a:spLocks noChangeArrowheads="1"/>
              </p:cNvSpPr>
              <p:nvPr/>
            </p:nvSpPr>
            <p:spPr bwMode="auto">
              <a:xfrm>
                <a:off x="4138613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Oval 104"/>
              <p:cNvSpPr>
                <a:spLocks noChangeArrowheads="1"/>
              </p:cNvSpPr>
              <p:nvPr/>
            </p:nvSpPr>
            <p:spPr bwMode="auto">
              <a:xfrm>
                <a:off x="4527550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Oval 105"/>
              <p:cNvSpPr>
                <a:spLocks noChangeArrowheads="1"/>
              </p:cNvSpPr>
              <p:nvPr/>
            </p:nvSpPr>
            <p:spPr bwMode="auto">
              <a:xfrm>
                <a:off x="4918075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Oval 106"/>
              <p:cNvSpPr>
                <a:spLocks noChangeArrowheads="1"/>
              </p:cNvSpPr>
              <p:nvPr/>
            </p:nvSpPr>
            <p:spPr bwMode="auto">
              <a:xfrm>
                <a:off x="5307013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Oval 107"/>
              <p:cNvSpPr>
                <a:spLocks noChangeArrowheads="1"/>
              </p:cNvSpPr>
              <p:nvPr/>
            </p:nvSpPr>
            <p:spPr bwMode="auto">
              <a:xfrm>
                <a:off x="5695950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Oval 108"/>
              <p:cNvSpPr>
                <a:spLocks noChangeArrowheads="1"/>
              </p:cNvSpPr>
              <p:nvPr/>
            </p:nvSpPr>
            <p:spPr bwMode="auto">
              <a:xfrm>
                <a:off x="6084888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Oval 109"/>
              <p:cNvSpPr>
                <a:spLocks noChangeArrowheads="1"/>
              </p:cNvSpPr>
              <p:nvPr/>
            </p:nvSpPr>
            <p:spPr bwMode="auto">
              <a:xfrm>
                <a:off x="6473825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Oval 110"/>
              <p:cNvSpPr>
                <a:spLocks noChangeArrowheads="1"/>
              </p:cNvSpPr>
              <p:nvPr/>
            </p:nvSpPr>
            <p:spPr bwMode="auto">
              <a:xfrm>
                <a:off x="6862763" y="4136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Oval 111"/>
              <p:cNvSpPr>
                <a:spLocks noChangeArrowheads="1"/>
              </p:cNvSpPr>
              <p:nvPr/>
            </p:nvSpPr>
            <p:spPr bwMode="auto">
              <a:xfrm>
                <a:off x="7253288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Oval 112"/>
              <p:cNvSpPr>
                <a:spLocks noChangeArrowheads="1"/>
              </p:cNvSpPr>
              <p:nvPr/>
            </p:nvSpPr>
            <p:spPr bwMode="auto">
              <a:xfrm>
                <a:off x="7642225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Oval 113"/>
              <p:cNvSpPr>
                <a:spLocks noChangeArrowheads="1"/>
              </p:cNvSpPr>
              <p:nvPr/>
            </p:nvSpPr>
            <p:spPr bwMode="auto">
              <a:xfrm>
                <a:off x="8032750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Oval 114"/>
              <p:cNvSpPr>
                <a:spLocks noChangeArrowheads="1"/>
              </p:cNvSpPr>
              <p:nvPr/>
            </p:nvSpPr>
            <p:spPr bwMode="auto">
              <a:xfrm>
                <a:off x="8421688" y="4136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Oval 115"/>
              <p:cNvSpPr>
                <a:spLocks noChangeArrowheads="1"/>
              </p:cNvSpPr>
              <p:nvPr/>
            </p:nvSpPr>
            <p:spPr bwMode="auto">
              <a:xfrm>
                <a:off x="8810625" y="4136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6" name="Group 315"/>
            <p:cNvGrpSpPr/>
            <p:nvPr userDrawn="1"/>
          </p:nvGrpSpPr>
          <p:grpSpPr>
            <a:xfrm>
              <a:off x="244475" y="798565"/>
              <a:ext cx="8655050" cy="88900"/>
              <a:chOff x="244475" y="799421"/>
              <a:chExt cx="8655050" cy="88900"/>
            </a:xfrm>
          </p:grpSpPr>
          <p:sp>
            <p:nvSpPr>
              <p:cNvPr id="32" name="Oval 122"/>
              <p:cNvSpPr>
                <a:spLocks noChangeArrowheads="1"/>
              </p:cNvSpPr>
              <p:nvPr/>
            </p:nvSpPr>
            <p:spPr bwMode="auto">
              <a:xfrm>
                <a:off x="244475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Oval 123"/>
              <p:cNvSpPr>
                <a:spLocks noChangeArrowheads="1"/>
              </p:cNvSpPr>
              <p:nvPr/>
            </p:nvSpPr>
            <p:spPr bwMode="auto">
              <a:xfrm>
                <a:off x="633413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Oval 124"/>
              <p:cNvSpPr>
                <a:spLocks noChangeArrowheads="1"/>
              </p:cNvSpPr>
              <p:nvPr/>
            </p:nvSpPr>
            <p:spPr bwMode="auto">
              <a:xfrm>
                <a:off x="1023938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Oval 125"/>
              <p:cNvSpPr>
                <a:spLocks noChangeArrowheads="1"/>
              </p:cNvSpPr>
              <p:nvPr/>
            </p:nvSpPr>
            <p:spPr bwMode="auto">
              <a:xfrm>
                <a:off x="1412875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Oval 126"/>
              <p:cNvSpPr>
                <a:spLocks noChangeArrowheads="1"/>
              </p:cNvSpPr>
              <p:nvPr/>
            </p:nvSpPr>
            <p:spPr bwMode="auto">
              <a:xfrm>
                <a:off x="1801813" y="799421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Oval 127"/>
              <p:cNvSpPr>
                <a:spLocks noChangeArrowheads="1"/>
              </p:cNvSpPr>
              <p:nvPr/>
            </p:nvSpPr>
            <p:spPr bwMode="auto">
              <a:xfrm>
                <a:off x="2192338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Oval 128"/>
              <p:cNvSpPr>
                <a:spLocks noChangeArrowheads="1"/>
              </p:cNvSpPr>
              <p:nvPr/>
            </p:nvSpPr>
            <p:spPr bwMode="auto">
              <a:xfrm>
                <a:off x="2581275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9" name="Oval 129"/>
              <p:cNvSpPr>
                <a:spLocks noChangeArrowheads="1"/>
              </p:cNvSpPr>
              <p:nvPr/>
            </p:nvSpPr>
            <p:spPr bwMode="auto">
              <a:xfrm>
                <a:off x="2970213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0" name="Oval 130"/>
              <p:cNvSpPr>
                <a:spLocks noChangeArrowheads="1"/>
              </p:cNvSpPr>
              <p:nvPr/>
            </p:nvSpPr>
            <p:spPr bwMode="auto">
              <a:xfrm>
                <a:off x="3359150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1" name="Oval 131"/>
              <p:cNvSpPr>
                <a:spLocks noChangeArrowheads="1"/>
              </p:cNvSpPr>
              <p:nvPr/>
            </p:nvSpPr>
            <p:spPr bwMode="auto">
              <a:xfrm>
                <a:off x="3748088" y="799421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2" name="Oval 132"/>
              <p:cNvSpPr>
                <a:spLocks noChangeArrowheads="1"/>
              </p:cNvSpPr>
              <p:nvPr/>
            </p:nvSpPr>
            <p:spPr bwMode="auto">
              <a:xfrm>
                <a:off x="4138613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Oval 133"/>
              <p:cNvSpPr>
                <a:spLocks noChangeArrowheads="1"/>
              </p:cNvSpPr>
              <p:nvPr/>
            </p:nvSpPr>
            <p:spPr bwMode="auto">
              <a:xfrm>
                <a:off x="4527550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Oval 134"/>
              <p:cNvSpPr>
                <a:spLocks noChangeArrowheads="1"/>
              </p:cNvSpPr>
              <p:nvPr/>
            </p:nvSpPr>
            <p:spPr bwMode="auto">
              <a:xfrm>
                <a:off x="4918075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Oval 135"/>
              <p:cNvSpPr>
                <a:spLocks noChangeArrowheads="1"/>
              </p:cNvSpPr>
              <p:nvPr/>
            </p:nvSpPr>
            <p:spPr bwMode="auto">
              <a:xfrm>
                <a:off x="5307013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Oval 136"/>
              <p:cNvSpPr>
                <a:spLocks noChangeArrowheads="1"/>
              </p:cNvSpPr>
              <p:nvPr/>
            </p:nvSpPr>
            <p:spPr bwMode="auto">
              <a:xfrm>
                <a:off x="5695950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Oval 137"/>
              <p:cNvSpPr>
                <a:spLocks noChangeArrowheads="1"/>
              </p:cNvSpPr>
              <p:nvPr/>
            </p:nvSpPr>
            <p:spPr bwMode="auto">
              <a:xfrm>
                <a:off x="6084888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Oval 138"/>
              <p:cNvSpPr>
                <a:spLocks noChangeArrowheads="1"/>
              </p:cNvSpPr>
              <p:nvPr/>
            </p:nvSpPr>
            <p:spPr bwMode="auto">
              <a:xfrm>
                <a:off x="6473825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Oval 139"/>
              <p:cNvSpPr>
                <a:spLocks noChangeArrowheads="1"/>
              </p:cNvSpPr>
              <p:nvPr/>
            </p:nvSpPr>
            <p:spPr bwMode="auto">
              <a:xfrm>
                <a:off x="6862763" y="799421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Oval 140"/>
              <p:cNvSpPr>
                <a:spLocks noChangeArrowheads="1"/>
              </p:cNvSpPr>
              <p:nvPr/>
            </p:nvSpPr>
            <p:spPr bwMode="auto">
              <a:xfrm>
                <a:off x="7253288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Oval 141"/>
              <p:cNvSpPr>
                <a:spLocks noChangeArrowheads="1"/>
              </p:cNvSpPr>
              <p:nvPr/>
            </p:nvSpPr>
            <p:spPr bwMode="auto">
              <a:xfrm>
                <a:off x="7642225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Oval 142"/>
              <p:cNvSpPr>
                <a:spLocks noChangeArrowheads="1"/>
              </p:cNvSpPr>
              <p:nvPr/>
            </p:nvSpPr>
            <p:spPr bwMode="auto">
              <a:xfrm>
                <a:off x="8032750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Oval 143"/>
              <p:cNvSpPr>
                <a:spLocks noChangeArrowheads="1"/>
              </p:cNvSpPr>
              <p:nvPr/>
            </p:nvSpPr>
            <p:spPr bwMode="auto">
              <a:xfrm>
                <a:off x="8421688" y="799421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Oval 144"/>
              <p:cNvSpPr>
                <a:spLocks noChangeArrowheads="1"/>
              </p:cNvSpPr>
              <p:nvPr/>
            </p:nvSpPr>
            <p:spPr bwMode="auto">
              <a:xfrm>
                <a:off x="8810625" y="799421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5" name="Group 314"/>
            <p:cNvGrpSpPr/>
            <p:nvPr userDrawn="1"/>
          </p:nvGrpSpPr>
          <p:grpSpPr>
            <a:xfrm>
              <a:off x="244475" y="1183472"/>
              <a:ext cx="8655050" cy="87313"/>
              <a:chOff x="244475" y="1188358"/>
              <a:chExt cx="8655050" cy="87313"/>
            </a:xfrm>
          </p:grpSpPr>
          <p:sp>
            <p:nvSpPr>
              <p:cNvPr id="55" name="Oval 151"/>
              <p:cNvSpPr>
                <a:spLocks noChangeArrowheads="1"/>
              </p:cNvSpPr>
              <p:nvPr/>
            </p:nvSpPr>
            <p:spPr bwMode="auto">
              <a:xfrm>
                <a:off x="244475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Oval 152"/>
              <p:cNvSpPr>
                <a:spLocks noChangeArrowheads="1"/>
              </p:cNvSpPr>
              <p:nvPr/>
            </p:nvSpPr>
            <p:spPr bwMode="auto">
              <a:xfrm>
                <a:off x="633413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Oval 153"/>
              <p:cNvSpPr>
                <a:spLocks noChangeArrowheads="1"/>
              </p:cNvSpPr>
              <p:nvPr/>
            </p:nvSpPr>
            <p:spPr bwMode="auto">
              <a:xfrm>
                <a:off x="1023938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Oval 154"/>
              <p:cNvSpPr>
                <a:spLocks noChangeArrowheads="1"/>
              </p:cNvSpPr>
              <p:nvPr/>
            </p:nvSpPr>
            <p:spPr bwMode="auto">
              <a:xfrm>
                <a:off x="1412875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Oval 155"/>
              <p:cNvSpPr>
                <a:spLocks noChangeArrowheads="1"/>
              </p:cNvSpPr>
              <p:nvPr/>
            </p:nvSpPr>
            <p:spPr bwMode="auto">
              <a:xfrm>
                <a:off x="1801813" y="1188358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Oval 156"/>
              <p:cNvSpPr>
                <a:spLocks noChangeArrowheads="1"/>
              </p:cNvSpPr>
              <p:nvPr/>
            </p:nvSpPr>
            <p:spPr bwMode="auto">
              <a:xfrm>
                <a:off x="2192338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Oval 157"/>
              <p:cNvSpPr>
                <a:spLocks noChangeArrowheads="1"/>
              </p:cNvSpPr>
              <p:nvPr/>
            </p:nvSpPr>
            <p:spPr bwMode="auto">
              <a:xfrm>
                <a:off x="2581275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Oval 158"/>
              <p:cNvSpPr>
                <a:spLocks noChangeArrowheads="1"/>
              </p:cNvSpPr>
              <p:nvPr/>
            </p:nvSpPr>
            <p:spPr bwMode="auto">
              <a:xfrm>
                <a:off x="2970213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Oval 159"/>
              <p:cNvSpPr>
                <a:spLocks noChangeArrowheads="1"/>
              </p:cNvSpPr>
              <p:nvPr/>
            </p:nvSpPr>
            <p:spPr bwMode="auto">
              <a:xfrm>
                <a:off x="3359150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Oval 160"/>
              <p:cNvSpPr>
                <a:spLocks noChangeArrowheads="1"/>
              </p:cNvSpPr>
              <p:nvPr/>
            </p:nvSpPr>
            <p:spPr bwMode="auto">
              <a:xfrm>
                <a:off x="3748088" y="1188358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Oval 161"/>
              <p:cNvSpPr>
                <a:spLocks noChangeArrowheads="1"/>
              </p:cNvSpPr>
              <p:nvPr/>
            </p:nvSpPr>
            <p:spPr bwMode="auto">
              <a:xfrm>
                <a:off x="4138613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Oval 162"/>
              <p:cNvSpPr>
                <a:spLocks noChangeArrowheads="1"/>
              </p:cNvSpPr>
              <p:nvPr/>
            </p:nvSpPr>
            <p:spPr bwMode="auto">
              <a:xfrm>
                <a:off x="4527550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Oval 163"/>
              <p:cNvSpPr>
                <a:spLocks noChangeArrowheads="1"/>
              </p:cNvSpPr>
              <p:nvPr/>
            </p:nvSpPr>
            <p:spPr bwMode="auto">
              <a:xfrm>
                <a:off x="4918075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Oval 164"/>
              <p:cNvSpPr>
                <a:spLocks noChangeArrowheads="1"/>
              </p:cNvSpPr>
              <p:nvPr/>
            </p:nvSpPr>
            <p:spPr bwMode="auto">
              <a:xfrm>
                <a:off x="5307013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Oval 165"/>
              <p:cNvSpPr>
                <a:spLocks noChangeArrowheads="1"/>
              </p:cNvSpPr>
              <p:nvPr/>
            </p:nvSpPr>
            <p:spPr bwMode="auto">
              <a:xfrm>
                <a:off x="5695950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Oval 166"/>
              <p:cNvSpPr>
                <a:spLocks noChangeArrowheads="1"/>
              </p:cNvSpPr>
              <p:nvPr/>
            </p:nvSpPr>
            <p:spPr bwMode="auto">
              <a:xfrm>
                <a:off x="6084888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Oval 167"/>
              <p:cNvSpPr>
                <a:spLocks noChangeArrowheads="1"/>
              </p:cNvSpPr>
              <p:nvPr/>
            </p:nvSpPr>
            <p:spPr bwMode="auto">
              <a:xfrm>
                <a:off x="6473825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Oval 168"/>
              <p:cNvSpPr>
                <a:spLocks noChangeArrowheads="1"/>
              </p:cNvSpPr>
              <p:nvPr/>
            </p:nvSpPr>
            <p:spPr bwMode="auto">
              <a:xfrm>
                <a:off x="6862763" y="1188358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Oval 169"/>
              <p:cNvSpPr>
                <a:spLocks noChangeArrowheads="1"/>
              </p:cNvSpPr>
              <p:nvPr/>
            </p:nvSpPr>
            <p:spPr bwMode="auto">
              <a:xfrm>
                <a:off x="7253288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Oval 170"/>
              <p:cNvSpPr>
                <a:spLocks noChangeArrowheads="1"/>
              </p:cNvSpPr>
              <p:nvPr/>
            </p:nvSpPr>
            <p:spPr bwMode="auto">
              <a:xfrm>
                <a:off x="7642225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Oval 171"/>
              <p:cNvSpPr>
                <a:spLocks noChangeArrowheads="1"/>
              </p:cNvSpPr>
              <p:nvPr/>
            </p:nvSpPr>
            <p:spPr bwMode="auto">
              <a:xfrm>
                <a:off x="8032750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Oval 172"/>
              <p:cNvSpPr>
                <a:spLocks noChangeArrowheads="1"/>
              </p:cNvSpPr>
              <p:nvPr/>
            </p:nvSpPr>
            <p:spPr bwMode="auto">
              <a:xfrm>
                <a:off x="8421688" y="1188358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Oval 173"/>
              <p:cNvSpPr>
                <a:spLocks noChangeArrowheads="1"/>
              </p:cNvSpPr>
              <p:nvPr/>
            </p:nvSpPr>
            <p:spPr bwMode="auto">
              <a:xfrm>
                <a:off x="8810625" y="1188358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4" name="Group 313"/>
            <p:cNvGrpSpPr/>
            <p:nvPr userDrawn="1"/>
          </p:nvGrpSpPr>
          <p:grpSpPr>
            <a:xfrm>
              <a:off x="244475" y="1566792"/>
              <a:ext cx="8655050" cy="87313"/>
              <a:chOff x="244475" y="1574121"/>
              <a:chExt cx="8655050" cy="87313"/>
            </a:xfrm>
          </p:grpSpPr>
          <p:sp>
            <p:nvSpPr>
              <p:cNvPr id="78" name="Oval 180"/>
              <p:cNvSpPr>
                <a:spLocks noChangeArrowheads="1"/>
              </p:cNvSpPr>
              <p:nvPr/>
            </p:nvSpPr>
            <p:spPr bwMode="auto">
              <a:xfrm>
                <a:off x="244475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9" name="Oval 181"/>
              <p:cNvSpPr>
                <a:spLocks noChangeArrowheads="1"/>
              </p:cNvSpPr>
              <p:nvPr/>
            </p:nvSpPr>
            <p:spPr bwMode="auto">
              <a:xfrm>
                <a:off x="633413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0" name="Oval 182"/>
              <p:cNvSpPr>
                <a:spLocks noChangeArrowheads="1"/>
              </p:cNvSpPr>
              <p:nvPr/>
            </p:nvSpPr>
            <p:spPr bwMode="auto">
              <a:xfrm>
                <a:off x="1023938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1" name="Oval 183"/>
              <p:cNvSpPr>
                <a:spLocks noChangeArrowheads="1"/>
              </p:cNvSpPr>
              <p:nvPr/>
            </p:nvSpPr>
            <p:spPr bwMode="auto">
              <a:xfrm>
                <a:off x="1412875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2" name="Oval 184"/>
              <p:cNvSpPr>
                <a:spLocks noChangeArrowheads="1"/>
              </p:cNvSpPr>
              <p:nvPr/>
            </p:nvSpPr>
            <p:spPr bwMode="auto">
              <a:xfrm>
                <a:off x="1801813" y="1574121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Oval 185"/>
              <p:cNvSpPr>
                <a:spLocks noChangeArrowheads="1"/>
              </p:cNvSpPr>
              <p:nvPr/>
            </p:nvSpPr>
            <p:spPr bwMode="auto">
              <a:xfrm>
                <a:off x="2192338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Oval 186"/>
              <p:cNvSpPr>
                <a:spLocks noChangeArrowheads="1"/>
              </p:cNvSpPr>
              <p:nvPr/>
            </p:nvSpPr>
            <p:spPr bwMode="auto">
              <a:xfrm>
                <a:off x="2581275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Oval 187"/>
              <p:cNvSpPr>
                <a:spLocks noChangeArrowheads="1"/>
              </p:cNvSpPr>
              <p:nvPr/>
            </p:nvSpPr>
            <p:spPr bwMode="auto">
              <a:xfrm>
                <a:off x="2970213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Oval 188"/>
              <p:cNvSpPr>
                <a:spLocks noChangeArrowheads="1"/>
              </p:cNvSpPr>
              <p:nvPr/>
            </p:nvSpPr>
            <p:spPr bwMode="auto">
              <a:xfrm>
                <a:off x="3359150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Oval 189"/>
              <p:cNvSpPr>
                <a:spLocks noChangeArrowheads="1"/>
              </p:cNvSpPr>
              <p:nvPr/>
            </p:nvSpPr>
            <p:spPr bwMode="auto">
              <a:xfrm>
                <a:off x="3748088" y="1574121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Oval 190"/>
              <p:cNvSpPr>
                <a:spLocks noChangeArrowheads="1"/>
              </p:cNvSpPr>
              <p:nvPr/>
            </p:nvSpPr>
            <p:spPr bwMode="auto">
              <a:xfrm>
                <a:off x="4138613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Oval 191"/>
              <p:cNvSpPr>
                <a:spLocks noChangeArrowheads="1"/>
              </p:cNvSpPr>
              <p:nvPr/>
            </p:nvSpPr>
            <p:spPr bwMode="auto">
              <a:xfrm>
                <a:off x="4527550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Oval 192"/>
              <p:cNvSpPr>
                <a:spLocks noChangeArrowheads="1"/>
              </p:cNvSpPr>
              <p:nvPr/>
            </p:nvSpPr>
            <p:spPr bwMode="auto">
              <a:xfrm>
                <a:off x="4918075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Oval 193"/>
              <p:cNvSpPr>
                <a:spLocks noChangeArrowheads="1"/>
              </p:cNvSpPr>
              <p:nvPr/>
            </p:nvSpPr>
            <p:spPr bwMode="auto">
              <a:xfrm>
                <a:off x="5307013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Oval 194"/>
              <p:cNvSpPr>
                <a:spLocks noChangeArrowheads="1"/>
              </p:cNvSpPr>
              <p:nvPr/>
            </p:nvSpPr>
            <p:spPr bwMode="auto">
              <a:xfrm>
                <a:off x="5695950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Oval 195"/>
              <p:cNvSpPr>
                <a:spLocks noChangeArrowheads="1"/>
              </p:cNvSpPr>
              <p:nvPr/>
            </p:nvSpPr>
            <p:spPr bwMode="auto">
              <a:xfrm>
                <a:off x="6084888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Oval 196"/>
              <p:cNvSpPr>
                <a:spLocks noChangeArrowheads="1"/>
              </p:cNvSpPr>
              <p:nvPr/>
            </p:nvSpPr>
            <p:spPr bwMode="auto">
              <a:xfrm>
                <a:off x="6473825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Oval 197"/>
              <p:cNvSpPr>
                <a:spLocks noChangeArrowheads="1"/>
              </p:cNvSpPr>
              <p:nvPr/>
            </p:nvSpPr>
            <p:spPr bwMode="auto">
              <a:xfrm>
                <a:off x="6862763" y="1574121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Oval 198"/>
              <p:cNvSpPr>
                <a:spLocks noChangeArrowheads="1"/>
              </p:cNvSpPr>
              <p:nvPr/>
            </p:nvSpPr>
            <p:spPr bwMode="auto">
              <a:xfrm>
                <a:off x="7253288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Oval 199"/>
              <p:cNvSpPr>
                <a:spLocks noChangeArrowheads="1"/>
              </p:cNvSpPr>
              <p:nvPr/>
            </p:nvSpPr>
            <p:spPr bwMode="auto">
              <a:xfrm>
                <a:off x="7642225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Oval 200"/>
              <p:cNvSpPr>
                <a:spLocks noChangeArrowheads="1"/>
              </p:cNvSpPr>
              <p:nvPr/>
            </p:nvSpPr>
            <p:spPr bwMode="auto">
              <a:xfrm>
                <a:off x="8032750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Oval 201"/>
              <p:cNvSpPr>
                <a:spLocks noChangeArrowheads="1"/>
              </p:cNvSpPr>
              <p:nvPr/>
            </p:nvSpPr>
            <p:spPr bwMode="auto">
              <a:xfrm>
                <a:off x="8421688" y="1574121"/>
                <a:ext cx="87313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Oval 202"/>
              <p:cNvSpPr>
                <a:spLocks noChangeArrowheads="1"/>
              </p:cNvSpPr>
              <p:nvPr/>
            </p:nvSpPr>
            <p:spPr bwMode="auto">
              <a:xfrm>
                <a:off x="8810625" y="1574121"/>
                <a:ext cx="88900" cy="87313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3" name="Group 312"/>
            <p:cNvGrpSpPr/>
            <p:nvPr userDrawn="1"/>
          </p:nvGrpSpPr>
          <p:grpSpPr>
            <a:xfrm>
              <a:off x="244475" y="1950112"/>
              <a:ext cx="8655050" cy="87312"/>
              <a:chOff x="244475" y="1959883"/>
              <a:chExt cx="8655050" cy="87312"/>
            </a:xfrm>
          </p:grpSpPr>
          <p:sp>
            <p:nvSpPr>
              <p:cNvPr id="101" name="Oval 210"/>
              <p:cNvSpPr>
                <a:spLocks noChangeArrowheads="1"/>
              </p:cNvSpPr>
              <p:nvPr/>
            </p:nvSpPr>
            <p:spPr bwMode="auto">
              <a:xfrm>
                <a:off x="244475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Oval 211"/>
              <p:cNvSpPr>
                <a:spLocks noChangeArrowheads="1"/>
              </p:cNvSpPr>
              <p:nvPr/>
            </p:nvSpPr>
            <p:spPr bwMode="auto">
              <a:xfrm>
                <a:off x="633413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Oval 212"/>
              <p:cNvSpPr>
                <a:spLocks noChangeArrowheads="1"/>
              </p:cNvSpPr>
              <p:nvPr/>
            </p:nvSpPr>
            <p:spPr bwMode="auto">
              <a:xfrm>
                <a:off x="1023938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Oval 213"/>
              <p:cNvSpPr>
                <a:spLocks noChangeArrowheads="1"/>
              </p:cNvSpPr>
              <p:nvPr/>
            </p:nvSpPr>
            <p:spPr bwMode="auto">
              <a:xfrm>
                <a:off x="1412875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Oval 214"/>
              <p:cNvSpPr>
                <a:spLocks noChangeArrowheads="1"/>
              </p:cNvSpPr>
              <p:nvPr/>
            </p:nvSpPr>
            <p:spPr bwMode="auto">
              <a:xfrm>
                <a:off x="1801813" y="195988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Oval 215"/>
              <p:cNvSpPr>
                <a:spLocks noChangeArrowheads="1"/>
              </p:cNvSpPr>
              <p:nvPr/>
            </p:nvSpPr>
            <p:spPr bwMode="auto">
              <a:xfrm>
                <a:off x="2192338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Oval 216"/>
              <p:cNvSpPr>
                <a:spLocks noChangeArrowheads="1"/>
              </p:cNvSpPr>
              <p:nvPr/>
            </p:nvSpPr>
            <p:spPr bwMode="auto">
              <a:xfrm>
                <a:off x="2581275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Oval 217"/>
              <p:cNvSpPr>
                <a:spLocks noChangeArrowheads="1"/>
              </p:cNvSpPr>
              <p:nvPr/>
            </p:nvSpPr>
            <p:spPr bwMode="auto">
              <a:xfrm>
                <a:off x="2970213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9" name="Oval 218"/>
              <p:cNvSpPr>
                <a:spLocks noChangeArrowheads="1"/>
              </p:cNvSpPr>
              <p:nvPr/>
            </p:nvSpPr>
            <p:spPr bwMode="auto">
              <a:xfrm>
                <a:off x="3359150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0" name="Oval 219"/>
              <p:cNvSpPr>
                <a:spLocks noChangeArrowheads="1"/>
              </p:cNvSpPr>
              <p:nvPr/>
            </p:nvSpPr>
            <p:spPr bwMode="auto">
              <a:xfrm>
                <a:off x="3748088" y="195988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1" name="Oval 220"/>
              <p:cNvSpPr>
                <a:spLocks noChangeArrowheads="1"/>
              </p:cNvSpPr>
              <p:nvPr/>
            </p:nvSpPr>
            <p:spPr bwMode="auto">
              <a:xfrm>
                <a:off x="4138613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2" name="Oval 221"/>
              <p:cNvSpPr>
                <a:spLocks noChangeArrowheads="1"/>
              </p:cNvSpPr>
              <p:nvPr/>
            </p:nvSpPr>
            <p:spPr bwMode="auto">
              <a:xfrm>
                <a:off x="4527550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3" name="Oval 222"/>
              <p:cNvSpPr>
                <a:spLocks noChangeArrowheads="1"/>
              </p:cNvSpPr>
              <p:nvPr/>
            </p:nvSpPr>
            <p:spPr bwMode="auto">
              <a:xfrm>
                <a:off x="4918075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4" name="Oval 223"/>
              <p:cNvSpPr>
                <a:spLocks noChangeArrowheads="1"/>
              </p:cNvSpPr>
              <p:nvPr/>
            </p:nvSpPr>
            <p:spPr bwMode="auto">
              <a:xfrm>
                <a:off x="5307013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5" name="Oval 224"/>
              <p:cNvSpPr>
                <a:spLocks noChangeArrowheads="1"/>
              </p:cNvSpPr>
              <p:nvPr/>
            </p:nvSpPr>
            <p:spPr bwMode="auto">
              <a:xfrm>
                <a:off x="5695950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Oval 225"/>
              <p:cNvSpPr>
                <a:spLocks noChangeArrowheads="1"/>
              </p:cNvSpPr>
              <p:nvPr/>
            </p:nvSpPr>
            <p:spPr bwMode="auto">
              <a:xfrm>
                <a:off x="6084888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7" name="Oval 226"/>
              <p:cNvSpPr>
                <a:spLocks noChangeArrowheads="1"/>
              </p:cNvSpPr>
              <p:nvPr/>
            </p:nvSpPr>
            <p:spPr bwMode="auto">
              <a:xfrm>
                <a:off x="6473825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Oval 227"/>
              <p:cNvSpPr>
                <a:spLocks noChangeArrowheads="1"/>
              </p:cNvSpPr>
              <p:nvPr/>
            </p:nvSpPr>
            <p:spPr bwMode="auto">
              <a:xfrm>
                <a:off x="6862763" y="195988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Oval 228"/>
              <p:cNvSpPr>
                <a:spLocks noChangeArrowheads="1"/>
              </p:cNvSpPr>
              <p:nvPr/>
            </p:nvSpPr>
            <p:spPr bwMode="auto">
              <a:xfrm>
                <a:off x="7253288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0" name="Oval 229"/>
              <p:cNvSpPr>
                <a:spLocks noChangeArrowheads="1"/>
              </p:cNvSpPr>
              <p:nvPr/>
            </p:nvSpPr>
            <p:spPr bwMode="auto">
              <a:xfrm>
                <a:off x="7642225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Oval 230"/>
              <p:cNvSpPr>
                <a:spLocks noChangeArrowheads="1"/>
              </p:cNvSpPr>
              <p:nvPr/>
            </p:nvSpPr>
            <p:spPr bwMode="auto">
              <a:xfrm>
                <a:off x="8032750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Oval 231"/>
              <p:cNvSpPr>
                <a:spLocks noChangeArrowheads="1"/>
              </p:cNvSpPr>
              <p:nvPr/>
            </p:nvSpPr>
            <p:spPr bwMode="auto">
              <a:xfrm>
                <a:off x="8421688" y="195988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Oval 232"/>
              <p:cNvSpPr>
                <a:spLocks noChangeArrowheads="1"/>
              </p:cNvSpPr>
              <p:nvPr/>
            </p:nvSpPr>
            <p:spPr bwMode="auto">
              <a:xfrm>
                <a:off x="8810625" y="195988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2" name="Group 311"/>
            <p:cNvGrpSpPr/>
            <p:nvPr userDrawn="1"/>
          </p:nvGrpSpPr>
          <p:grpSpPr>
            <a:xfrm>
              <a:off x="244475" y="2333431"/>
              <a:ext cx="8655050" cy="87312"/>
              <a:chOff x="244475" y="2347233"/>
              <a:chExt cx="8655050" cy="87312"/>
            </a:xfrm>
          </p:grpSpPr>
          <p:sp>
            <p:nvSpPr>
              <p:cNvPr id="124" name="Oval 239"/>
              <p:cNvSpPr>
                <a:spLocks noChangeArrowheads="1"/>
              </p:cNvSpPr>
              <p:nvPr/>
            </p:nvSpPr>
            <p:spPr bwMode="auto">
              <a:xfrm>
                <a:off x="244475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Oval 240"/>
              <p:cNvSpPr>
                <a:spLocks noChangeArrowheads="1"/>
              </p:cNvSpPr>
              <p:nvPr/>
            </p:nvSpPr>
            <p:spPr bwMode="auto">
              <a:xfrm>
                <a:off x="633413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Oval 241"/>
              <p:cNvSpPr>
                <a:spLocks noChangeArrowheads="1"/>
              </p:cNvSpPr>
              <p:nvPr/>
            </p:nvSpPr>
            <p:spPr bwMode="auto">
              <a:xfrm>
                <a:off x="1023938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Oval 242"/>
              <p:cNvSpPr>
                <a:spLocks noChangeArrowheads="1"/>
              </p:cNvSpPr>
              <p:nvPr/>
            </p:nvSpPr>
            <p:spPr bwMode="auto">
              <a:xfrm>
                <a:off x="1412875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Oval 243"/>
              <p:cNvSpPr>
                <a:spLocks noChangeArrowheads="1"/>
              </p:cNvSpPr>
              <p:nvPr/>
            </p:nvSpPr>
            <p:spPr bwMode="auto">
              <a:xfrm>
                <a:off x="1801813" y="234723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9" name="Oval 244"/>
              <p:cNvSpPr>
                <a:spLocks noChangeArrowheads="1"/>
              </p:cNvSpPr>
              <p:nvPr/>
            </p:nvSpPr>
            <p:spPr bwMode="auto">
              <a:xfrm>
                <a:off x="2192338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0" name="Oval 245"/>
              <p:cNvSpPr>
                <a:spLocks noChangeArrowheads="1"/>
              </p:cNvSpPr>
              <p:nvPr/>
            </p:nvSpPr>
            <p:spPr bwMode="auto">
              <a:xfrm>
                <a:off x="2581275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Oval 246"/>
              <p:cNvSpPr>
                <a:spLocks noChangeArrowheads="1"/>
              </p:cNvSpPr>
              <p:nvPr/>
            </p:nvSpPr>
            <p:spPr bwMode="auto">
              <a:xfrm>
                <a:off x="2970213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2" name="Oval 247"/>
              <p:cNvSpPr>
                <a:spLocks noChangeArrowheads="1"/>
              </p:cNvSpPr>
              <p:nvPr/>
            </p:nvSpPr>
            <p:spPr bwMode="auto">
              <a:xfrm>
                <a:off x="3359150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3" name="Oval 248"/>
              <p:cNvSpPr>
                <a:spLocks noChangeArrowheads="1"/>
              </p:cNvSpPr>
              <p:nvPr/>
            </p:nvSpPr>
            <p:spPr bwMode="auto">
              <a:xfrm>
                <a:off x="3748088" y="234723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Oval 249"/>
              <p:cNvSpPr>
                <a:spLocks noChangeArrowheads="1"/>
              </p:cNvSpPr>
              <p:nvPr/>
            </p:nvSpPr>
            <p:spPr bwMode="auto">
              <a:xfrm>
                <a:off x="4138613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Oval 250"/>
              <p:cNvSpPr>
                <a:spLocks noChangeArrowheads="1"/>
              </p:cNvSpPr>
              <p:nvPr/>
            </p:nvSpPr>
            <p:spPr bwMode="auto">
              <a:xfrm>
                <a:off x="4527550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6" name="Oval 251"/>
              <p:cNvSpPr>
                <a:spLocks noChangeArrowheads="1"/>
              </p:cNvSpPr>
              <p:nvPr/>
            </p:nvSpPr>
            <p:spPr bwMode="auto">
              <a:xfrm>
                <a:off x="4918075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Oval 252"/>
              <p:cNvSpPr>
                <a:spLocks noChangeArrowheads="1"/>
              </p:cNvSpPr>
              <p:nvPr/>
            </p:nvSpPr>
            <p:spPr bwMode="auto">
              <a:xfrm>
                <a:off x="5307013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Oval 253"/>
              <p:cNvSpPr>
                <a:spLocks noChangeArrowheads="1"/>
              </p:cNvSpPr>
              <p:nvPr/>
            </p:nvSpPr>
            <p:spPr bwMode="auto">
              <a:xfrm>
                <a:off x="5695950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9" name="Oval 254"/>
              <p:cNvSpPr>
                <a:spLocks noChangeArrowheads="1"/>
              </p:cNvSpPr>
              <p:nvPr/>
            </p:nvSpPr>
            <p:spPr bwMode="auto">
              <a:xfrm>
                <a:off x="6084888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0" name="Oval 255"/>
              <p:cNvSpPr>
                <a:spLocks noChangeArrowheads="1"/>
              </p:cNvSpPr>
              <p:nvPr/>
            </p:nvSpPr>
            <p:spPr bwMode="auto">
              <a:xfrm>
                <a:off x="6473825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1" name="Oval 256"/>
              <p:cNvSpPr>
                <a:spLocks noChangeArrowheads="1"/>
              </p:cNvSpPr>
              <p:nvPr/>
            </p:nvSpPr>
            <p:spPr bwMode="auto">
              <a:xfrm>
                <a:off x="6862763" y="234723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2" name="Oval 257"/>
              <p:cNvSpPr>
                <a:spLocks noChangeArrowheads="1"/>
              </p:cNvSpPr>
              <p:nvPr/>
            </p:nvSpPr>
            <p:spPr bwMode="auto">
              <a:xfrm>
                <a:off x="7253288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3" name="Oval 258"/>
              <p:cNvSpPr>
                <a:spLocks noChangeArrowheads="1"/>
              </p:cNvSpPr>
              <p:nvPr/>
            </p:nvSpPr>
            <p:spPr bwMode="auto">
              <a:xfrm>
                <a:off x="7642225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4" name="Oval 259"/>
              <p:cNvSpPr>
                <a:spLocks noChangeArrowheads="1"/>
              </p:cNvSpPr>
              <p:nvPr/>
            </p:nvSpPr>
            <p:spPr bwMode="auto">
              <a:xfrm>
                <a:off x="8032750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5" name="Oval 260"/>
              <p:cNvSpPr>
                <a:spLocks noChangeArrowheads="1"/>
              </p:cNvSpPr>
              <p:nvPr/>
            </p:nvSpPr>
            <p:spPr bwMode="auto">
              <a:xfrm>
                <a:off x="8421688" y="2347233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6" name="Oval 261"/>
              <p:cNvSpPr>
                <a:spLocks noChangeArrowheads="1"/>
              </p:cNvSpPr>
              <p:nvPr/>
            </p:nvSpPr>
            <p:spPr bwMode="auto">
              <a:xfrm>
                <a:off x="8810625" y="2347233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1" name="Group 310"/>
            <p:cNvGrpSpPr/>
            <p:nvPr userDrawn="1"/>
          </p:nvGrpSpPr>
          <p:grpSpPr>
            <a:xfrm>
              <a:off x="244475" y="2716750"/>
              <a:ext cx="8655050" cy="88900"/>
              <a:chOff x="244475" y="2732996"/>
              <a:chExt cx="8655050" cy="88900"/>
            </a:xfrm>
          </p:grpSpPr>
          <p:sp>
            <p:nvSpPr>
              <p:cNvPr id="147" name="Oval 268"/>
              <p:cNvSpPr>
                <a:spLocks noChangeArrowheads="1"/>
              </p:cNvSpPr>
              <p:nvPr/>
            </p:nvSpPr>
            <p:spPr bwMode="auto">
              <a:xfrm>
                <a:off x="244475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8" name="Oval 269"/>
              <p:cNvSpPr>
                <a:spLocks noChangeArrowheads="1"/>
              </p:cNvSpPr>
              <p:nvPr/>
            </p:nvSpPr>
            <p:spPr bwMode="auto">
              <a:xfrm>
                <a:off x="652463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Oval 270"/>
              <p:cNvSpPr>
                <a:spLocks noChangeArrowheads="1"/>
              </p:cNvSpPr>
              <p:nvPr/>
            </p:nvSpPr>
            <p:spPr bwMode="auto">
              <a:xfrm>
                <a:off x="1023938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Oval 271"/>
              <p:cNvSpPr>
                <a:spLocks noChangeArrowheads="1"/>
              </p:cNvSpPr>
              <p:nvPr/>
            </p:nvSpPr>
            <p:spPr bwMode="auto">
              <a:xfrm>
                <a:off x="1412875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Oval 272"/>
              <p:cNvSpPr>
                <a:spLocks noChangeArrowheads="1"/>
              </p:cNvSpPr>
              <p:nvPr/>
            </p:nvSpPr>
            <p:spPr bwMode="auto">
              <a:xfrm>
                <a:off x="1801813" y="2732996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Oval 273"/>
              <p:cNvSpPr>
                <a:spLocks noChangeArrowheads="1"/>
              </p:cNvSpPr>
              <p:nvPr/>
            </p:nvSpPr>
            <p:spPr bwMode="auto">
              <a:xfrm>
                <a:off x="2192338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Oval 274"/>
              <p:cNvSpPr>
                <a:spLocks noChangeArrowheads="1"/>
              </p:cNvSpPr>
              <p:nvPr/>
            </p:nvSpPr>
            <p:spPr bwMode="auto">
              <a:xfrm>
                <a:off x="2581275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Oval 275"/>
              <p:cNvSpPr>
                <a:spLocks noChangeArrowheads="1"/>
              </p:cNvSpPr>
              <p:nvPr/>
            </p:nvSpPr>
            <p:spPr bwMode="auto">
              <a:xfrm>
                <a:off x="2970213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5" name="Oval 276"/>
              <p:cNvSpPr>
                <a:spLocks noChangeArrowheads="1"/>
              </p:cNvSpPr>
              <p:nvPr/>
            </p:nvSpPr>
            <p:spPr bwMode="auto">
              <a:xfrm>
                <a:off x="3359150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6" name="Oval 277"/>
              <p:cNvSpPr>
                <a:spLocks noChangeArrowheads="1"/>
              </p:cNvSpPr>
              <p:nvPr/>
            </p:nvSpPr>
            <p:spPr bwMode="auto">
              <a:xfrm>
                <a:off x="3748088" y="2732996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7" name="Oval 278"/>
              <p:cNvSpPr>
                <a:spLocks noChangeArrowheads="1"/>
              </p:cNvSpPr>
              <p:nvPr/>
            </p:nvSpPr>
            <p:spPr bwMode="auto">
              <a:xfrm>
                <a:off x="4138613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8" name="Oval 279"/>
              <p:cNvSpPr>
                <a:spLocks noChangeArrowheads="1"/>
              </p:cNvSpPr>
              <p:nvPr/>
            </p:nvSpPr>
            <p:spPr bwMode="auto">
              <a:xfrm>
                <a:off x="4527550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9" name="Oval 280"/>
              <p:cNvSpPr>
                <a:spLocks noChangeArrowheads="1"/>
              </p:cNvSpPr>
              <p:nvPr/>
            </p:nvSpPr>
            <p:spPr bwMode="auto">
              <a:xfrm>
                <a:off x="4918075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0" name="Oval 281"/>
              <p:cNvSpPr>
                <a:spLocks noChangeArrowheads="1"/>
              </p:cNvSpPr>
              <p:nvPr/>
            </p:nvSpPr>
            <p:spPr bwMode="auto">
              <a:xfrm>
                <a:off x="5307013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1" name="Oval 282"/>
              <p:cNvSpPr>
                <a:spLocks noChangeArrowheads="1"/>
              </p:cNvSpPr>
              <p:nvPr/>
            </p:nvSpPr>
            <p:spPr bwMode="auto">
              <a:xfrm>
                <a:off x="5695950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2" name="Oval 283"/>
              <p:cNvSpPr>
                <a:spLocks noChangeArrowheads="1"/>
              </p:cNvSpPr>
              <p:nvPr/>
            </p:nvSpPr>
            <p:spPr bwMode="auto">
              <a:xfrm>
                <a:off x="6084888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3" name="Oval 284"/>
              <p:cNvSpPr>
                <a:spLocks noChangeArrowheads="1"/>
              </p:cNvSpPr>
              <p:nvPr/>
            </p:nvSpPr>
            <p:spPr bwMode="auto">
              <a:xfrm>
                <a:off x="6473825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Oval 285"/>
              <p:cNvSpPr>
                <a:spLocks noChangeArrowheads="1"/>
              </p:cNvSpPr>
              <p:nvPr/>
            </p:nvSpPr>
            <p:spPr bwMode="auto">
              <a:xfrm>
                <a:off x="6862763" y="2732996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5" name="Oval 286"/>
              <p:cNvSpPr>
                <a:spLocks noChangeArrowheads="1"/>
              </p:cNvSpPr>
              <p:nvPr/>
            </p:nvSpPr>
            <p:spPr bwMode="auto">
              <a:xfrm>
                <a:off x="7253288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6" name="Oval 287"/>
              <p:cNvSpPr>
                <a:spLocks noChangeArrowheads="1"/>
              </p:cNvSpPr>
              <p:nvPr/>
            </p:nvSpPr>
            <p:spPr bwMode="auto">
              <a:xfrm>
                <a:off x="7642225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Oval 288"/>
              <p:cNvSpPr>
                <a:spLocks noChangeArrowheads="1"/>
              </p:cNvSpPr>
              <p:nvPr/>
            </p:nvSpPr>
            <p:spPr bwMode="auto">
              <a:xfrm>
                <a:off x="8032750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Oval 289"/>
              <p:cNvSpPr>
                <a:spLocks noChangeArrowheads="1"/>
              </p:cNvSpPr>
              <p:nvPr/>
            </p:nvSpPr>
            <p:spPr bwMode="auto">
              <a:xfrm>
                <a:off x="8421688" y="2732996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9" name="Oval 290"/>
              <p:cNvSpPr>
                <a:spLocks noChangeArrowheads="1"/>
              </p:cNvSpPr>
              <p:nvPr/>
            </p:nvSpPr>
            <p:spPr bwMode="auto">
              <a:xfrm>
                <a:off x="8810625" y="2732996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10" name="Group 309"/>
            <p:cNvGrpSpPr/>
            <p:nvPr userDrawn="1"/>
          </p:nvGrpSpPr>
          <p:grpSpPr>
            <a:xfrm>
              <a:off x="244475" y="3101657"/>
              <a:ext cx="8655050" cy="88900"/>
              <a:chOff x="244475" y="3118758"/>
              <a:chExt cx="8655050" cy="88900"/>
            </a:xfrm>
          </p:grpSpPr>
          <p:sp>
            <p:nvSpPr>
              <p:cNvPr id="170" name="Oval 297"/>
              <p:cNvSpPr>
                <a:spLocks noChangeArrowheads="1"/>
              </p:cNvSpPr>
              <p:nvPr/>
            </p:nvSpPr>
            <p:spPr bwMode="auto">
              <a:xfrm>
                <a:off x="244475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1" name="Oval 298"/>
              <p:cNvSpPr>
                <a:spLocks noChangeArrowheads="1"/>
              </p:cNvSpPr>
              <p:nvPr/>
            </p:nvSpPr>
            <p:spPr bwMode="auto">
              <a:xfrm>
                <a:off x="633413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2" name="Oval 299"/>
              <p:cNvSpPr>
                <a:spLocks noChangeArrowheads="1"/>
              </p:cNvSpPr>
              <p:nvPr/>
            </p:nvSpPr>
            <p:spPr bwMode="auto">
              <a:xfrm>
                <a:off x="1023938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3" name="Oval 300"/>
              <p:cNvSpPr>
                <a:spLocks noChangeArrowheads="1"/>
              </p:cNvSpPr>
              <p:nvPr/>
            </p:nvSpPr>
            <p:spPr bwMode="auto">
              <a:xfrm>
                <a:off x="1412875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4" name="Oval 301"/>
              <p:cNvSpPr>
                <a:spLocks noChangeArrowheads="1"/>
              </p:cNvSpPr>
              <p:nvPr/>
            </p:nvSpPr>
            <p:spPr bwMode="auto">
              <a:xfrm>
                <a:off x="1801813" y="31187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5" name="Oval 302"/>
              <p:cNvSpPr>
                <a:spLocks noChangeArrowheads="1"/>
              </p:cNvSpPr>
              <p:nvPr/>
            </p:nvSpPr>
            <p:spPr bwMode="auto">
              <a:xfrm>
                <a:off x="2192338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6" name="Oval 303"/>
              <p:cNvSpPr>
                <a:spLocks noChangeArrowheads="1"/>
              </p:cNvSpPr>
              <p:nvPr/>
            </p:nvSpPr>
            <p:spPr bwMode="auto">
              <a:xfrm>
                <a:off x="2581275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7" name="Oval 304"/>
              <p:cNvSpPr>
                <a:spLocks noChangeArrowheads="1"/>
              </p:cNvSpPr>
              <p:nvPr/>
            </p:nvSpPr>
            <p:spPr bwMode="auto">
              <a:xfrm>
                <a:off x="2970213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8" name="Oval 305"/>
              <p:cNvSpPr>
                <a:spLocks noChangeArrowheads="1"/>
              </p:cNvSpPr>
              <p:nvPr/>
            </p:nvSpPr>
            <p:spPr bwMode="auto">
              <a:xfrm>
                <a:off x="3359150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9" name="Oval 306"/>
              <p:cNvSpPr>
                <a:spLocks noChangeArrowheads="1"/>
              </p:cNvSpPr>
              <p:nvPr/>
            </p:nvSpPr>
            <p:spPr bwMode="auto">
              <a:xfrm>
                <a:off x="3748088" y="31187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Oval 307"/>
              <p:cNvSpPr>
                <a:spLocks noChangeArrowheads="1"/>
              </p:cNvSpPr>
              <p:nvPr/>
            </p:nvSpPr>
            <p:spPr bwMode="auto">
              <a:xfrm>
                <a:off x="4138613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1" name="Oval 308"/>
              <p:cNvSpPr>
                <a:spLocks noChangeArrowheads="1"/>
              </p:cNvSpPr>
              <p:nvPr/>
            </p:nvSpPr>
            <p:spPr bwMode="auto">
              <a:xfrm>
                <a:off x="4527550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2" name="Oval 309"/>
              <p:cNvSpPr>
                <a:spLocks noChangeArrowheads="1"/>
              </p:cNvSpPr>
              <p:nvPr/>
            </p:nvSpPr>
            <p:spPr bwMode="auto">
              <a:xfrm>
                <a:off x="4918075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3" name="Oval 310"/>
              <p:cNvSpPr>
                <a:spLocks noChangeArrowheads="1"/>
              </p:cNvSpPr>
              <p:nvPr/>
            </p:nvSpPr>
            <p:spPr bwMode="auto">
              <a:xfrm>
                <a:off x="5307013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4" name="Oval 311"/>
              <p:cNvSpPr>
                <a:spLocks noChangeArrowheads="1"/>
              </p:cNvSpPr>
              <p:nvPr/>
            </p:nvSpPr>
            <p:spPr bwMode="auto">
              <a:xfrm>
                <a:off x="5695950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5" name="Oval 312"/>
              <p:cNvSpPr>
                <a:spLocks noChangeArrowheads="1"/>
              </p:cNvSpPr>
              <p:nvPr/>
            </p:nvSpPr>
            <p:spPr bwMode="auto">
              <a:xfrm>
                <a:off x="6084888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6" name="Oval 313"/>
              <p:cNvSpPr>
                <a:spLocks noChangeArrowheads="1"/>
              </p:cNvSpPr>
              <p:nvPr/>
            </p:nvSpPr>
            <p:spPr bwMode="auto">
              <a:xfrm>
                <a:off x="6473825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7" name="Oval 314"/>
              <p:cNvSpPr>
                <a:spLocks noChangeArrowheads="1"/>
              </p:cNvSpPr>
              <p:nvPr/>
            </p:nvSpPr>
            <p:spPr bwMode="auto">
              <a:xfrm>
                <a:off x="6862763" y="31187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8" name="Oval 315"/>
              <p:cNvSpPr>
                <a:spLocks noChangeArrowheads="1"/>
              </p:cNvSpPr>
              <p:nvPr/>
            </p:nvSpPr>
            <p:spPr bwMode="auto">
              <a:xfrm>
                <a:off x="7253288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9" name="Oval 316"/>
              <p:cNvSpPr>
                <a:spLocks noChangeArrowheads="1"/>
              </p:cNvSpPr>
              <p:nvPr/>
            </p:nvSpPr>
            <p:spPr bwMode="auto">
              <a:xfrm>
                <a:off x="7642225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0" name="Oval 317"/>
              <p:cNvSpPr>
                <a:spLocks noChangeArrowheads="1"/>
              </p:cNvSpPr>
              <p:nvPr/>
            </p:nvSpPr>
            <p:spPr bwMode="auto">
              <a:xfrm>
                <a:off x="8032750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Oval 318"/>
              <p:cNvSpPr>
                <a:spLocks noChangeArrowheads="1"/>
              </p:cNvSpPr>
              <p:nvPr/>
            </p:nvSpPr>
            <p:spPr bwMode="auto">
              <a:xfrm>
                <a:off x="8421688" y="3118758"/>
                <a:ext cx="87313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Oval 319"/>
              <p:cNvSpPr>
                <a:spLocks noChangeArrowheads="1"/>
              </p:cNvSpPr>
              <p:nvPr/>
            </p:nvSpPr>
            <p:spPr bwMode="auto">
              <a:xfrm>
                <a:off x="8810625" y="3118758"/>
                <a:ext cx="88900" cy="88900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09" name="Group 308"/>
            <p:cNvGrpSpPr/>
            <p:nvPr userDrawn="1"/>
          </p:nvGrpSpPr>
          <p:grpSpPr>
            <a:xfrm>
              <a:off x="244475" y="3486564"/>
              <a:ext cx="8655050" cy="87312"/>
              <a:chOff x="244475" y="3507696"/>
              <a:chExt cx="8655050" cy="87312"/>
            </a:xfrm>
          </p:grpSpPr>
          <p:sp>
            <p:nvSpPr>
              <p:cNvPr id="193" name="Oval 326"/>
              <p:cNvSpPr>
                <a:spLocks noChangeArrowheads="1"/>
              </p:cNvSpPr>
              <p:nvPr/>
            </p:nvSpPr>
            <p:spPr bwMode="auto">
              <a:xfrm>
                <a:off x="244475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4" name="Oval 327"/>
              <p:cNvSpPr>
                <a:spLocks noChangeArrowheads="1"/>
              </p:cNvSpPr>
              <p:nvPr/>
            </p:nvSpPr>
            <p:spPr bwMode="auto">
              <a:xfrm>
                <a:off x="633413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Oval 328"/>
              <p:cNvSpPr>
                <a:spLocks noChangeArrowheads="1"/>
              </p:cNvSpPr>
              <p:nvPr/>
            </p:nvSpPr>
            <p:spPr bwMode="auto">
              <a:xfrm>
                <a:off x="1023938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6" name="Oval 329"/>
              <p:cNvSpPr>
                <a:spLocks noChangeArrowheads="1"/>
              </p:cNvSpPr>
              <p:nvPr/>
            </p:nvSpPr>
            <p:spPr bwMode="auto">
              <a:xfrm>
                <a:off x="1412875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Oval 330"/>
              <p:cNvSpPr>
                <a:spLocks noChangeArrowheads="1"/>
              </p:cNvSpPr>
              <p:nvPr/>
            </p:nvSpPr>
            <p:spPr bwMode="auto">
              <a:xfrm>
                <a:off x="1801813" y="3507696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8" name="Oval 331"/>
              <p:cNvSpPr>
                <a:spLocks noChangeArrowheads="1"/>
              </p:cNvSpPr>
              <p:nvPr/>
            </p:nvSpPr>
            <p:spPr bwMode="auto">
              <a:xfrm>
                <a:off x="2192338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Oval 332"/>
              <p:cNvSpPr>
                <a:spLocks noChangeArrowheads="1"/>
              </p:cNvSpPr>
              <p:nvPr/>
            </p:nvSpPr>
            <p:spPr bwMode="auto">
              <a:xfrm>
                <a:off x="2581275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0" name="Oval 333"/>
              <p:cNvSpPr>
                <a:spLocks noChangeArrowheads="1"/>
              </p:cNvSpPr>
              <p:nvPr/>
            </p:nvSpPr>
            <p:spPr bwMode="auto">
              <a:xfrm>
                <a:off x="2970213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Oval 334"/>
              <p:cNvSpPr>
                <a:spLocks noChangeArrowheads="1"/>
              </p:cNvSpPr>
              <p:nvPr/>
            </p:nvSpPr>
            <p:spPr bwMode="auto">
              <a:xfrm>
                <a:off x="3359150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2" name="Oval 335"/>
              <p:cNvSpPr>
                <a:spLocks noChangeArrowheads="1"/>
              </p:cNvSpPr>
              <p:nvPr/>
            </p:nvSpPr>
            <p:spPr bwMode="auto">
              <a:xfrm>
                <a:off x="3748088" y="3507696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Oval 336"/>
              <p:cNvSpPr>
                <a:spLocks noChangeArrowheads="1"/>
              </p:cNvSpPr>
              <p:nvPr/>
            </p:nvSpPr>
            <p:spPr bwMode="auto">
              <a:xfrm>
                <a:off x="4138613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4" name="Oval 337"/>
              <p:cNvSpPr>
                <a:spLocks noChangeArrowheads="1"/>
              </p:cNvSpPr>
              <p:nvPr/>
            </p:nvSpPr>
            <p:spPr bwMode="auto">
              <a:xfrm>
                <a:off x="4527550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Oval 338"/>
              <p:cNvSpPr>
                <a:spLocks noChangeArrowheads="1"/>
              </p:cNvSpPr>
              <p:nvPr/>
            </p:nvSpPr>
            <p:spPr bwMode="auto">
              <a:xfrm>
                <a:off x="4918075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6" name="Oval 339"/>
              <p:cNvSpPr>
                <a:spLocks noChangeArrowheads="1"/>
              </p:cNvSpPr>
              <p:nvPr/>
            </p:nvSpPr>
            <p:spPr bwMode="auto">
              <a:xfrm>
                <a:off x="5307013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Oval 340"/>
              <p:cNvSpPr>
                <a:spLocks noChangeArrowheads="1"/>
              </p:cNvSpPr>
              <p:nvPr/>
            </p:nvSpPr>
            <p:spPr bwMode="auto">
              <a:xfrm>
                <a:off x="5695950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8" name="Oval 341"/>
              <p:cNvSpPr>
                <a:spLocks noChangeArrowheads="1"/>
              </p:cNvSpPr>
              <p:nvPr/>
            </p:nvSpPr>
            <p:spPr bwMode="auto">
              <a:xfrm>
                <a:off x="6084888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Oval 342"/>
              <p:cNvSpPr>
                <a:spLocks noChangeArrowheads="1"/>
              </p:cNvSpPr>
              <p:nvPr/>
            </p:nvSpPr>
            <p:spPr bwMode="auto">
              <a:xfrm>
                <a:off x="6473825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0" name="Oval 343"/>
              <p:cNvSpPr>
                <a:spLocks noChangeArrowheads="1"/>
              </p:cNvSpPr>
              <p:nvPr/>
            </p:nvSpPr>
            <p:spPr bwMode="auto">
              <a:xfrm>
                <a:off x="6862763" y="3507696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" name="Oval 344"/>
              <p:cNvSpPr>
                <a:spLocks noChangeArrowheads="1"/>
              </p:cNvSpPr>
              <p:nvPr/>
            </p:nvSpPr>
            <p:spPr bwMode="auto">
              <a:xfrm>
                <a:off x="7253288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2" name="Oval 345"/>
              <p:cNvSpPr>
                <a:spLocks noChangeArrowheads="1"/>
              </p:cNvSpPr>
              <p:nvPr/>
            </p:nvSpPr>
            <p:spPr bwMode="auto">
              <a:xfrm>
                <a:off x="7642225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3" name="Oval 346"/>
              <p:cNvSpPr>
                <a:spLocks noChangeArrowheads="1"/>
              </p:cNvSpPr>
              <p:nvPr/>
            </p:nvSpPr>
            <p:spPr bwMode="auto">
              <a:xfrm>
                <a:off x="8032750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4" name="Oval 347"/>
              <p:cNvSpPr>
                <a:spLocks noChangeArrowheads="1"/>
              </p:cNvSpPr>
              <p:nvPr/>
            </p:nvSpPr>
            <p:spPr bwMode="auto">
              <a:xfrm>
                <a:off x="8421688" y="3507696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5" name="Oval 348"/>
              <p:cNvSpPr>
                <a:spLocks noChangeArrowheads="1"/>
              </p:cNvSpPr>
              <p:nvPr/>
            </p:nvSpPr>
            <p:spPr bwMode="auto">
              <a:xfrm>
                <a:off x="8810625" y="3507696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308" name="Group 307"/>
            <p:cNvGrpSpPr/>
            <p:nvPr userDrawn="1"/>
          </p:nvGrpSpPr>
          <p:grpSpPr>
            <a:xfrm>
              <a:off x="244475" y="3869883"/>
              <a:ext cx="8655050" cy="87312"/>
              <a:chOff x="244475" y="3893458"/>
              <a:chExt cx="8655050" cy="87312"/>
            </a:xfrm>
          </p:grpSpPr>
          <p:sp>
            <p:nvSpPr>
              <p:cNvPr id="216" name="Oval 355"/>
              <p:cNvSpPr>
                <a:spLocks noChangeArrowheads="1"/>
              </p:cNvSpPr>
              <p:nvPr/>
            </p:nvSpPr>
            <p:spPr bwMode="auto">
              <a:xfrm>
                <a:off x="244475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7" name="Oval 356"/>
              <p:cNvSpPr>
                <a:spLocks noChangeArrowheads="1"/>
              </p:cNvSpPr>
              <p:nvPr/>
            </p:nvSpPr>
            <p:spPr bwMode="auto">
              <a:xfrm>
                <a:off x="633413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8" name="Oval 357"/>
              <p:cNvSpPr>
                <a:spLocks noChangeArrowheads="1"/>
              </p:cNvSpPr>
              <p:nvPr/>
            </p:nvSpPr>
            <p:spPr bwMode="auto">
              <a:xfrm>
                <a:off x="1023938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9" name="Oval 358"/>
              <p:cNvSpPr>
                <a:spLocks noChangeArrowheads="1"/>
              </p:cNvSpPr>
              <p:nvPr/>
            </p:nvSpPr>
            <p:spPr bwMode="auto">
              <a:xfrm>
                <a:off x="1412875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0" name="Oval 359"/>
              <p:cNvSpPr>
                <a:spLocks noChangeArrowheads="1"/>
              </p:cNvSpPr>
              <p:nvPr/>
            </p:nvSpPr>
            <p:spPr bwMode="auto">
              <a:xfrm>
                <a:off x="1801813" y="3893458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1" name="Oval 360"/>
              <p:cNvSpPr>
                <a:spLocks noChangeArrowheads="1"/>
              </p:cNvSpPr>
              <p:nvPr/>
            </p:nvSpPr>
            <p:spPr bwMode="auto">
              <a:xfrm>
                <a:off x="2192338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2" name="Oval 361"/>
              <p:cNvSpPr>
                <a:spLocks noChangeArrowheads="1"/>
              </p:cNvSpPr>
              <p:nvPr/>
            </p:nvSpPr>
            <p:spPr bwMode="auto">
              <a:xfrm>
                <a:off x="2581275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3" name="Oval 362"/>
              <p:cNvSpPr>
                <a:spLocks noChangeArrowheads="1"/>
              </p:cNvSpPr>
              <p:nvPr/>
            </p:nvSpPr>
            <p:spPr bwMode="auto">
              <a:xfrm>
                <a:off x="2970213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4" name="Oval 363"/>
              <p:cNvSpPr>
                <a:spLocks noChangeArrowheads="1"/>
              </p:cNvSpPr>
              <p:nvPr/>
            </p:nvSpPr>
            <p:spPr bwMode="auto">
              <a:xfrm>
                <a:off x="3359150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5" name="Oval 364"/>
              <p:cNvSpPr>
                <a:spLocks noChangeArrowheads="1"/>
              </p:cNvSpPr>
              <p:nvPr/>
            </p:nvSpPr>
            <p:spPr bwMode="auto">
              <a:xfrm>
                <a:off x="3748088" y="3893458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6" name="Oval 365"/>
              <p:cNvSpPr>
                <a:spLocks noChangeArrowheads="1"/>
              </p:cNvSpPr>
              <p:nvPr/>
            </p:nvSpPr>
            <p:spPr bwMode="auto">
              <a:xfrm>
                <a:off x="4138613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7" name="Oval 366"/>
              <p:cNvSpPr>
                <a:spLocks noChangeArrowheads="1"/>
              </p:cNvSpPr>
              <p:nvPr/>
            </p:nvSpPr>
            <p:spPr bwMode="auto">
              <a:xfrm>
                <a:off x="4527550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8" name="Oval 367"/>
              <p:cNvSpPr>
                <a:spLocks noChangeArrowheads="1"/>
              </p:cNvSpPr>
              <p:nvPr/>
            </p:nvSpPr>
            <p:spPr bwMode="auto">
              <a:xfrm>
                <a:off x="4918075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9" name="Oval 368"/>
              <p:cNvSpPr>
                <a:spLocks noChangeArrowheads="1"/>
              </p:cNvSpPr>
              <p:nvPr/>
            </p:nvSpPr>
            <p:spPr bwMode="auto">
              <a:xfrm>
                <a:off x="5307013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0" name="Oval 369"/>
              <p:cNvSpPr>
                <a:spLocks noChangeArrowheads="1"/>
              </p:cNvSpPr>
              <p:nvPr/>
            </p:nvSpPr>
            <p:spPr bwMode="auto">
              <a:xfrm>
                <a:off x="5695950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1" name="Oval 370"/>
              <p:cNvSpPr>
                <a:spLocks noChangeArrowheads="1"/>
              </p:cNvSpPr>
              <p:nvPr/>
            </p:nvSpPr>
            <p:spPr bwMode="auto">
              <a:xfrm>
                <a:off x="6084888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2" name="Oval 371"/>
              <p:cNvSpPr>
                <a:spLocks noChangeArrowheads="1"/>
              </p:cNvSpPr>
              <p:nvPr/>
            </p:nvSpPr>
            <p:spPr bwMode="auto">
              <a:xfrm>
                <a:off x="6473825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3" name="Oval 372"/>
              <p:cNvSpPr>
                <a:spLocks noChangeArrowheads="1"/>
              </p:cNvSpPr>
              <p:nvPr/>
            </p:nvSpPr>
            <p:spPr bwMode="auto">
              <a:xfrm>
                <a:off x="6862763" y="3893458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4" name="Oval 373"/>
              <p:cNvSpPr>
                <a:spLocks noChangeArrowheads="1"/>
              </p:cNvSpPr>
              <p:nvPr/>
            </p:nvSpPr>
            <p:spPr bwMode="auto">
              <a:xfrm>
                <a:off x="7253288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Oval 374"/>
              <p:cNvSpPr>
                <a:spLocks noChangeArrowheads="1"/>
              </p:cNvSpPr>
              <p:nvPr/>
            </p:nvSpPr>
            <p:spPr bwMode="auto">
              <a:xfrm>
                <a:off x="7642225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6" name="Oval 375"/>
              <p:cNvSpPr>
                <a:spLocks noChangeArrowheads="1"/>
              </p:cNvSpPr>
              <p:nvPr/>
            </p:nvSpPr>
            <p:spPr bwMode="auto">
              <a:xfrm>
                <a:off x="8032750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7" name="Oval 376"/>
              <p:cNvSpPr>
                <a:spLocks noChangeArrowheads="1"/>
              </p:cNvSpPr>
              <p:nvPr/>
            </p:nvSpPr>
            <p:spPr bwMode="auto">
              <a:xfrm>
                <a:off x="8421688" y="3893458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8" name="Oval 377"/>
              <p:cNvSpPr>
                <a:spLocks noChangeArrowheads="1"/>
              </p:cNvSpPr>
              <p:nvPr/>
            </p:nvSpPr>
            <p:spPr bwMode="auto">
              <a:xfrm>
                <a:off x="8810625" y="3893458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" name="Group 4"/>
            <p:cNvGrpSpPr/>
            <p:nvPr userDrawn="1"/>
          </p:nvGrpSpPr>
          <p:grpSpPr>
            <a:xfrm>
              <a:off x="244475" y="4253202"/>
              <a:ext cx="8655050" cy="87312"/>
              <a:chOff x="244475" y="4279221"/>
              <a:chExt cx="8655050" cy="87312"/>
            </a:xfrm>
          </p:grpSpPr>
          <p:sp>
            <p:nvSpPr>
              <p:cNvPr id="239" name="Oval 384"/>
              <p:cNvSpPr>
                <a:spLocks noChangeArrowheads="1"/>
              </p:cNvSpPr>
              <p:nvPr/>
            </p:nvSpPr>
            <p:spPr bwMode="auto">
              <a:xfrm>
                <a:off x="244475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0" name="Oval 385"/>
              <p:cNvSpPr>
                <a:spLocks noChangeArrowheads="1"/>
              </p:cNvSpPr>
              <p:nvPr/>
            </p:nvSpPr>
            <p:spPr bwMode="auto">
              <a:xfrm>
                <a:off x="633413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1" name="Oval 386"/>
              <p:cNvSpPr>
                <a:spLocks noChangeArrowheads="1"/>
              </p:cNvSpPr>
              <p:nvPr/>
            </p:nvSpPr>
            <p:spPr bwMode="auto">
              <a:xfrm>
                <a:off x="1023938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2" name="Oval 387"/>
              <p:cNvSpPr>
                <a:spLocks noChangeArrowheads="1"/>
              </p:cNvSpPr>
              <p:nvPr/>
            </p:nvSpPr>
            <p:spPr bwMode="auto">
              <a:xfrm>
                <a:off x="1431925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3" name="Oval 388"/>
              <p:cNvSpPr>
                <a:spLocks noChangeArrowheads="1"/>
              </p:cNvSpPr>
              <p:nvPr/>
            </p:nvSpPr>
            <p:spPr bwMode="auto">
              <a:xfrm>
                <a:off x="1801813" y="42792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4" name="Oval 389"/>
              <p:cNvSpPr>
                <a:spLocks noChangeArrowheads="1"/>
              </p:cNvSpPr>
              <p:nvPr/>
            </p:nvSpPr>
            <p:spPr bwMode="auto">
              <a:xfrm>
                <a:off x="2192338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Oval 390"/>
              <p:cNvSpPr>
                <a:spLocks noChangeArrowheads="1"/>
              </p:cNvSpPr>
              <p:nvPr/>
            </p:nvSpPr>
            <p:spPr bwMode="auto">
              <a:xfrm>
                <a:off x="2581275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Oval 391"/>
              <p:cNvSpPr>
                <a:spLocks noChangeArrowheads="1"/>
              </p:cNvSpPr>
              <p:nvPr/>
            </p:nvSpPr>
            <p:spPr bwMode="auto">
              <a:xfrm>
                <a:off x="2970213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Oval 392"/>
              <p:cNvSpPr>
                <a:spLocks noChangeArrowheads="1"/>
              </p:cNvSpPr>
              <p:nvPr/>
            </p:nvSpPr>
            <p:spPr bwMode="auto">
              <a:xfrm>
                <a:off x="3359150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Oval 393"/>
              <p:cNvSpPr>
                <a:spLocks noChangeArrowheads="1"/>
              </p:cNvSpPr>
              <p:nvPr/>
            </p:nvSpPr>
            <p:spPr bwMode="auto">
              <a:xfrm>
                <a:off x="3748088" y="42792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Oval 394"/>
              <p:cNvSpPr>
                <a:spLocks noChangeArrowheads="1"/>
              </p:cNvSpPr>
              <p:nvPr/>
            </p:nvSpPr>
            <p:spPr bwMode="auto">
              <a:xfrm>
                <a:off x="4157663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Oval 395"/>
              <p:cNvSpPr>
                <a:spLocks noChangeArrowheads="1"/>
              </p:cNvSpPr>
              <p:nvPr/>
            </p:nvSpPr>
            <p:spPr bwMode="auto">
              <a:xfrm>
                <a:off x="4527550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Oval 396"/>
              <p:cNvSpPr>
                <a:spLocks noChangeArrowheads="1"/>
              </p:cNvSpPr>
              <p:nvPr/>
            </p:nvSpPr>
            <p:spPr bwMode="auto">
              <a:xfrm>
                <a:off x="4918075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Oval 397"/>
              <p:cNvSpPr>
                <a:spLocks noChangeArrowheads="1"/>
              </p:cNvSpPr>
              <p:nvPr/>
            </p:nvSpPr>
            <p:spPr bwMode="auto">
              <a:xfrm>
                <a:off x="5307013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3" name="Oval 398"/>
              <p:cNvSpPr>
                <a:spLocks noChangeArrowheads="1"/>
              </p:cNvSpPr>
              <p:nvPr/>
            </p:nvSpPr>
            <p:spPr bwMode="auto">
              <a:xfrm>
                <a:off x="5695950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4" name="Oval 399"/>
              <p:cNvSpPr>
                <a:spLocks noChangeArrowheads="1"/>
              </p:cNvSpPr>
              <p:nvPr/>
            </p:nvSpPr>
            <p:spPr bwMode="auto">
              <a:xfrm>
                <a:off x="6084888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Oval 400"/>
              <p:cNvSpPr>
                <a:spLocks noChangeArrowheads="1"/>
              </p:cNvSpPr>
              <p:nvPr/>
            </p:nvSpPr>
            <p:spPr bwMode="auto">
              <a:xfrm>
                <a:off x="6473825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Oval 401"/>
              <p:cNvSpPr>
                <a:spLocks noChangeArrowheads="1"/>
              </p:cNvSpPr>
              <p:nvPr/>
            </p:nvSpPr>
            <p:spPr bwMode="auto">
              <a:xfrm>
                <a:off x="6862763" y="42792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7" name="Oval 402"/>
              <p:cNvSpPr>
                <a:spLocks noChangeArrowheads="1"/>
              </p:cNvSpPr>
              <p:nvPr/>
            </p:nvSpPr>
            <p:spPr bwMode="auto">
              <a:xfrm>
                <a:off x="7253288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8" name="Oval 403"/>
              <p:cNvSpPr>
                <a:spLocks noChangeArrowheads="1"/>
              </p:cNvSpPr>
              <p:nvPr/>
            </p:nvSpPr>
            <p:spPr bwMode="auto">
              <a:xfrm>
                <a:off x="7642225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9" name="Oval 404"/>
              <p:cNvSpPr>
                <a:spLocks noChangeArrowheads="1"/>
              </p:cNvSpPr>
              <p:nvPr/>
            </p:nvSpPr>
            <p:spPr bwMode="auto">
              <a:xfrm>
                <a:off x="8032750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0" name="Oval 405"/>
              <p:cNvSpPr>
                <a:spLocks noChangeArrowheads="1"/>
              </p:cNvSpPr>
              <p:nvPr/>
            </p:nvSpPr>
            <p:spPr bwMode="auto">
              <a:xfrm>
                <a:off x="8421688" y="42792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1" name="Oval 406"/>
              <p:cNvSpPr>
                <a:spLocks noChangeArrowheads="1"/>
              </p:cNvSpPr>
              <p:nvPr/>
            </p:nvSpPr>
            <p:spPr bwMode="auto">
              <a:xfrm>
                <a:off x="8810625" y="42792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" name="Group 3"/>
            <p:cNvGrpSpPr/>
            <p:nvPr userDrawn="1"/>
          </p:nvGrpSpPr>
          <p:grpSpPr>
            <a:xfrm>
              <a:off x="244475" y="4636521"/>
              <a:ext cx="8655050" cy="87312"/>
              <a:chOff x="244475" y="4636521"/>
              <a:chExt cx="8655050" cy="87312"/>
            </a:xfrm>
          </p:grpSpPr>
          <p:sp>
            <p:nvSpPr>
              <p:cNvPr id="262" name="Oval 384"/>
              <p:cNvSpPr>
                <a:spLocks noChangeArrowheads="1"/>
              </p:cNvSpPr>
              <p:nvPr userDrawn="1"/>
            </p:nvSpPr>
            <p:spPr bwMode="auto">
              <a:xfrm>
                <a:off x="244475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Oval 385"/>
              <p:cNvSpPr>
                <a:spLocks noChangeArrowheads="1"/>
              </p:cNvSpPr>
              <p:nvPr userDrawn="1"/>
            </p:nvSpPr>
            <p:spPr bwMode="auto">
              <a:xfrm>
                <a:off x="633413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Oval 386"/>
              <p:cNvSpPr>
                <a:spLocks noChangeArrowheads="1"/>
              </p:cNvSpPr>
              <p:nvPr userDrawn="1"/>
            </p:nvSpPr>
            <p:spPr bwMode="auto">
              <a:xfrm>
                <a:off x="1023938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5" name="Oval 387"/>
              <p:cNvSpPr>
                <a:spLocks noChangeArrowheads="1"/>
              </p:cNvSpPr>
              <p:nvPr userDrawn="1"/>
            </p:nvSpPr>
            <p:spPr bwMode="auto">
              <a:xfrm>
                <a:off x="1431925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6" name="Oval 388"/>
              <p:cNvSpPr>
                <a:spLocks noChangeArrowheads="1"/>
              </p:cNvSpPr>
              <p:nvPr userDrawn="1"/>
            </p:nvSpPr>
            <p:spPr bwMode="auto">
              <a:xfrm>
                <a:off x="1801813" y="46365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7" name="Oval 389"/>
              <p:cNvSpPr>
                <a:spLocks noChangeArrowheads="1"/>
              </p:cNvSpPr>
              <p:nvPr userDrawn="1"/>
            </p:nvSpPr>
            <p:spPr bwMode="auto">
              <a:xfrm>
                <a:off x="2192338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8" name="Oval 390"/>
              <p:cNvSpPr>
                <a:spLocks noChangeArrowheads="1"/>
              </p:cNvSpPr>
              <p:nvPr userDrawn="1"/>
            </p:nvSpPr>
            <p:spPr bwMode="auto">
              <a:xfrm>
                <a:off x="2581275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9" name="Oval 391"/>
              <p:cNvSpPr>
                <a:spLocks noChangeArrowheads="1"/>
              </p:cNvSpPr>
              <p:nvPr userDrawn="1"/>
            </p:nvSpPr>
            <p:spPr bwMode="auto">
              <a:xfrm>
                <a:off x="2970213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0" name="Oval 392"/>
              <p:cNvSpPr>
                <a:spLocks noChangeArrowheads="1"/>
              </p:cNvSpPr>
              <p:nvPr userDrawn="1"/>
            </p:nvSpPr>
            <p:spPr bwMode="auto">
              <a:xfrm>
                <a:off x="3359150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Oval 393"/>
              <p:cNvSpPr>
                <a:spLocks noChangeArrowheads="1"/>
              </p:cNvSpPr>
              <p:nvPr userDrawn="1"/>
            </p:nvSpPr>
            <p:spPr bwMode="auto">
              <a:xfrm>
                <a:off x="3748088" y="46365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Oval 394"/>
              <p:cNvSpPr>
                <a:spLocks noChangeArrowheads="1"/>
              </p:cNvSpPr>
              <p:nvPr userDrawn="1"/>
            </p:nvSpPr>
            <p:spPr bwMode="auto">
              <a:xfrm>
                <a:off x="4157663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3" name="Oval 395"/>
              <p:cNvSpPr>
                <a:spLocks noChangeArrowheads="1"/>
              </p:cNvSpPr>
              <p:nvPr userDrawn="1"/>
            </p:nvSpPr>
            <p:spPr bwMode="auto">
              <a:xfrm>
                <a:off x="4527550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4" name="Oval 396"/>
              <p:cNvSpPr>
                <a:spLocks noChangeArrowheads="1"/>
              </p:cNvSpPr>
              <p:nvPr userDrawn="1"/>
            </p:nvSpPr>
            <p:spPr bwMode="auto">
              <a:xfrm>
                <a:off x="4918075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5" name="Oval 397"/>
              <p:cNvSpPr>
                <a:spLocks noChangeArrowheads="1"/>
              </p:cNvSpPr>
              <p:nvPr userDrawn="1"/>
            </p:nvSpPr>
            <p:spPr bwMode="auto">
              <a:xfrm>
                <a:off x="5307013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6" name="Oval 398"/>
              <p:cNvSpPr>
                <a:spLocks noChangeArrowheads="1"/>
              </p:cNvSpPr>
              <p:nvPr userDrawn="1"/>
            </p:nvSpPr>
            <p:spPr bwMode="auto">
              <a:xfrm>
                <a:off x="5695950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7" name="Oval 399"/>
              <p:cNvSpPr>
                <a:spLocks noChangeArrowheads="1"/>
              </p:cNvSpPr>
              <p:nvPr userDrawn="1"/>
            </p:nvSpPr>
            <p:spPr bwMode="auto">
              <a:xfrm>
                <a:off x="6084888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8" name="Oval 400"/>
              <p:cNvSpPr>
                <a:spLocks noChangeArrowheads="1"/>
              </p:cNvSpPr>
              <p:nvPr userDrawn="1"/>
            </p:nvSpPr>
            <p:spPr bwMode="auto">
              <a:xfrm>
                <a:off x="6473825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9" name="Oval 401"/>
              <p:cNvSpPr>
                <a:spLocks noChangeArrowheads="1"/>
              </p:cNvSpPr>
              <p:nvPr userDrawn="1"/>
            </p:nvSpPr>
            <p:spPr bwMode="auto">
              <a:xfrm>
                <a:off x="6862763" y="46365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0" name="Oval 402"/>
              <p:cNvSpPr>
                <a:spLocks noChangeArrowheads="1"/>
              </p:cNvSpPr>
              <p:nvPr userDrawn="1"/>
            </p:nvSpPr>
            <p:spPr bwMode="auto">
              <a:xfrm>
                <a:off x="7253288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1" name="Oval 403"/>
              <p:cNvSpPr>
                <a:spLocks noChangeArrowheads="1"/>
              </p:cNvSpPr>
              <p:nvPr userDrawn="1"/>
            </p:nvSpPr>
            <p:spPr bwMode="auto">
              <a:xfrm>
                <a:off x="7642225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2" name="Oval 404"/>
              <p:cNvSpPr>
                <a:spLocks noChangeArrowheads="1"/>
              </p:cNvSpPr>
              <p:nvPr userDrawn="1"/>
            </p:nvSpPr>
            <p:spPr bwMode="auto">
              <a:xfrm>
                <a:off x="8032750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3" name="Oval 405"/>
              <p:cNvSpPr>
                <a:spLocks noChangeArrowheads="1"/>
              </p:cNvSpPr>
              <p:nvPr userDrawn="1"/>
            </p:nvSpPr>
            <p:spPr bwMode="auto">
              <a:xfrm>
                <a:off x="8421688" y="4636521"/>
                <a:ext cx="87313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4" name="Oval 406"/>
              <p:cNvSpPr>
                <a:spLocks noChangeArrowheads="1"/>
              </p:cNvSpPr>
              <p:nvPr userDrawn="1"/>
            </p:nvSpPr>
            <p:spPr bwMode="auto">
              <a:xfrm>
                <a:off x="8810625" y="4636521"/>
                <a:ext cx="88900" cy="87312"/>
              </a:xfrm>
              <a:prstGeom prst="ellipse">
                <a:avLst/>
              </a:prstGeom>
              <a:solidFill>
                <a:srgbClr val="000000">
                  <a:alpha val="10000"/>
                </a:srgb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7" name="Text Placeholder 9"/>
          <p:cNvSpPr>
            <a:spLocks noGrp="1"/>
          </p:cNvSpPr>
          <p:nvPr userDrawn="1">
            <p:ph type="body" sz="quarter" idx="11" hasCustomPrompt="1"/>
          </p:nvPr>
        </p:nvSpPr>
        <p:spPr bwMode="gray">
          <a:xfrm>
            <a:off x="0" y="2233197"/>
            <a:ext cx="9144000" cy="677108"/>
          </a:xfrm>
          <a:solidFill>
            <a:schemeClr val="bg1"/>
          </a:solidFill>
        </p:spPr>
        <p:txBody>
          <a:bodyPr lIns="457200" tIns="137160" rIns="457200" bIns="137160" anchor="ctr" anchorCtr="1">
            <a:spAutoFit/>
          </a:bodyPr>
          <a:lstStyle>
            <a:lvl1pPr marL="0" indent="0" algn="ctr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 sz="2400" b="1">
                <a:solidFill>
                  <a:schemeClr val="accent1"/>
                </a:solidFill>
              </a:defRPr>
            </a:lvl1pPr>
            <a:lvl2pPr marL="342900" indent="-342900"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>
                <a:solidFill>
                  <a:schemeClr val="accent1"/>
                </a:solidFill>
              </a:defRPr>
            </a:lvl2pPr>
            <a:lvl3pPr marL="285750" indent="-285750" algn="ctr">
              <a:lnSpc>
                <a:spcPct val="8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1">
                <a:solidFill>
                  <a:schemeClr val="accent1"/>
                </a:solidFill>
              </a:defRPr>
            </a:lvl3pPr>
            <a:lvl4pPr marL="342900" indent="-34290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accent1"/>
                </a:solidFill>
              </a:defRPr>
            </a:lvl4pPr>
            <a:lvl5pPr marL="342900" indent="-34290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0988862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gu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0" y="2225502"/>
            <a:ext cx="9144000" cy="692497"/>
          </a:xfrm>
          <a:solidFill>
            <a:schemeClr val="accent1">
              <a:alpha val="90000"/>
            </a:schemeClr>
          </a:solidFill>
        </p:spPr>
        <p:txBody>
          <a:bodyPr wrap="square" lIns="182880" tIns="182880" rIns="182880" bIns="182880" anchor="ctr" anchorCtr="0">
            <a:spAutoFit/>
          </a:bodyPr>
          <a:lstStyle>
            <a:lvl1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tabLst/>
              <a:defRPr sz="2400" b="1">
                <a:solidFill>
                  <a:schemeClr val="bg1"/>
                </a:solidFill>
              </a:defRPr>
            </a:lvl1pPr>
            <a:lvl2pPr marL="0" indent="0" algn="ctr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8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1">
                <a:solidFill>
                  <a:schemeClr val="bg1"/>
                </a:solidFill>
              </a:defRPr>
            </a:lvl3pPr>
            <a:lvl4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4pPr>
            <a:lvl5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5pPr>
            <a:lvl6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6pPr>
            <a:lvl7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7pPr>
            <a:lvl8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8pPr>
            <a:lvl9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075902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0" y="257961"/>
            <a:ext cx="9144000" cy="4398556"/>
          </a:xfr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3715529"/>
            <a:ext cx="4564063" cy="400110"/>
          </a:xfrm>
          <a:solidFill>
            <a:srgbClr val="000000">
              <a:alpha val="7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548640" tIns="91440" bIns="91440" rtlCol="0" anchor="t" anchorCtr="0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600" b="1" kern="0">
                <a:solidFill>
                  <a:schemeClr val="bg1"/>
                </a:solidFill>
              </a:defRPr>
            </a:lvl1pPr>
          </a:lstStyle>
          <a:p>
            <a:pPr marL="0" lvl="0">
              <a:lnSpc>
                <a:spcPct val="85000"/>
              </a:lnSpc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1"/>
          <p:cNvSpPr txBox="1">
            <a:spLocks/>
          </p:cNvSpPr>
          <p:nvPr userDrawn="1"/>
        </p:nvSpPr>
        <p:spPr>
          <a:xfrm>
            <a:off x="457201" y="4857864"/>
            <a:ext cx="928914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700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© 2015 Teradata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Date Placeholder 1"/>
          <p:cNvSpPr>
            <a:spLocks noGrp="1"/>
          </p:cNvSpPr>
          <p:nvPr>
            <p:ph type="dt" sz="half" idx="2"/>
          </p:nvPr>
        </p:nvSpPr>
        <p:spPr>
          <a:xfrm>
            <a:off x="452967" y="4916847"/>
            <a:ext cx="1683808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0" y="2523556"/>
            <a:ext cx="5847397" cy="996427"/>
          </a:xfrm>
          <a:solidFill>
            <a:schemeClr val="accent1">
              <a:alpha val="90000"/>
            </a:schemeClr>
          </a:solidFill>
        </p:spPr>
        <p:txBody>
          <a:bodyPr wrap="square" lIns="548640" tIns="320040" rIns="182880" bIns="320040" anchor="b" anchorCtr="0">
            <a:spAutoFit/>
          </a:bodyPr>
          <a:lstStyle>
            <a:lvl1pPr marL="0" indent="0" algn="l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tabLst>
                <a:tab pos="457200" algn="l"/>
              </a:tabLst>
              <a:defRPr sz="2600" b="1">
                <a:solidFill>
                  <a:schemeClr val="bg1"/>
                </a:solidFill>
              </a:defRPr>
            </a:lvl1pPr>
            <a:lvl2pPr marL="0" indent="0" algn="ctr">
              <a:lnSpc>
                <a:spcPct val="85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8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1">
                <a:solidFill>
                  <a:schemeClr val="bg1"/>
                </a:solidFill>
              </a:defRPr>
            </a:lvl3pPr>
            <a:lvl4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4pPr>
            <a:lvl5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5pPr>
            <a:lvl6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6pPr>
            <a:lvl7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7pPr>
            <a:lvl8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8pPr>
            <a:lvl9pPr marL="0" indent="0" algn="ctr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400" b="0"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3384641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71052" y="4931654"/>
            <a:ext cx="115416" cy="10772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C8E8817-043E-4BA1-A90E-6FB9FA409362}" type="slidenum">
              <a:rPr lang="en-US" sz="700" smtClean="0">
                <a:solidFill>
                  <a:schemeClr val="bg2">
                    <a:lumMod val="75000"/>
                  </a:schemeClr>
                </a:solidFill>
              </a:rPr>
              <a:pPr algn="r"/>
              <a:t>‹#›</a:t>
            </a:fld>
            <a:endParaRPr lang="en-US" sz="7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53247" y="4918131"/>
            <a:ext cx="133221" cy="13080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r"/>
            <a:fld id="{0C8E8817-043E-4BA1-A90E-6FB9FA409362}" type="slidenum">
              <a:rPr lang="en-US" sz="850" smtClean="0">
                <a:solidFill>
                  <a:schemeClr val="bg2">
                    <a:lumMod val="50000"/>
                  </a:schemeClr>
                </a:solidFill>
              </a:rPr>
              <a:pPr algn="r"/>
              <a:t>‹#›</a:t>
            </a:fld>
            <a:endParaRPr lang="en-US" sz="8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11" name="Group 4"/>
          <p:cNvGrpSpPr>
            <a:grpSpLocks noChangeAspect="1"/>
          </p:cNvGrpSpPr>
          <p:nvPr userDrawn="1"/>
        </p:nvGrpSpPr>
        <p:grpSpPr bwMode="gray">
          <a:xfrm>
            <a:off x="2742406" y="2158207"/>
            <a:ext cx="3659188" cy="827087"/>
            <a:chOff x="1728" y="1805"/>
            <a:chExt cx="2305" cy="521"/>
          </a:xfrm>
          <a:solidFill>
            <a:schemeClr val="accent1"/>
          </a:solidFill>
        </p:grpSpPr>
        <p:sp>
          <p:nvSpPr>
            <p:cNvPr id="12" name="Freeform 11"/>
            <p:cNvSpPr>
              <a:spLocks noEditPoints="1"/>
            </p:cNvSpPr>
            <p:nvPr userDrawn="1"/>
          </p:nvSpPr>
          <p:spPr bwMode="gray">
            <a:xfrm>
              <a:off x="1728" y="1805"/>
              <a:ext cx="2231" cy="521"/>
            </a:xfrm>
            <a:custGeom>
              <a:avLst/>
              <a:gdLst>
                <a:gd name="T0" fmla="*/ 660 w 3745"/>
                <a:gd name="T1" fmla="*/ 0 h 863"/>
                <a:gd name="T2" fmla="*/ 0 w 3745"/>
                <a:gd name="T3" fmla="*/ 73 h 863"/>
                <a:gd name="T4" fmla="*/ 292 w 3745"/>
                <a:gd name="T5" fmla="*/ 804 h 863"/>
                <a:gd name="T6" fmla="*/ 399 w 3745"/>
                <a:gd name="T7" fmla="*/ 863 h 863"/>
                <a:gd name="T8" fmla="*/ 637 w 3745"/>
                <a:gd name="T9" fmla="*/ 73 h 863"/>
                <a:gd name="T10" fmla="*/ 660 w 3745"/>
                <a:gd name="T11" fmla="*/ 0 h 863"/>
                <a:gd name="T12" fmla="*/ 2673 w 3745"/>
                <a:gd name="T13" fmla="*/ 181 h 863"/>
                <a:gd name="T14" fmla="*/ 2408 w 3745"/>
                <a:gd name="T15" fmla="*/ 768 h 863"/>
                <a:gd name="T16" fmla="*/ 2522 w 3745"/>
                <a:gd name="T17" fmla="*/ 729 h 863"/>
                <a:gd name="T18" fmla="*/ 2698 w 3745"/>
                <a:gd name="T19" fmla="*/ 596 h 863"/>
                <a:gd name="T20" fmla="*/ 2590 w 3745"/>
                <a:gd name="T21" fmla="*/ 533 h 863"/>
                <a:gd name="T22" fmla="*/ 2812 w 3745"/>
                <a:gd name="T23" fmla="*/ 729 h 863"/>
                <a:gd name="T24" fmla="*/ 2941 w 3745"/>
                <a:gd name="T25" fmla="*/ 768 h 863"/>
                <a:gd name="T26" fmla="*/ 2673 w 3745"/>
                <a:gd name="T27" fmla="*/ 181 h 863"/>
                <a:gd name="T28" fmla="*/ 3529 w 3745"/>
                <a:gd name="T29" fmla="*/ 203 h 863"/>
                <a:gd name="T30" fmla="*/ 3425 w 3745"/>
                <a:gd name="T31" fmla="*/ 203 h 863"/>
                <a:gd name="T32" fmla="*/ 3252 w 3745"/>
                <a:gd name="T33" fmla="*/ 768 h 863"/>
                <a:gd name="T34" fmla="*/ 3374 w 3745"/>
                <a:gd name="T35" fmla="*/ 596 h 863"/>
                <a:gd name="T36" fmla="*/ 3483 w 3745"/>
                <a:gd name="T37" fmla="*/ 533 h 863"/>
                <a:gd name="T38" fmla="*/ 3473 w 3745"/>
                <a:gd name="T39" fmla="*/ 310 h 863"/>
                <a:gd name="T40" fmla="*/ 3695 w 3745"/>
                <a:gd name="T41" fmla="*/ 768 h 863"/>
                <a:gd name="T42" fmla="*/ 3529 w 3745"/>
                <a:gd name="T43" fmla="*/ 203 h 863"/>
                <a:gd name="T44" fmla="*/ 1655 w 3745"/>
                <a:gd name="T45" fmla="*/ 181 h 863"/>
                <a:gd name="T46" fmla="*/ 1603 w 3745"/>
                <a:gd name="T47" fmla="*/ 203 h 863"/>
                <a:gd name="T48" fmla="*/ 1247 w 3745"/>
                <a:gd name="T49" fmla="*/ 515 h 863"/>
                <a:gd name="T50" fmla="*/ 1374 w 3745"/>
                <a:gd name="T51" fmla="*/ 336 h 863"/>
                <a:gd name="T52" fmla="*/ 969 w 3745"/>
                <a:gd name="T53" fmla="*/ 189 h 863"/>
                <a:gd name="T54" fmla="*/ 737 w 3745"/>
                <a:gd name="T55" fmla="*/ 704 h 863"/>
                <a:gd name="T56" fmla="*/ 625 w 3745"/>
                <a:gd name="T57" fmla="*/ 488 h 863"/>
                <a:gd name="T58" fmla="*/ 816 w 3745"/>
                <a:gd name="T59" fmla="*/ 424 h 863"/>
                <a:gd name="T60" fmla="*/ 625 w 3745"/>
                <a:gd name="T61" fmla="*/ 253 h 863"/>
                <a:gd name="T62" fmla="*/ 897 w 3745"/>
                <a:gd name="T63" fmla="*/ 189 h 863"/>
                <a:gd name="T64" fmla="*/ 520 w 3745"/>
                <a:gd name="T65" fmla="*/ 590 h 863"/>
                <a:gd name="T66" fmla="*/ 1074 w 3745"/>
                <a:gd name="T67" fmla="*/ 766 h 863"/>
                <a:gd name="T68" fmla="*/ 1149 w 3745"/>
                <a:gd name="T69" fmla="*/ 253 h 863"/>
                <a:gd name="T70" fmla="*/ 1271 w 3745"/>
                <a:gd name="T71" fmla="*/ 387 h 863"/>
                <a:gd name="T72" fmla="*/ 1110 w 3745"/>
                <a:gd name="T73" fmla="*/ 461 h 863"/>
                <a:gd name="T74" fmla="*/ 1338 w 3745"/>
                <a:gd name="T75" fmla="*/ 768 h 863"/>
                <a:gd name="T76" fmla="*/ 1505 w 3745"/>
                <a:gd name="T77" fmla="*/ 729 h 863"/>
                <a:gd name="T78" fmla="*/ 1680 w 3745"/>
                <a:gd name="T79" fmla="*/ 596 h 863"/>
                <a:gd name="T80" fmla="*/ 1573 w 3745"/>
                <a:gd name="T81" fmla="*/ 533 h 863"/>
                <a:gd name="T82" fmla="*/ 1795 w 3745"/>
                <a:gd name="T83" fmla="*/ 729 h 863"/>
                <a:gd name="T84" fmla="*/ 1923 w 3745"/>
                <a:gd name="T85" fmla="*/ 768 h 863"/>
                <a:gd name="T86" fmla="*/ 1655 w 3745"/>
                <a:gd name="T87" fmla="*/ 181 h 863"/>
                <a:gd name="T88" fmla="*/ 2304 w 3745"/>
                <a:gd name="T89" fmla="*/ 530 h 863"/>
                <a:gd name="T90" fmla="*/ 2068 w 3745"/>
                <a:gd name="T91" fmla="*/ 704 h 863"/>
                <a:gd name="T92" fmla="*/ 2159 w 3745"/>
                <a:gd name="T93" fmla="*/ 253 h 863"/>
                <a:gd name="T94" fmla="*/ 2304 w 3745"/>
                <a:gd name="T95" fmla="*/ 530 h 863"/>
                <a:gd name="T96" fmla="*/ 2409 w 3745"/>
                <a:gd name="T97" fmla="*/ 432 h 863"/>
                <a:gd name="T98" fmla="*/ 2159 w 3745"/>
                <a:gd name="T99" fmla="*/ 189 h 863"/>
                <a:gd name="T100" fmla="*/ 1963 w 3745"/>
                <a:gd name="T101" fmla="*/ 709 h 863"/>
                <a:gd name="T102" fmla="*/ 2159 w 3745"/>
                <a:gd name="T103" fmla="*/ 768 h 863"/>
                <a:gd name="T104" fmla="*/ 2409 w 3745"/>
                <a:gd name="T105" fmla="*/ 530 h 863"/>
                <a:gd name="T106" fmla="*/ 2409 w 3745"/>
                <a:gd name="T107" fmla="*/ 432 h 863"/>
                <a:gd name="T108" fmla="*/ 3332 w 3745"/>
                <a:gd name="T109" fmla="*/ 190 h 863"/>
                <a:gd name="T110" fmla="*/ 2831 w 3745"/>
                <a:gd name="T111" fmla="*/ 254 h 863"/>
                <a:gd name="T112" fmla="*/ 3028 w 3745"/>
                <a:gd name="T113" fmla="*/ 710 h 863"/>
                <a:gd name="T114" fmla="*/ 3135 w 3745"/>
                <a:gd name="T115" fmla="*/ 768 h 863"/>
                <a:gd name="T116" fmla="*/ 3313 w 3745"/>
                <a:gd name="T117" fmla="*/ 254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45" h="863">
                  <a:moveTo>
                    <a:pt x="660" y="0"/>
                  </a:moveTo>
                  <a:lnTo>
                    <a:pt x="660" y="0"/>
                  </a:lnTo>
                  <a:lnTo>
                    <a:pt x="22" y="0"/>
                  </a:lnTo>
                  <a:lnTo>
                    <a:pt x="0" y="73"/>
                  </a:lnTo>
                  <a:lnTo>
                    <a:pt x="292" y="73"/>
                  </a:lnTo>
                  <a:lnTo>
                    <a:pt x="292" y="804"/>
                  </a:lnTo>
                  <a:cubicBezTo>
                    <a:pt x="292" y="843"/>
                    <a:pt x="316" y="863"/>
                    <a:pt x="360" y="863"/>
                  </a:cubicBezTo>
                  <a:lnTo>
                    <a:pt x="399" y="863"/>
                  </a:lnTo>
                  <a:lnTo>
                    <a:pt x="399" y="73"/>
                  </a:lnTo>
                  <a:lnTo>
                    <a:pt x="637" y="73"/>
                  </a:lnTo>
                  <a:lnTo>
                    <a:pt x="660" y="0"/>
                  </a:lnTo>
                  <a:lnTo>
                    <a:pt x="660" y="0"/>
                  </a:lnTo>
                  <a:close/>
                  <a:moveTo>
                    <a:pt x="2673" y="181"/>
                  </a:moveTo>
                  <a:lnTo>
                    <a:pt x="2673" y="181"/>
                  </a:lnTo>
                  <a:cubicBezTo>
                    <a:pt x="2647" y="181"/>
                    <a:pt x="2626" y="190"/>
                    <a:pt x="2621" y="203"/>
                  </a:cubicBezTo>
                  <a:lnTo>
                    <a:pt x="2408" y="768"/>
                  </a:lnTo>
                  <a:lnTo>
                    <a:pt x="2448" y="768"/>
                  </a:lnTo>
                  <a:cubicBezTo>
                    <a:pt x="2491" y="768"/>
                    <a:pt x="2509" y="764"/>
                    <a:pt x="2522" y="729"/>
                  </a:cubicBezTo>
                  <a:lnTo>
                    <a:pt x="2570" y="596"/>
                  </a:lnTo>
                  <a:lnTo>
                    <a:pt x="2698" y="596"/>
                  </a:lnTo>
                  <a:lnTo>
                    <a:pt x="2679" y="533"/>
                  </a:lnTo>
                  <a:lnTo>
                    <a:pt x="2590" y="533"/>
                  </a:lnTo>
                  <a:lnTo>
                    <a:pt x="2669" y="310"/>
                  </a:lnTo>
                  <a:lnTo>
                    <a:pt x="2812" y="729"/>
                  </a:lnTo>
                  <a:cubicBezTo>
                    <a:pt x="2824" y="764"/>
                    <a:pt x="2845" y="768"/>
                    <a:pt x="2891" y="768"/>
                  </a:cubicBezTo>
                  <a:lnTo>
                    <a:pt x="2941" y="768"/>
                  </a:lnTo>
                  <a:lnTo>
                    <a:pt x="2725" y="203"/>
                  </a:lnTo>
                  <a:cubicBezTo>
                    <a:pt x="2720" y="190"/>
                    <a:pt x="2697" y="181"/>
                    <a:pt x="2673" y="181"/>
                  </a:cubicBezTo>
                  <a:close/>
                  <a:moveTo>
                    <a:pt x="3529" y="203"/>
                  </a:moveTo>
                  <a:lnTo>
                    <a:pt x="3529" y="203"/>
                  </a:lnTo>
                  <a:cubicBezTo>
                    <a:pt x="3524" y="190"/>
                    <a:pt x="3501" y="181"/>
                    <a:pt x="3477" y="181"/>
                  </a:cubicBezTo>
                  <a:cubicBezTo>
                    <a:pt x="3451" y="181"/>
                    <a:pt x="3430" y="190"/>
                    <a:pt x="3425" y="203"/>
                  </a:cubicBezTo>
                  <a:lnTo>
                    <a:pt x="3212" y="768"/>
                  </a:lnTo>
                  <a:lnTo>
                    <a:pt x="3252" y="768"/>
                  </a:lnTo>
                  <a:cubicBezTo>
                    <a:pt x="3294" y="768"/>
                    <a:pt x="3313" y="764"/>
                    <a:pt x="3326" y="729"/>
                  </a:cubicBezTo>
                  <a:lnTo>
                    <a:pt x="3374" y="596"/>
                  </a:lnTo>
                  <a:lnTo>
                    <a:pt x="3502" y="596"/>
                  </a:lnTo>
                  <a:lnTo>
                    <a:pt x="3483" y="533"/>
                  </a:lnTo>
                  <a:lnTo>
                    <a:pt x="3394" y="533"/>
                  </a:lnTo>
                  <a:lnTo>
                    <a:pt x="3473" y="310"/>
                  </a:lnTo>
                  <a:lnTo>
                    <a:pt x="3616" y="729"/>
                  </a:lnTo>
                  <a:cubicBezTo>
                    <a:pt x="3628" y="764"/>
                    <a:pt x="3649" y="768"/>
                    <a:pt x="3695" y="768"/>
                  </a:cubicBezTo>
                  <a:lnTo>
                    <a:pt x="3745" y="768"/>
                  </a:lnTo>
                  <a:lnTo>
                    <a:pt x="3529" y="203"/>
                  </a:lnTo>
                  <a:lnTo>
                    <a:pt x="3529" y="203"/>
                  </a:lnTo>
                  <a:close/>
                  <a:moveTo>
                    <a:pt x="1655" y="181"/>
                  </a:moveTo>
                  <a:lnTo>
                    <a:pt x="1655" y="181"/>
                  </a:lnTo>
                  <a:cubicBezTo>
                    <a:pt x="1630" y="181"/>
                    <a:pt x="1608" y="190"/>
                    <a:pt x="1603" y="203"/>
                  </a:cubicBezTo>
                  <a:lnTo>
                    <a:pt x="1399" y="746"/>
                  </a:lnTo>
                  <a:lnTo>
                    <a:pt x="1247" y="515"/>
                  </a:lnTo>
                  <a:cubicBezTo>
                    <a:pt x="1327" y="501"/>
                    <a:pt x="1374" y="459"/>
                    <a:pt x="1374" y="387"/>
                  </a:cubicBezTo>
                  <a:lnTo>
                    <a:pt x="1374" y="336"/>
                  </a:lnTo>
                  <a:cubicBezTo>
                    <a:pt x="1374" y="232"/>
                    <a:pt x="1277" y="189"/>
                    <a:pt x="1149" y="189"/>
                  </a:cubicBezTo>
                  <a:lnTo>
                    <a:pt x="969" y="189"/>
                  </a:lnTo>
                  <a:lnTo>
                    <a:pt x="969" y="704"/>
                  </a:lnTo>
                  <a:lnTo>
                    <a:pt x="737" y="704"/>
                  </a:lnTo>
                  <a:cubicBezTo>
                    <a:pt x="646" y="704"/>
                    <a:pt x="625" y="684"/>
                    <a:pt x="625" y="590"/>
                  </a:cubicBezTo>
                  <a:lnTo>
                    <a:pt x="625" y="488"/>
                  </a:lnTo>
                  <a:lnTo>
                    <a:pt x="797" y="488"/>
                  </a:lnTo>
                  <a:lnTo>
                    <a:pt x="816" y="424"/>
                  </a:lnTo>
                  <a:lnTo>
                    <a:pt x="625" y="424"/>
                  </a:lnTo>
                  <a:lnTo>
                    <a:pt x="625" y="253"/>
                  </a:lnTo>
                  <a:lnTo>
                    <a:pt x="878" y="253"/>
                  </a:lnTo>
                  <a:lnTo>
                    <a:pt x="897" y="189"/>
                  </a:lnTo>
                  <a:lnTo>
                    <a:pt x="520" y="189"/>
                  </a:lnTo>
                  <a:lnTo>
                    <a:pt x="520" y="590"/>
                  </a:lnTo>
                  <a:cubicBezTo>
                    <a:pt x="520" y="724"/>
                    <a:pt x="552" y="768"/>
                    <a:pt x="735" y="768"/>
                  </a:cubicBezTo>
                  <a:lnTo>
                    <a:pt x="1074" y="766"/>
                  </a:lnTo>
                  <a:lnTo>
                    <a:pt x="1074" y="253"/>
                  </a:lnTo>
                  <a:lnTo>
                    <a:pt x="1149" y="253"/>
                  </a:lnTo>
                  <a:cubicBezTo>
                    <a:pt x="1230" y="253"/>
                    <a:pt x="1271" y="282"/>
                    <a:pt x="1271" y="337"/>
                  </a:cubicBezTo>
                  <a:lnTo>
                    <a:pt x="1271" y="387"/>
                  </a:lnTo>
                  <a:cubicBezTo>
                    <a:pt x="1271" y="443"/>
                    <a:pt x="1220" y="461"/>
                    <a:pt x="1157" y="461"/>
                  </a:cubicBezTo>
                  <a:lnTo>
                    <a:pt x="1110" y="461"/>
                  </a:lnTo>
                  <a:lnTo>
                    <a:pt x="1269" y="733"/>
                  </a:lnTo>
                  <a:cubicBezTo>
                    <a:pt x="1287" y="765"/>
                    <a:pt x="1296" y="768"/>
                    <a:pt x="1338" y="768"/>
                  </a:cubicBezTo>
                  <a:lnTo>
                    <a:pt x="1430" y="768"/>
                  </a:lnTo>
                  <a:cubicBezTo>
                    <a:pt x="1473" y="768"/>
                    <a:pt x="1492" y="764"/>
                    <a:pt x="1505" y="729"/>
                  </a:cubicBezTo>
                  <a:lnTo>
                    <a:pt x="1552" y="596"/>
                  </a:lnTo>
                  <a:lnTo>
                    <a:pt x="1680" y="596"/>
                  </a:lnTo>
                  <a:lnTo>
                    <a:pt x="1661" y="533"/>
                  </a:lnTo>
                  <a:lnTo>
                    <a:pt x="1573" y="533"/>
                  </a:lnTo>
                  <a:lnTo>
                    <a:pt x="1652" y="310"/>
                  </a:lnTo>
                  <a:lnTo>
                    <a:pt x="1795" y="729"/>
                  </a:lnTo>
                  <a:cubicBezTo>
                    <a:pt x="1807" y="764"/>
                    <a:pt x="1827" y="768"/>
                    <a:pt x="1873" y="768"/>
                  </a:cubicBezTo>
                  <a:lnTo>
                    <a:pt x="1923" y="768"/>
                  </a:lnTo>
                  <a:lnTo>
                    <a:pt x="1707" y="203"/>
                  </a:lnTo>
                  <a:cubicBezTo>
                    <a:pt x="1702" y="190"/>
                    <a:pt x="1679" y="181"/>
                    <a:pt x="1655" y="181"/>
                  </a:cubicBezTo>
                  <a:close/>
                  <a:moveTo>
                    <a:pt x="2304" y="530"/>
                  </a:moveTo>
                  <a:lnTo>
                    <a:pt x="2304" y="530"/>
                  </a:lnTo>
                  <a:cubicBezTo>
                    <a:pt x="2304" y="647"/>
                    <a:pt x="2266" y="704"/>
                    <a:pt x="2162" y="704"/>
                  </a:cubicBezTo>
                  <a:lnTo>
                    <a:pt x="2068" y="704"/>
                  </a:lnTo>
                  <a:lnTo>
                    <a:pt x="2068" y="253"/>
                  </a:lnTo>
                  <a:lnTo>
                    <a:pt x="2159" y="253"/>
                  </a:lnTo>
                  <a:cubicBezTo>
                    <a:pt x="2266" y="253"/>
                    <a:pt x="2304" y="316"/>
                    <a:pt x="2304" y="433"/>
                  </a:cubicBezTo>
                  <a:lnTo>
                    <a:pt x="2304" y="530"/>
                  </a:lnTo>
                  <a:lnTo>
                    <a:pt x="2304" y="530"/>
                  </a:lnTo>
                  <a:close/>
                  <a:moveTo>
                    <a:pt x="2409" y="432"/>
                  </a:moveTo>
                  <a:lnTo>
                    <a:pt x="2409" y="432"/>
                  </a:lnTo>
                  <a:cubicBezTo>
                    <a:pt x="2409" y="270"/>
                    <a:pt x="2326" y="189"/>
                    <a:pt x="2159" y="189"/>
                  </a:cubicBezTo>
                  <a:lnTo>
                    <a:pt x="1963" y="189"/>
                  </a:lnTo>
                  <a:lnTo>
                    <a:pt x="1963" y="709"/>
                  </a:lnTo>
                  <a:cubicBezTo>
                    <a:pt x="1963" y="748"/>
                    <a:pt x="1984" y="768"/>
                    <a:pt x="2029" y="768"/>
                  </a:cubicBezTo>
                  <a:lnTo>
                    <a:pt x="2159" y="768"/>
                  </a:lnTo>
                  <a:lnTo>
                    <a:pt x="2180" y="767"/>
                  </a:lnTo>
                  <a:cubicBezTo>
                    <a:pt x="2337" y="761"/>
                    <a:pt x="2409" y="693"/>
                    <a:pt x="2409" y="530"/>
                  </a:cubicBezTo>
                  <a:lnTo>
                    <a:pt x="2409" y="432"/>
                  </a:lnTo>
                  <a:lnTo>
                    <a:pt x="2409" y="432"/>
                  </a:lnTo>
                  <a:close/>
                  <a:moveTo>
                    <a:pt x="3332" y="190"/>
                  </a:moveTo>
                  <a:lnTo>
                    <a:pt x="3332" y="190"/>
                  </a:lnTo>
                  <a:lnTo>
                    <a:pt x="2851" y="190"/>
                  </a:lnTo>
                  <a:lnTo>
                    <a:pt x="2831" y="254"/>
                  </a:lnTo>
                  <a:lnTo>
                    <a:pt x="3028" y="254"/>
                  </a:lnTo>
                  <a:lnTo>
                    <a:pt x="3028" y="710"/>
                  </a:lnTo>
                  <a:cubicBezTo>
                    <a:pt x="3028" y="749"/>
                    <a:pt x="3052" y="768"/>
                    <a:pt x="3096" y="768"/>
                  </a:cubicBezTo>
                  <a:lnTo>
                    <a:pt x="3135" y="768"/>
                  </a:lnTo>
                  <a:lnTo>
                    <a:pt x="3135" y="254"/>
                  </a:lnTo>
                  <a:lnTo>
                    <a:pt x="3313" y="254"/>
                  </a:lnTo>
                  <a:lnTo>
                    <a:pt x="3332" y="1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 noEditPoints="1"/>
            </p:cNvSpPr>
            <p:nvPr userDrawn="1"/>
          </p:nvSpPr>
          <p:spPr bwMode="gray">
            <a:xfrm>
              <a:off x="3974" y="2210"/>
              <a:ext cx="59" cy="59"/>
            </a:xfrm>
            <a:custGeom>
              <a:avLst/>
              <a:gdLst>
                <a:gd name="T0" fmla="*/ 59 w 99"/>
                <a:gd name="T1" fmla="*/ 30 h 98"/>
                <a:gd name="T2" fmla="*/ 59 w 99"/>
                <a:gd name="T3" fmla="*/ 30 h 98"/>
                <a:gd name="T4" fmla="*/ 47 w 99"/>
                <a:gd name="T5" fmla="*/ 28 h 98"/>
                <a:gd name="T6" fmla="*/ 39 w 99"/>
                <a:gd name="T7" fmla="*/ 28 h 98"/>
                <a:gd name="T8" fmla="*/ 39 w 99"/>
                <a:gd name="T9" fmla="*/ 48 h 98"/>
                <a:gd name="T10" fmla="*/ 48 w 99"/>
                <a:gd name="T11" fmla="*/ 48 h 98"/>
                <a:gd name="T12" fmla="*/ 57 w 99"/>
                <a:gd name="T13" fmla="*/ 46 h 98"/>
                <a:gd name="T14" fmla="*/ 63 w 99"/>
                <a:gd name="T15" fmla="*/ 38 h 98"/>
                <a:gd name="T16" fmla="*/ 59 w 99"/>
                <a:gd name="T17" fmla="*/ 30 h 98"/>
                <a:gd name="T18" fmla="*/ 49 w 99"/>
                <a:gd name="T19" fmla="*/ 22 h 98"/>
                <a:gd name="T20" fmla="*/ 49 w 99"/>
                <a:gd name="T21" fmla="*/ 22 h 98"/>
                <a:gd name="T22" fmla="*/ 63 w 99"/>
                <a:gd name="T23" fmla="*/ 23 h 98"/>
                <a:gd name="T24" fmla="*/ 72 w 99"/>
                <a:gd name="T25" fmla="*/ 37 h 98"/>
                <a:gd name="T26" fmla="*/ 66 w 99"/>
                <a:gd name="T27" fmla="*/ 48 h 98"/>
                <a:gd name="T28" fmla="*/ 59 w 99"/>
                <a:gd name="T29" fmla="*/ 51 h 98"/>
                <a:gd name="T30" fmla="*/ 68 w 99"/>
                <a:gd name="T31" fmla="*/ 56 h 98"/>
                <a:gd name="T32" fmla="*/ 71 w 99"/>
                <a:gd name="T33" fmla="*/ 64 h 98"/>
                <a:gd name="T34" fmla="*/ 71 w 99"/>
                <a:gd name="T35" fmla="*/ 68 h 98"/>
                <a:gd name="T36" fmla="*/ 71 w 99"/>
                <a:gd name="T37" fmla="*/ 72 h 98"/>
                <a:gd name="T38" fmla="*/ 72 w 99"/>
                <a:gd name="T39" fmla="*/ 75 h 98"/>
                <a:gd name="T40" fmla="*/ 72 w 99"/>
                <a:gd name="T41" fmla="*/ 76 h 98"/>
                <a:gd name="T42" fmla="*/ 63 w 99"/>
                <a:gd name="T43" fmla="*/ 76 h 98"/>
                <a:gd name="T44" fmla="*/ 63 w 99"/>
                <a:gd name="T45" fmla="*/ 75 h 98"/>
                <a:gd name="T46" fmla="*/ 63 w 99"/>
                <a:gd name="T47" fmla="*/ 75 h 98"/>
                <a:gd name="T48" fmla="*/ 62 w 99"/>
                <a:gd name="T49" fmla="*/ 73 h 98"/>
                <a:gd name="T50" fmla="*/ 62 w 99"/>
                <a:gd name="T51" fmla="*/ 69 h 98"/>
                <a:gd name="T52" fmla="*/ 57 w 99"/>
                <a:gd name="T53" fmla="*/ 56 h 98"/>
                <a:gd name="T54" fmla="*/ 47 w 99"/>
                <a:gd name="T55" fmla="*/ 54 h 98"/>
                <a:gd name="T56" fmla="*/ 39 w 99"/>
                <a:gd name="T57" fmla="*/ 54 h 98"/>
                <a:gd name="T58" fmla="*/ 39 w 99"/>
                <a:gd name="T59" fmla="*/ 76 h 98"/>
                <a:gd name="T60" fmla="*/ 30 w 99"/>
                <a:gd name="T61" fmla="*/ 76 h 98"/>
                <a:gd name="T62" fmla="*/ 30 w 99"/>
                <a:gd name="T63" fmla="*/ 22 h 98"/>
                <a:gd name="T64" fmla="*/ 49 w 99"/>
                <a:gd name="T65" fmla="*/ 22 h 98"/>
                <a:gd name="T66" fmla="*/ 49 w 99"/>
                <a:gd name="T67" fmla="*/ 22 h 98"/>
                <a:gd name="T68" fmla="*/ 20 w 99"/>
                <a:gd name="T69" fmla="*/ 19 h 98"/>
                <a:gd name="T70" fmla="*/ 20 w 99"/>
                <a:gd name="T71" fmla="*/ 19 h 98"/>
                <a:gd name="T72" fmla="*/ 7 w 99"/>
                <a:gd name="T73" fmla="*/ 49 h 98"/>
                <a:gd name="T74" fmla="*/ 20 w 99"/>
                <a:gd name="T75" fmla="*/ 79 h 98"/>
                <a:gd name="T76" fmla="*/ 50 w 99"/>
                <a:gd name="T77" fmla="*/ 92 h 98"/>
                <a:gd name="T78" fmla="*/ 80 w 99"/>
                <a:gd name="T79" fmla="*/ 79 h 98"/>
                <a:gd name="T80" fmla="*/ 92 w 99"/>
                <a:gd name="T81" fmla="*/ 49 h 98"/>
                <a:gd name="T82" fmla="*/ 80 w 99"/>
                <a:gd name="T83" fmla="*/ 19 h 98"/>
                <a:gd name="T84" fmla="*/ 50 w 99"/>
                <a:gd name="T85" fmla="*/ 6 h 98"/>
                <a:gd name="T86" fmla="*/ 20 w 99"/>
                <a:gd name="T87" fmla="*/ 19 h 98"/>
                <a:gd name="T88" fmla="*/ 85 w 99"/>
                <a:gd name="T89" fmla="*/ 84 h 98"/>
                <a:gd name="T90" fmla="*/ 85 w 99"/>
                <a:gd name="T91" fmla="*/ 84 h 98"/>
                <a:gd name="T92" fmla="*/ 50 w 99"/>
                <a:gd name="T93" fmla="*/ 98 h 98"/>
                <a:gd name="T94" fmla="*/ 15 w 99"/>
                <a:gd name="T95" fmla="*/ 84 h 98"/>
                <a:gd name="T96" fmla="*/ 0 w 99"/>
                <a:gd name="T97" fmla="*/ 49 h 98"/>
                <a:gd name="T98" fmla="*/ 15 w 99"/>
                <a:gd name="T99" fmla="*/ 14 h 98"/>
                <a:gd name="T100" fmla="*/ 50 w 99"/>
                <a:gd name="T101" fmla="*/ 0 h 98"/>
                <a:gd name="T102" fmla="*/ 85 w 99"/>
                <a:gd name="T103" fmla="*/ 14 h 98"/>
                <a:gd name="T104" fmla="*/ 99 w 99"/>
                <a:gd name="T105" fmla="*/ 49 h 98"/>
                <a:gd name="T106" fmla="*/ 85 w 99"/>
                <a:gd name="T107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" h="98">
                  <a:moveTo>
                    <a:pt x="59" y="30"/>
                  </a:moveTo>
                  <a:lnTo>
                    <a:pt x="59" y="30"/>
                  </a:lnTo>
                  <a:cubicBezTo>
                    <a:pt x="57" y="29"/>
                    <a:pt x="53" y="28"/>
                    <a:pt x="47" y="28"/>
                  </a:cubicBezTo>
                  <a:lnTo>
                    <a:pt x="39" y="28"/>
                  </a:lnTo>
                  <a:lnTo>
                    <a:pt x="39" y="48"/>
                  </a:lnTo>
                  <a:lnTo>
                    <a:pt x="48" y="48"/>
                  </a:lnTo>
                  <a:cubicBezTo>
                    <a:pt x="52" y="48"/>
                    <a:pt x="55" y="47"/>
                    <a:pt x="57" y="46"/>
                  </a:cubicBezTo>
                  <a:cubicBezTo>
                    <a:pt x="61" y="45"/>
                    <a:pt x="63" y="42"/>
                    <a:pt x="63" y="38"/>
                  </a:cubicBezTo>
                  <a:cubicBezTo>
                    <a:pt x="63" y="34"/>
                    <a:pt x="61" y="31"/>
                    <a:pt x="59" y="30"/>
                  </a:cubicBezTo>
                  <a:close/>
                  <a:moveTo>
                    <a:pt x="49" y="22"/>
                  </a:moveTo>
                  <a:lnTo>
                    <a:pt x="49" y="22"/>
                  </a:lnTo>
                  <a:cubicBezTo>
                    <a:pt x="55" y="22"/>
                    <a:pt x="60" y="22"/>
                    <a:pt x="63" y="23"/>
                  </a:cubicBezTo>
                  <a:cubicBezTo>
                    <a:pt x="69" y="26"/>
                    <a:pt x="72" y="30"/>
                    <a:pt x="72" y="37"/>
                  </a:cubicBezTo>
                  <a:cubicBezTo>
                    <a:pt x="72" y="42"/>
                    <a:pt x="70" y="46"/>
                    <a:pt x="66" y="48"/>
                  </a:cubicBezTo>
                  <a:cubicBezTo>
                    <a:pt x="65" y="49"/>
                    <a:pt x="62" y="50"/>
                    <a:pt x="59" y="51"/>
                  </a:cubicBezTo>
                  <a:cubicBezTo>
                    <a:pt x="63" y="51"/>
                    <a:pt x="66" y="53"/>
                    <a:pt x="68" y="56"/>
                  </a:cubicBezTo>
                  <a:cubicBezTo>
                    <a:pt x="70" y="59"/>
                    <a:pt x="71" y="62"/>
                    <a:pt x="71" y="64"/>
                  </a:cubicBezTo>
                  <a:lnTo>
                    <a:pt x="71" y="68"/>
                  </a:lnTo>
                  <a:cubicBezTo>
                    <a:pt x="71" y="69"/>
                    <a:pt x="71" y="71"/>
                    <a:pt x="71" y="72"/>
                  </a:cubicBezTo>
                  <a:cubicBezTo>
                    <a:pt x="71" y="74"/>
                    <a:pt x="71" y="75"/>
                    <a:pt x="72" y="75"/>
                  </a:cubicBezTo>
                  <a:lnTo>
                    <a:pt x="72" y="76"/>
                  </a:lnTo>
                  <a:lnTo>
                    <a:pt x="63" y="76"/>
                  </a:lnTo>
                  <a:cubicBezTo>
                    <a:pt x="63" y="76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lnTo>
                    <a:pt x="62" y="73"/>
                  </a:lnTo>
                  <a:lnTo>
                    <a:pt x="62" y="69"/>
                  </a:lnTo>
                  <a:cubicBezTo>
                    <a:pt x="62" y="62"/>
                    <a:pt x="61" y="58"/>
                    <a:pt x="57" y="56"/>
                  </a:cubicBezTo>
                  <a:cubicBezTo>
                    <a:pt x="55" y="55"/>
                    <a:pt x="52" y="54"/>
                    <a:pt x="47" y="54"/>
                  </a:cubicBezTo>
                  <a:lnTo>
                    <a:pt x="39" y="54"/>
                  </a:lnTo>
                  <a:lnTo>
                    <a:pt x="39" y="76"/>
                  </a:lnTo>
                  <a:lnTo>
                    <a:pt x="30" y="76"/>
                  </a:lnTo>
                  <a:lnTo>
                    <a:pt x="30" y="22"/>
                  </a:lnTo>
                  <a:lnTo>
                    <a:pt x="49" y="22"/>
                  </a:lnTo>
                  <a:lnTo>
                    <a:pt x="49" y="22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cubicBezTo>
                    <a:pt x="11" y="27"/>
                    <a:pt x="7" y="37"/>
                    <a:pt x="7" y="49"/>
                  </a:cubicBezTo>
                  <a:cubicBezTo>
                    <a:pt x="7" y="61"/>
                    <a:pt x="11" y="71"/>
                    <a:pt x="20" y="79"/>
                  </a:cubicBezTo>
                  <a:cubicBezTo>
                    <a:pt x="28" y="87"/>
                    <a:pt x="38" y="92"/>
                    <a:pt x="50" y="92"/>
                  </a:cubicBezTo>
                  <a:cubicBezTo>
                    <a:pt x="61" y="92"/>
                    <a:pt x="71" y="87"/>
                    <a:pt x="80" y="79"/>
                  </a:cubicBezTo>
                  <a:cubicBezTo>
                    <a:pt x="88" y="71"/>
                    <a:pt x="92" y="61"/>
                    <a:pt x="92" y="49"/>
                  </a:cubicBezTo>
                  <a:cubicBezTo>
                    <a:pt x="92" y="37"/>
                    <a:pt x="88" y="27"/>
                    <a:pt x="80" y="19"/>
                  </a:cubicBezTo>
                  <a:cubicBezTo>
                    <a:pt x="71" y="10"/>
                    <a:pt x="61" y="6"/>
                    <a:pt x="50" y="6"/>
                  </a:cubicBezTo>
                  <a:cubicBezTo>
                    <a:pt x="38" y="6"/>
                    <a:pt x="28" y="10"/>
                    <a:pt x="20" y="19"/>
                  </a:cubicBezTo>
                  <a:close/>
                  <a:moveTo>
                    <a:pt x="85" y="84"/>
                  </a:moveTo>
                  <a:lnTo>
                    <a:pt x="85" y="84"/>
                  </a:lnTo>
                  <a:cubicBezTo>
                    <a:pt x="75" y="94"/>
                    <a:pt x="63" y="98"/>
                    <a:pt x="50" y="98"/>
                  </a:cubicBezTo>
                  <a:cubicBezTo>
                    <a:pt x="36" y="98"/>
                    <a:pt x="24" y="94"/>
                    <a:pt x="15" y="84"/>
                  </a:cubicBezTo>
                  <a:cubicBezTo>
                    <a:pt x="5" y="74"/>
                    <a:pt x="0" y="63"/>
                    <a:pt x="0" y="49"/>
                  </a:cubicBezTo>
                  <a:cubicBezTo>
                    <a:pt x="0" y="35"/>
                    <a:pt x="5" y="24"/>
                    <a:pt x="15" y="14"/>
                  </a:cubicBezTo>
                  <a:cubicBezTo>
                    <a:pt x="24" y="4"/>
                    <a:pt x="36" y="0"/>
                    <a:pt x="50" y="0"/>
                  </a:cubicBezTo>
                  <a:cubicBezTo>
                    <a:pt x="63" y="0"/>
                    <a:pt x="75" y="4"/>
                    <a:pt x="85" y="14"/>
                  </a:cubicBezTo>
                  <a:cubicBezTo>
                    <a:pt x="94" y="24"/>
                    <a:pt x="99" y="35"/>
                    <a:pt x="99" y="49"/>
                  </a:cubicBezTo>
                  <a:cubicBezTo>
                    <a:pt x="99" y="63"/>
                    <a:pt x="94" y="74"/>
                    <a:pt x="85" y="8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5679342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B888D0BD-F896-894E-AF1C-36F7D4169B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967" y="4916847"/>
            <a:ext cx="1683808" cy="107722"/>
          </a:xfrm>
        </p:spPr>
        <p:txBody>
          <a:bodyPr/>
          <a:lstStyle/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368F3399-5900-6F47-830D-1D0DD5B94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916847"/>
            <a:ext cx="2895600" cy="10772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810062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3A82A065-6E3C-6441-8B0F-1A2CBE40E6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967" y="4916847"/>
            <a:ext cx="1683808" cy="107722"/>
          </a:xfrm>
        </p:spPr>
        <p:txBody>
          <a:bodyPr/>
          <a:lstStyle/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63769F81-C48C-F844-81F3-369D8C2F2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916847"/>
            <a:ext cx="2895600" cy="10772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557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841F037E-EC3D-5E41-93F2-351EC9E8A3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967" y="4916847"/>
            <a:ext cx="1683808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20412F5-76AC-924B-A7BB-38C5AC189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916847"/>
            <a:ext cx="2895600" cy="10772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856779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wo 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2"/>
          </p:nvPr>
        </p:nvSpPr>
        <p:spPr bwMode="gray">
          <a:xfrm>
            <a:off x="3929826" y="1157372"/>
            <a:ext cx="4854945" cy="3440757"/>
          </a:xfrm>
        </p:spPr>
        <p:txBody>
          <a:bodyPr>
            <a:noAutofit/>
          </a:bodyPr>
          <a:lstStyle>
            <a:lvl1pPr>
              <a:defRPr sz="1800" b="0"/>
            </a:lvl1pPr>
            <a:lvl2pPr marL="515938" indent="-230188">
              <a:defRPr sz="1600"/>
            </a:lvl2pPr>
            <a:lvl3pPr marL="687388" indent="-171450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3929827" y="141081"/>
            <a:ext cx="4854944" cy="704088"/>
          </a:xfrm>
          <a:prstGeom prst="rect">
            <a:avLst/>
          </a:prstGeo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1">
            <a:extLst>
              <a:ext uri="{FF2B5EF4-FFF2-40B4-BE49-F238E27FC236}">
                <a16:creationId xmlns:a16="http://schemas.microsoft.com/office/drawing/2014/main" id="{204CD3CB-56B8-7541-AF2E-D7EFFF597B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967" y="4916847"/>
            <a:ext cx="1683808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F15A1F9-17F9-7E40-982A-22C7C757E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4916847"/>
            <a:ext cx="2895600" cy="10772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714088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Table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800600" y="1158875"/>
            <a:ext cx="3886200" cy="339725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 marL="515938" indent="-230188">
              <a:defRPr sz="1600">
                <a:solidFill>
                  <a:schemeClr val="tx1"/>
                </a:solidFill>
              </a:defRPr>
            </a:lvl2pPr>
            <a:lvl3pPr marL="742950" indent="-227013">
              <a:defRPr sz="14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800600" y="198882"/>
            <a:ext cx="3886200" cy="66948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99060" y="4892040"/>
            <a:ext cx="236220" cy="1771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91440" bIns="91440" rtlCol="0" anchor="t">
            <a:prstTxWarp prst="textNoShape">
              <a:avLst/>
            </a:prstTxWarp>
            <a:noAutofit/>
          </a:bodyPr>
          <a:lstStyle/>
          <a:p>
            <a:pPr algn="ctr"/>
            <a:endParaRPr lang="en-US" kern="0" dirty="0" err="1">
              <a:solidFill>
                <a:prstClr val="white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343400" cy="5143500"/>
          </a:xfrm>
        </p:spPr>
        <p:txBody>
          <a:bodyPr anchor="t">
            <a:norm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318716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158876"/>
            <a:ext cx="8229600" cy="3397250"/>
          </a:xfrm>
        </p:spPr>
        <p:txBody>
          <a:bodyPr>
            <a:no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 marL="515938" indent="-230188">
              <a:defRPr sz="1600">
                <a:solidFill>
                  <a:schemeClr val="tx1"/>
                </a:solidFill>
              </a:defRPr>
            </a:lvl2pPr>
            <a:lvl3pPr marL="742950" indent="-227013">
              <a:defRPr sz="14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61925"/>
            <a:ext cx="8229600" cy="706438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525797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800600" y="1150938"/>
            <a:ext cx="3886200" cy="3248664"/>
          </a:xfrm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158876"/>
            <a:ext cx="3886200" cy="3397250"/>
          </a:xfrm>
        </p:spPr>
        <p:txBody>
          <a:bodyPr>
            <a:noAutofit/>
          </a:bodyPr>
          <a:lstStyle>
            <a:lvl1pPr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61924"/>
            <a:ext cx="8229600" cy="706439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196183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7"/>
          </p:nvPr>
        </p:nvSpPr>
        <p:spPr>
          <a:xfrm>
            <a:off x="4800600" y="1158875"/>
            <a:ext cx="3886200" cy="33972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158876"/>
            <a:ext cx="3886200" cy="3397249"/>
          </a:xfrm>
        </p:spPr>
        <p:txBody>
          <a:bodyPr>
            <a:noAutofit/>
          </a:bodyPr>
          <a:lstStyle>
            <a:lvl1pPr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61925"/>
            <a:ext cx="8229600" cy="706437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924616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158875"/>
            <a:ext cx="2438400" cy="3397250"/>
          </a:xfrm>
        </p:spPr>
        <p:txBody>
          <a:bodyPr>
            <a:noAutofit/>
          </a:bodyPr>
          <a:lstStyle>
            <a:lvl1pPr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 bwMode="gray">
          <a:xfrm>
            <a:off x="3352800" y="1158875"/>
            <a:ext cx="2438400" cy="3397250"/>
          </a:xfrm>
        </p:spPr>
        <p:txBody>
          <a:bodyPr>
            <a:noAutofit/>
          </a:bodyPr>
          <a:lstStyle>
            <a:lvl1pPr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 bwMode="gray">
          <a:xfrm>
            <a:off x="6248400" y="1158875"/>
            <a:ext cx="2438400" cy="3397250"/>
          </a:xfrm>
        </p:spPr>
        <p:txBody>
          <a:bodyPr>
            <a:noAutofit/>
          </a:bodyPr>
          <a:lstStyle>
            <a:lvl1pPr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61925"/>
            <a:ext cx="8229600" cy="706437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800298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6258796" y="1158875"/>
            <a:ext cx="2438400" cy="319509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457200" y="1150938"/>
            <a:ext cx="5334000" cy="3405188"/>
          </a:xfrm>
        </p:spPr>
        <p:txBody>
          <a:bodyPr>
            <a:noAutofit/>
          </a:bodyPr>
          <a:lstStyle>
            <a:lvl1pPr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61924"/>
            <a:ext cx="8229600" cy="706439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4195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457200" y="1145284"/>
            <a:ext cx="2438400" cy="3210015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 bwMode="gray">
          <a:xfrm>
            <a:off x="3352800" y="1158875"/>
            <a:ext cx="5334000" cy="3397250"/>
          </a:xfrm>
        </p:spPr>
        <p:txBody>
          <a:bodyPr>
            <a:noAutofit/>
          </a:bodyPr>
          <a:lstStyle>
            <a:lvl1pPr>
              <a:defRPr sz="1800"/>
            </a:lvl1pPr>
            <a:lvl2pPr marL="515938" indent="-230188">
              <a:defRPr sz="1600"/>
            </a:lvl2pPr>
            <a:lvl3pPr marL="742950" indent="-227013">
              <a:defRPr sz="14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6"/>
          <p:cNvSpPr>
            <a:spLocks noGrp="1"/>
          </p:cNvSpPr>
          <p:nvPr>
            <p:ph type="title" hasCustomPrompt="1"/>
          </p:nvPr>
        </p:nvSpPr>
        <p:spPr bwMode="gray">
          <a:xfrm>
            <a:off x="457200" y="161925"/>
            <a:ext cx="8229600" cy="706437"/>
          </a:xfrm>
          <a:prstGeom prst="rect">
            <a:avLst/>
          </a:prstGeom>
        </p:spPr>
        <p:txBody>
          <a:bodyPr anchor="b" anchorCtr="0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37055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71576"/>
            <a:ext cx="8229600" cy="3384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styles: Standard bullet</a:t>
            </a:r>
          </a:p>
          <a:p>
            <a:pPr lvl="1"/>
            <a:r>
              <a:rPr lang="en-US" dirty="0"/>
              <a:t>Second level: Sub bullet</a:t>
            </a:r>
          </a:p>
          <a:p>
            <a:pPr lvl="2"/>
            <a:r>
              <a:rPr lang="en-US" dirty="0"/>
              <a:t>Third level: Tertiary bullet</a:t>
            </a:r>
          </a:p>
          <a:p>
            <a:pPr lvl="3"/>
            <a:r>
              <a:rPr lang="en-US" dirty="0"/>
              <a:t>Fourth level: Body copy</a:t>
            </a:r>
          </a:p>
          <a:p>
            <a:pPr lvl="4"/>
            <a:r>
              <a:rPr lang="en-US" dirty="0"/>
              <a:t>Fifth level: Main Heading</a:t>
            </a:r>
          </a:p>
          <a:p>
            <a:pPr lvl="5"/>
            <a:r>
              <a:rPr lang="en-US" dirty="0"/>
              <a:t>Sixth level: Subheading</a:t>
            </a:r>
          </a:p>
          <a:p>
            <a:pPr lvl="6"/>
            <a:r>
              <a:rPr lang="en-US" dirty="0"/>
              <a:t>Seventh level: Tertiary heading</a:t>
            </a:r>
          </a:p>
          <a:p>
            <a:pPr lvl="7"/>
            <a:r>
              <a:rPr lang="en-US" dirty="0"/>
              <a:t>Eighth level: Numbered lists</a:t>
            </a:r>
          </a:p>
          <a:p>
            <a:pPr lvl="8"/>
            <a:r>
              <a:rPr lang="en-US" dirty="0"/>
              <a:t>Ninth level: Source</a:t>
            </a:r>
          </a:p>
        </p:txBody>
      </p:sp>
      <p:grpSp>
        <p:nvGrpSpPr>
          <p:cNvPr id="21" name="Group 20" hidden="1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grpSp>
          <p:nvGrpSpPr>
            <p:cNvPr id="7" name="Group 6"/>
            <p:cNvGrpSpPr/>
            <p:nvPr userDrawn="1"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8" name="Rectangle 7"/>
              <p:cNvSpPr>
                <a:spLocks noChangeAspect="1"/>
              </p:cNvSpPr>
              <p:nvPr/>
            </p:nvSpPr>
            <p:spPr>
              <a:xfrm>
                <a:off x="0" y="0"/>
                <a:ext cx="457200" cy="457200"/>
              </a:xfrm>
              <a:prstGeom prst="rect">
                <a:avLst/>
              </a:pr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>
                <a:spLocks noChangeAspect="1"/>
              </p:cNvSpPr>
              <p:nvPr/>
            </p:nvSpPr>
            <p:spPr>
              <a:xfrm>
                <a:off x="8686800" y="0"/>
                <a:ext cx="457200" cy="457200"/>
              </a:xfrm>
              <a:prstGeom prst="rect">
                <a:avLst/>
              </a:pr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>
                <a:spLocks noChangeAspect="1"/>
              </p:cNvSpPr>
              <p:nvPr/>
            </p:nvSpPr>
            <p:spPr>
              <a:xfrm>
                <a:off x="0" y="6400800"/>
                <a:ext cx="457200" cy="457200"/>
              </a:xfrm>
              <a:prstGeom prst="rect">
                <a:avLst/>
              </a:pr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>
                <a:spLocks noChangeAspect="1"/>
              </p:cNvSpPr>
              <p:nvPr/>
            </p:nvSpPr>
            <p:spPr>
              <a:xfrm>
                <a:off x="8686800" y="6400800"/>
                <a:ext cx="457200" cy="457200"/>
              </a:xfrm>
              <a:prstGeom prst="rect">
                <a:avLst/>
              </a:prstGeom>
              <a:solidFill>
                <a:srgbClr val="FF00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2" name="Straight Connector 11"/>
              <p:cNvCxnSpPr/>
              <p:nvPr/>
            </p:nvCxnSpPr>
            <p:spPr>
              <a:xfrm>
                <a:off x="457200" y="0"/>
                <a:ext cx="0" cy="685800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8686800" y="0"/>
                <a:ext cx="0" cy="685800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0" y="457200"/>
                <a:ext cx="914400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0" y="6400800"/>
                <a:ext cx="9144000" cy="0"/>
              </a:xfrm>
              <a:prstGeom prst="line">
                <a:avLst/>
              </a:prstGeom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Straight Connector 18"/>
            <p:cNvCxnSpPr/>
            <p:nvPr userDrawn="1"/>
          </p:nvCxnSpPr>
          <p:spPr>
            <a:xfrm>
              <a:off x="457200" y="1802847"/>
              <a:ext cx="8229600" cy="0"/>
            </a:xfrm>
            <a:prstGeom prst="line">
              <a:avLst/>
            </a:prstGeom>
            <a:ln>
              <a:solidFill>
                <a:srgbClr val="FF0066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153247" y="4918131"/>
            <a:ext cx="133221" cy="1308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fld id="{0C8E8817-043E-4BA1-A90E-6FB9FA409362}" type="slidenum">
              <a:rPr lang="en-US" sz="850" smtClean="0">
                <a:solidFill>
                  <a:schemeClr val="bg2">
                    <a:lumMod val="50000"/>
                  </a:schemeClr>
                </a:solidFill>
              </a:rPr>
              <a:pPr algn="r"/>
              <a:t>‹#›</a:t>
            </a:fld>
            <a:endParaRPr lang="en-US" sz="8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5" name="Title Placeholder 1"/>
          <p:cNvSpPr>
            <a:spLocks noGrp="1"/>
          </p:cNvSpPr>
          <p:nvPr>
            <p:ph type="title"/>
          </p:nvPr>
        </p:nvSpPr>
        <p:spPr>
          <a:xfrm>
            <a:off x="457200" y="165100"/>
            <a:ext cx="8229600" cy="70148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452967" y="4916847"/>
            <a:ext cx="1683808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124200" y="4916847"/>
            <a:ext cx="2895600" cy="1077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22" name="Group 21"/>
          <p:cNvGrpSpPr>
            <a:grpSpLocks noChangeAspect="1"/>
          </p:cNvGrpSpPr>
          <p:nvPr userDrawn="1"/>
        </p:nvGrpSpPr>
        <p:grpSpPr bwMode="auto">
          <a:xfrm>
            <a:off x="7772401" y="4762918"/>
            <a:ext cx="914400" cy="204717"/>
            <a:chOff x="5137" y="4139"/>
            <a:chExt cx="335" cy="75"/>
          </a:xfrm>
          <a:solidFill>
            <a:schemeClr val="accent1"/>
          </a:solidFill>
        </p:grpSpPr>
        <p:sp>
          <p:nvSpPr>
            <p:cNvPr id="23" name="Freeform 5"/>
            <p:cNvSpPr>
              <a:spLocks noEditPoints="1"/>
            </p:cNvSpPr>
            <p:nvPr userDrawn="1"/>
          </p:nvSpPr>
          <p:spPr bwMode="auto">
            <a:xfrm>
              <a:off x="5137" y="4139"/>
              <a:ext cx="324" cy="75"/>
            </a:xfrm>
            <a:custGeom>
              <a:avLst/>
              <a:gdLst>
                <a:gd name="T0" fmla="*/ 660 w 3745"/>
                <a:gd name="T1" fmla="*/ 0 h 863"/>
                <a:gd name="T2" fmla="*/ 0 w 3745"/>
                <a:gd name="T3" fmla="*/ 73 h 863"/>
                <a:gd name="T4" fmla="*/ 292 w 3745"/>
                <a:gd name="T5" fmla="*/ 804 h 863"/>
                <a:gd name="T6" fmla="*/ 399 w 3745"/>
                <a:gd name="T7" fmla="*/ 863 h 863"/>
                <a:gd name="T8" fmla="*/ 637 w 3745"/>
                <a:gd name="T9" fmla="*/ 73 h 863"/>
                <a:gd name="T10" fmla="*/ 660 w 3745"/>
                <a:gd name="T11" fmla="*/ 0 h 863"/>
                <a:gd name="T12" fmla="*/ 2673 w 3745"/>
                <a:gd name="T13" fmla="*/ 181 h 863"/>
                <a:gd name="T14" fmla="*/ 2408 w 3745"/>
                <a:gd name="T15" fmla="*/ 768 h 863"/>
                <a:gd name="T16" fmla="*/ 2522 w 3745"/>
                <a:gd name="T17" fmla="*/ 729 h 863"/>
                <a:gd name="T18" fmla="*/ 2698 w 3745"/>
                <a:gd name="T19" fmla="*/ 596 h 863"/>
                <a:gd name="T20" fmla="*/ 2590 w 3745"/>
                <a:gd name="T21" fmla="*/ 533 h 863"/>
                <a:gd name="T22" fmla="*/ 2812 w 3745"/>
                <a:gd name="T23" fmla="*/ 729 h 863"/>
                <a:gd name="T24" fmla="*/ 2941 w 3745"/>
                <a:gd name="T25" fmla="*/ 768 h 863"/>
                <a:gd name="T26" fmla="*/ 2673 w 3745"/>
                <a:gd name="T27" fmla="*/ 181 h 863"/>
                <a:gd name="T28" fmla="*/ 3529 w 3745"/>
                <a:gd name="T29" fmla="*/ 203 h 863"/>
                <a:gd name="T30" fmla="*/ 3425 w 3745"/>
                <a:gd name="T31" fmla="*/ 203 h 863"/>
                <a:gd name="T32" fmla="*/ 3252 w 3745"/>
                <a:gd name="T33" fmla="*/ 768 h 863"/>
                <a:gd name="T34" fmla="*/ 3374 w 3745"/>
                <a:gd name="T35" fmla="*/ 596 h 863"/>
                <a:gd name="T36" fmla="*/ 3483 w 3745"/>
                <a:gd name="T37" fmla="*/ 533 h 863"/>
                <a:gd name="T38" fmla="*/ 3473 w 3745"/>
                <a:gd name="T39" fmla="*/ 310 h 863"/>
                <a:gd name="T40" fmla="*/ 3695 w 3745"/>
                <a:gd name="T41" fmla="*/ 768 h 863"/>
                <a:gd name="T42" fmla="*/ 3529 w 3745"/>
                <a:gd name="T43" fmla="*/ 203 h 863"/>
                <a:gd name="T44" fmla="*/ 1655 w 3745"/>
                <a:gd name="T45" fmla="*/ 181 h 863"/>
                <a:gd name="T46" fmla="*/ 1603 w 3745"/>
                <a:gd name="T47" fmla="*/ 203 h 863"/>
                <a:gd name="T48" fmla="*/ 1247 w 3745"/>
                <a:gd name="T49" fmla="*/ 515 h 863"/>
                <a:gd name="T50" fmla="*/ 1374 w 3745"/>
                <a:gd name="T51" fmla="*/ 336 h 863"/>
                <a:gd name="T52" fmla="*/ 969 w 3745"/>
                <a:gd name="T53" fmla="*/ 189 h 863"/>
                <a:gd name="T54" fmla="*/ 737 w 3745"/>
                <a:gd name="T55" fmla="*/ 704 h 863"/>
                <a:gd name="T56" fmla="*/ 625 w 3745"/>
                <a:gd name="T57" fmla="*/ 488 h 863"/>
                <a:gd name="T58" fmla="*/ 816 w 3745"/>
                <a:gd name="T59" fmla="*/ 424 h 863"/>
                <a:gd name="T60" fmla="*/ 625 w 3745"/>
                <a:gd name="T61" fmla="*/ 253 h 863"/>
                <a:gd name="T62" fmla="*/ 897 w 3745"/>
                <a:gd name="T63" fmla="*/ 189 h 863"/>
                <a:gd name="T64" fmla="*/ 520 w 3745"/>
                <a:gd name="T65" fmla="*/ 590 h 863"/>
                <a:gd name="T66" fmla="*/ 1074 w 3745"/>
                <a:gd name="T67" fmla="*/ 766 h 863"/>
                <a:gd name="T68" fmla="*/ 1149 w 3745"/>
                <a:gd name="T69" fmla="*/ 253 h 863"/>
                <a:gd name="T70" fmla="*/ 1271 w 3745"/>
                <a:gd name="T71" fmla="*/ 387 h 863"/>
                <a:gd name="T72" fmla="*/ 1110 w 3745"/>
                <a:gd name="T73" fmla="*/ 461 h 863"/>
                <a:gd name="T74" fmla="*/ 1338 w 3745"/>
                <a:gd name="T75" fmla="*/ 768 h 863"/>
                <a:gd name="T76" fmla="*/ 1505 w 3745"/>
                <a:gd name="T77" fmla="*/ 729 h 863"/>
                <a:gd name="T78" fmla="*/ 1680 w 3745"/>
                <a:gd name="T79" fmla="*/ 596 h 863"/>
                <a:gd name="T80" fmla="*/ 1573 w 3745"/>
                <a:gd name="T81" fmla="*/ 533 h 863"/>
                <a:gd name="T82" fmla="*/ 1795 w 3745"/>
                <a:gd name="T83" fmla="*/ 729 h 863"/>
                <a:gd name="T84" fmla="*/ 1923 w 3745"/>
                <a:gd name="T85" fmla="*/ 768 h 863"/>
                <a:gd name="T86" fmla="*/ 1655 w 3745"/>
                <a:gd name="T87" fmla="*/ 181 h 863"/>
                <a:gd name="T88" fmla="*/ 2304 w 3745"/>
                <a:gd name="T89" fmla="*/ 530 h 863"/>
                <a:gd name="T90" fmla="*/ 2068 w 3745"/>
                <a:gd name="T91" fmla="*/ 704 h 863"/>
                <a:gd name="T92" fmla="*/ 2159 w 3745"/>
                <a:gd name="T93" fmla="*/ 253 h 863"/>
                <a:gd name="T94" fmla="*/ 2304 w 3745"/>
                <a:gd name="T95" fmla="*/ 530 h 863"/>
                <a:gd name="T96" fmla="*/ 2409 w 3745"/>
                <a:gd name="T97" fmla="*/ 432 h 863"/>
                <a:gd name="T98" fmla="*/ 2159 w 3745"/>
                <a:gd name="T99" fmla="*/ 189 h 863"/>
                <a:gd name="T100" fmla="*/ 1963 w 3745"/>
                <a:gd name="T101" fmla="*/ 709 h 863"/>
                <a:gd name="T102" fmla="*/ 2159 w 3745"/>
                <a:gd name="T103" fmla="*/ 768 h 863"/>
                <a:gd name="T104" fmla="*/ 2409 w 3745"/>
                <a:gd name="T105" fmla="*/ 530 h 863"/>
                <a:gd name="T106" fmla="*/ 2409 w 3745"/>
                <a:gd name="T107" fmla="*/ 432 h 863"/>
                <a:gd name="T108" fmla="*/ 3332 w 3745"/>
                <a:gd name="T109" fmla="*/ 190 h 863"/>
                <a:gd name="T110" fmla="*/ 2831 w 3745"/>
                <a:gd name="T111" fmla="*/ 254 h 863"/>
                <a:gd name="T112" fmla="*/ 3028 w 3745"/>
                <a:gd name="T113" fmla="*/ 710 h 863"/>
                <a:gd name="T114" fmla="*/ 3135 w 3745"/>
                <a:gd name="T115" fmla="*/ 768 h 863"/>
                <a:gd name="T116" fmla="*/ 3313 w 3745"/>
                <a:gd name="T117" fmla="*/ 254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45" h="863">
                  <a:moveTo>
                    <a:pt x="660" y="0"/>
                  </a:moveTo>
                  <a:lnTo>
                    <a:pt x="660" y="0"/>
                  </a:lnTo>
                  <a:lnTo>
                    <a:pt x="22" y="0"/>
                  </a:lnTo>
                  <a:lnTo>
                    <a:pt x="0" y="73"/>
                  </a:lnTo>
                  <a:lnTo>
                    <a:pt x="292" y="73"/>
                  </a:lnTo>
                  <a:lnTo>
                    <a:pt x="292" y="804"/>
                  </a:lnTo>
                  <a:cubicBezTo>
                    <a:pt x="292" y="843"/>
                    <a:pt x="316" y="863"/>
                    <a:pt x="360" y="863"/>
                  </a:cubicBezTo>
                  <a:lnTo>
                    <a:pt x="399" y="863"/>
                  </a:lnTo>
                  <a:lnTo>
                    <a:pt x="399" y="73"/>
                  </a:lnTo>
                  <a:lnTo>
                    <a:pt x="637" y="73"/>
                  </a:lnTo>
                  <a:lnTo>
                    <a:pt x="660" y="0"/>
                  </a:lnTo>
                  <a:lnTo>
                    <a:pt x="660" y="0"/>
                  </a:lnTo>
                  <a:close/>
                  <a:moveTo>
                    <a:pt x="2673" y="181"/>
                  </a:moveTo>
                  <a:lnTo>
                    <a:pt x="2673" y="181"/>
                  </a:lnTo>
                  <a:cubicBezTo>
                    <a:pt x="2647" y="181"/>
                    <a:pt x="2626" y="190"/>
                    <a:pt x="2621" y="203"/>
                  </a:cubicBezTo>
                  <a:lnTo>
                    <a:pt x="2408" y="768"/>
                  </a:lnTo>
                  <a:lnTo>
                    <a:pt x="2448" y="768"/>
                  </a:lnTo>
                  <a:cubicBezTo>
                    <a:pt x="2491" y="768"/>
                    <a:pt x="2509" y="764"/>
                    <a:pt x="2522" y="729"/>
                  </a:cubicBezTo>
                  <a:lnTo>
                    <a:pt x="2570" y="596"/>
                  </a:lnTo>
                  <a:lnTo>
                    <a:pt x="2698" y="596"/>
                  </a:lnTo>
                  <a:lnTo>
                    <a:pt x="2679" y="533"/>
                  </a:lnTo>
                  <a:lnTo>
                    <a:pt x="2590" y="533"/>
                  </a:lnTo>
                  <a:lnTo>
                    <a:pt x="2669" y="310"/>
                  </a:lnTo>
                  <a:lnTo>
                    <a:pt x="2812" y="729"/>
                  </a:lnTo>
                  <a:cubicBezTo>
                    <a:pt x="2824" y="764"/>
                    <a:pt x="2845" y="768"/>
                    <a:pt x="2891" y="768"/>
                  </a:cubicBezTo>
                  <a:lnTo>
                    <a:pt x="2941" y="768"/>
                  </a:lnTo>
                  <a:lnTo>
                    <a:pt x="2725" y="203"/>
                  </a:lnTo>
                  <a:cubicBezTo>
                    <a:pt x="2720" y="190"/>
                    <a:pt x="2697" y="181"/>
                    <a:pt x="2673" y="181"/>
                  </a:cubicBezTo>
                  <a:close/>
                  <a:moveTo>
                    <a:pt x="3529" y="203"/>
                  </a:moveTo>
                  <a:lnTo>
                    <a:pt x="3529" y="203"/>
                  </a:lnTo>
                  <a:cubicBezTo>
                    <a:pt x="3524" y="190"/>
                    <a:pt x="3501" y="181"/>
                    <a:pt x="3477" y="181"/>
                  </a:cubicBezTo>
                  <a:cubicBezTo>
                    <a:pt x="3451" y="181"/>
                    <a:pt x="3430" y="190"/>
                    <a:pt x="3425" y="203"/>
                  </a:cubicBezTo>
                  <a:lnTo>
                    <a:pt x="3212" y="768"/>
                  </a:lnTo>
                  <a:lnTo>
                    <a:pt x="3252" y="768"/>
                  </a:lnTo>
                  <a:cubicBezTo>
                    <a:pt x="3294" y="768"/>
                    <a:pt x="3313" y="764"/>
                    <a:pt x="3326" y="729"/>
                  </a:cubicBezTo>
                  <a:lnTo>
                    <a:pt x="3374" y="596"/>
                  </a:lnTo>
                  <a:lnTo>
                    <a:pt x="3502" y="596"/>
                  </a:lnTo>
                  <a:lnTo>
                    <a:pt x="3483" y="533"/>
                  </a:lnTo>
                  <a:lnTo>
                    <a:pt x="3394" y="533"/>
                  </a:lnTo>
                  <a:lnTo>
                    <a:pt x="3473" y="310"/>
                  </a:lnTo>
                  <a:lnTo>
                    <a:pt x="3616" y="729"/>
                  </a:lnTo>
                  <a:cubicBezTo>
                    <a:pt x="3628" y="764"/>
                    <a:pt x="3649" y="768"/>
                    <a:pt x="3695" y="768"/>
                  </a:cubicBezTo>
                  <a:lnTo>
                    <a:pt x="3745" y="768"/>
                  </a:lnTo>
                  <a:lnTo>
                    <a:pt x="3529" y="203"/>
                  </a:lnTo>
                  <a:lnTo>
                    <a:pt x="3529" y="203"/>
                  </a:lnTo>
                  <a:close/>
                  <a:moveTo>
                    <a:pt x="1655" y="181"/>
                  </a:moveTo>
                  <a:lnTo>
                    <a:pt x="1655" y="181"/>
                  </a:lnTo>
                  <a:cubicBezTo>
                    <a:pt x="1630" y="181"/>
                    <a:pt x="1608" y="190"/>
                    <a:pt x="1603" y="203"/>
                  </a:cubicBezTo>
                  <a:lnTo>
                    <a:pt x="1399" y="746"/>
                  </a:lnTo>
                  <a:lnTo>
                    <a:pt x="1247" y="515"/>
                  </a:lnTo>
                  <a:cubicBezTo>
                    <a:pt x="1327" y="501"/>
                    <a:pt x="1374" y="459"/>
                    <a:pt x="1374" y="387"/>
                  </a:cubicBezTo>
                  <a:lnTo>
                    <a:pt x="1374" y="336"/>
                  </a:lnTo>
                  <a:cubicBezTo>
                    <a:pt x="1374" y="232"/>
                    <a:pt x="1277" y="189"/>
                    <a:pt x="1149" y="189"/>
                  </a:cubicBezTo>
                  <a:lnTo>
                    <a:pt x="969" y="189"/>
                  </a:lnTo>
                  <a:lnTo>
                    <a:pt x="969" y="704"/>
                  </a:lnTo>
                  <a:lnTo>
                    <a:pt x="737" y="704"/>
                  </a:lnTo>
                  <a:cubicBezTo>
                    <a:pt x="646" y="704"/>
                    <a:pt x="625" y="684"/>
                    <a:pt x="625" y="590"/>
                  </a:cubicBezTo>
                  <a:lnTo>
                    <a:pt x="625" y="488"/>
                  </a:lnTo>
                  <a:lnTo>
                    <a:pt x="797" y="488"/>
                  </a:lnTo>
                  <a:lnTo>
                    <a:pt x="816" y="424"/>
                  </a:lnTo>
                  <a:lnTo>
                    <a:pt x="625" y="424"/>
                  </a:lnTo>
                  <a:lnTo>
                    <a:pt x="625" y="253"/>
                  </a:lnTo>
                  <a:lnTo>
                    <a:pt x="878" y="253"/>
                  </a:lnTo>
                  <a:lnTo>
                    <a:pt x="897" y="189"/>
                  </a:lnTo>
                  <a:lnTo>
                    <a:pt x="520" y="189"/>
                  </a:lnTo>
                  <a:lnTo>
                    <a:pt x="520" y="590"/>
                  </a:lnTo>
                  <a:cubicBezTo>
                    <a:pt x="520" y="724"/>
                    <a:pt x="552" y="768"/>
                    <a:pt x="735" y="768"/>
                  </a:cubicBezTo>
                  <a:lnTo>
                    <a:pt x="1074" y="766"/>
                  </a:lnTo>
                  <a:lnTo>
                    <a:pt x="1074" y="253"/>
                  </a:lnTo>
                  <a:lnTo>
                    <a:pt x="1149" y="253"/>
                  </a:lnTo>
                  <a:cubicBezTo>
                    <a:pt x="1230" y="253"/>
                    <a:pt x="1271" y="282"/>
                    <a:pt x="1271" y="337"/>
                  </a:cubicBezTo>
                  <a:lnTo>
                    <a:pt x="1271" y="387"/>
                  </a:lnTo>
                  <a:cubicBezTo>
                    <a:pt x="1271" y="443"/>
                    <a:pt x="1220" y="461"/>
                    <a:pt x="1157" y="461"/>
                  </a:cubicBezTo>
                  <a:lnTo>
                    <a:pt x="1110" y="461"/>
                  </a:lnTo>
                  <a:lnTo>
                    <a:pt x="1269" y="733"/>
                  </a:lnTo>
                  <a:cubicBezTo>
                    <a:pt x="1287" y="765"/>
                    <a:pt x="1296" y="768"/>
                    <a:pt x="1338" y="768"/>
                  </a:cubicBezTo>
                  <a:lnTo>
                    <a:pt x="1430" y="768"/>
                  </a:lnTo>
                  <a:cubicBezTo>
                    <a:pt x="1473" y="768"/>
                    <a:pt x="1492" y="764"/>
                    <a:pt x="1505" y="729"/>
                  </a:cubicBezTo>
                  <a:lnTo>
                    <a:pt x="1552" y="596"/>
                  </a:lnTo>
                  <a:lnTo>
                    <a:pt x="1680" y="596"/>
                  </a:lnTo>
                  <a:lnTo>
                    <a:pt x="1661" y="533"/>
                  </a:lnTo>
                  <a:lnTo>
                    <a:pt x="1573" y="533"/>
                  </a:lnTo>
                  <a:lnTo>
                    <a:pt x="1652" y="310"/>
                  </a:lnTo>
                  <a:lnTo>
                    <a:pt x="1795" y="729"/>
                  </a:lnTo>
                  <a:cubicBezTo>
                    <a:pt x="1807" y="764"/>
                    <a:pt x="1827" y="768"/>
                    <a:pt x="1873" y="768"/>
                  </a:cubicBezTo>
                  <a:lnTo>
                    <a:pt x="1923" y="768"/>
                  </a:lnTo>
                  <a:lnTo>
                    <a:pt x="1707" y="203"/>
                  </a:lnTo>
                  <a:cubicBezTo>
                    <a:pt x="1702" y="190"/>
                    <a:pt x="1679" y="181"/>
                    <a:pt x="1655" y="181"/>
                  </a:cubicBezTo>
                  <a:close/>
                  <a:moveTo>
                    <a:pt x="2304" y="530"/>
                  </a:moveTo>
                  <a:lnTo>
                    <a:pt x="2304" y="530"/>
                  </a:lnTo>
                  <a:cubicBezTo>
                    <a:pt x="2304" y="647"/>
                    <a:pt x="2266" y="704"/>
                    <a:pt x="2162" y="704"/>
                  </a:cubicBezTo>
                  <a:lnTo>
                    <a:pt x="2068" y="704"/>
                  </a:lnTo>
                  <a:lnTo>
                    <a:pt x="2068" y="253"/>
                  </a:lnTo>
                  <a:lnTo>
                    <a:pt x="2159" y="253"/>
                  </a:lnTo>
                  <a:cubicBezTo>
                    <a:pt x="2266" y="253"/>
                    <a:pt x="2304" y="316"/>
                    <a:pt x="2304" y="433"/>
                  </a:cubicBezTo>
                  <a:lnTo>
                    <a:pt x="2304" y="530"/>
                  </a:lnTo>
                  <a:lnTo>
                    <a:pt x="2304" y="530"/>
                  </a:lnTo>
                  <a:close/>
                  <a:moveTo>
                    <a:pt x="2409" y="432"/>
                  </a:moveTo>
                  <a:lnTo>
                    <a:pt x="2409" y="432"/>
                  </a:lnTo>
                  <a:cubicBezTo>
                    <a:pt x="2409" y="270"/>
                    <a:pt x="2326" y="189"/>
                    <a:pt x="2159" y="189"/>
                  </a:cubicBezTo>
                  <a:lnTo>
                    <a:pt x="1963" y="189"/>
                  </a:lnTo>
                  <a:lnTo>
                    <a:pt x="1963" y="709"/>
                  </a:lnTo>
                  <a:cubicBezTo>
                    <a:pt x="1963" y="748"/>
                    <a:pt x="1984" y="768"/>
                    <a:pt x="2029" y="768"/>
                  </a:cubicBezTo>
                  <a:lnTo>
                    <a:pt x="2159" y="768"/>
                  </a:lnTo>
                  <a:lnTo>
                    <a:pt x="2180" y="767"/>
                  </a:lnTo>
                  <a:cubicBezTo>
                    <a:pt x="2337" y="761"/>
                    <a:pt x="2409" y="693"/>
                    <a:pt x="2409" y="530"/>
                  </a:cubicBezTo>
                  <a:lnTo>
                    <a:pt x="2409" y="432"/>
                  </a:lnTo>
                  <a:lnTo>
                    <a:pt x="2409" y="432"/>
                  </a:lnTo>
                  <a:close/>
                  <a:moveTo>
                    <a:pt x="3332" y="190"/>
                  </a:moveTo>
                  <a:lnTo>
                    <a:pt x="3332" y="190"/>
                  </a:lnTo>
                  <a:lnTo>
                    <a:pt x="2851" y="190"/>
                  </a:lnTo>
                  <a:lnTo>
                    <a:pt x="2831" y="254"/>
                  </a:lnTo>
                  <a:lnTo>
                    <a:pt x="3028" y="254"/>
                  </a:lnTo>
                  <a:lnTo>
                    <a:pt x="3028" y="710"/>
                  </a:lnTo>
                  <a:cubicBezTo>
                    <a:pt x="3028" y="749"/>
                    <a:pt x="3052" y="768"/>
                    <a:pt x="3096" y="768"/>
                  </a:cubicBezTo>
                  <a:lnTo>
                    <a:pt x="3135" y="768"/>
                  </a:lnTo>
                  <a:lnTo>
                    <a:pt x="3135" y="254"/>
                  </a:lnTo>
                  <a:lnTo>
                    <a:pt x="3313" y="254"/>
                  </a:lnTo>
                  <a:lnTo>
                    <a:pt x="3332" y="1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 noEditPoints="1"/>
            </p:cNvSpPr>
            <p:nvPr userDrawn="1"/>
          </p:nvSpPr>
          <p:spPr bwMode="auto">
            <a:xfrm>
              <a:off x="5464" y="4197"/>
              <a:ext cx="8" cy="9"/>
            </a:xfrm>
            <a:custGeom>
              <a:avLst/>
              <a:gdLst>
                <a:gd name="T0" fmla="*/ 59 w 99"/>
                <a:gd name="T1" fmla="*/ 30 h 98"/>
                <a:gd name="T2" fmla="*/ 59 w 99"/>
                <a:gd name="T3" fmla="*/ 30 h 98"/>
                <a:gd name="T4" fmla="*/ 47 w 99"/>
                <a:gd name="T5" fmla="*/ 28 h 98"/>
                <a:gd name="T6" fmla="*/ 39 w 99"/>
                <a:gd name="T7" fmla="*/ 28 h 98"/>
                <a:gd name="T8" fmla="*/ 39 w 99"/>
                <a:gd name="T9" fmla="*/ 48 h 98"/>
                <a:gd name="T10" fmla="*/ 48 w 99"/>
                <a:gd name="T11" fmla="*/ 48 h 98"/>
                <a:gd name="T12" fmla="*/ 57 w 99"/>
                <a:gd name="T13" fmla="*/ 46 h 98"/>
                <a:gd name="T14" fmla="*/ 63 w 99"/>
                <a:gd name="T15" fmla="*/ 38 h 98"/>
                <a:gd name="T16" fmla="*/ 59 w 99"/>
                <a:gd name="T17" fmla="*/ 30 h 98"/>
                <a:gd name="T18" fmla="*/ 49 w 99"/>
                <a:gd name="T19" fmla="*/ 22 h 98"/>
                <a:gd name="T20" fmla="*/ 49 w 99"/>
                <a:gd name="T21" fmla="*/ 22 h 98"/>
                <a:gd name="T22" fmla="*/ 63 w 99"/>
                <a:gd name="T23" fmla="*/ 23 h 98"/>
                <a:gd name="T24" fmla="*/ 72 w 99"/>
                <a:gd name="T25" fmla="*/ 37 h 98"/>
                <a:gd name="T26" fmla="*/ 66 w 99"/>
                <a:gd name="T27" fmla="*/ 48 h 98"/>
                <a:gd name="T28" fmla="*/ 59 w 99"/>
                <a:gd name="T29" fmla="*/ 51 h 98"/>
                <a:gd name="T30" fmla="*/ 68 w 99"/>
                <a:gd name="T31" fmla="*/ 56 h 98"/>
                <a:gd name="T32" fmla="*/ 71 w 99"/>
                <a:gd name="T33" fmla="*/ 64 h 98"/>
                <a:gd name="T34" fmla="*/ 71 w 99"/>
                <a:gd name="T35" fmla="*/ 68 h 98"/>
                <a:gd name="T36" fmla="*/ 71 w 99"/>
                <a:gd name="T37" fmla="*/ 72 h 98"/>
                <a:gd name="T38" fmla="*/ 72 w 99"/>
                <a:gd name="T39" fmla="*/ 75 h 98"/>
                <a:gd name="T40" fmla="*/ 72 w 99"/>
                <a:gd name="T41" fmla="*/ 76 h 98"/>
                <a:gd name="T42" fmla="*/ 63 w 99"/>
                <a:gd name="T43" fmla="*/ 76 h 98"/>
                <a:gd name="T44" fmla="*/ 63 w 99"/>
                <a:gd name="T45" fmla="*/ 75 h 98"/>
                <a:gd name="T46" fmla="*/ 63 w 99"/>
                <a:gd name="T47" fmla="*/ 75 h 98"/>
                <a:gd name="T48" fmla="*/ 62 w 99"/>
                <a:gd name="T49" fmla="*/ 73 h 98"/>
                <a:gd name="T50" fmla="*/ 62 w 99"/>
                <a:gd name="T51" fmla="*/ 69 h 98"/>
                <a:gd name="T52" fmla="*/ 57 w 99"/>
                <a:gd name="T53" fmla="*/ 56 h 98"/>
                <a:gd name="T54" fmla="*/ 47 w 99"/>
                <a:gd name="T55" fmla="*/ 54 h 98"/>
                <a:gd name="T56" fmla="*/ 39 w 99"/>
                <a:gd name="T57" fmla="*/ 54 h 98"/>
                <a:gd name="T58" fmla="*/ 39 w 99"/>
                <a:gd name="T59" fmla="*/ 76 h 98"/>
                <a:gd name="T60" fmla="*/ 30 w 99"/>
                <a:gd name="T61" fmla="*/ 76 h 98"/>
                <a:gd name="T62" fmla="*/ 30 w 99"/>
                <a:gd name="T63" fmla="*/ 22 h 98"/>
                <a:gd name="T64" fmla="*/ 49 w 99"/>
                <a:gd name="T65" fmla="*/ 22 h 98"/>
                <a:gd name="T66" fmla="*/ 49 w 99"/>
                <a:gd name="T67" fmla="*/ 22 h 98"/>
                <a:gd name="T68" fmla="*/ 20 w 99"/>
                <a:gd name="T69" fmla="*/ 19 h 98"/>
                <a:gd name="T70" fmla="*/ 20 w 99"/>
                <a:gd name="T71" fmla="*/ 19 h 98"/>
                <a:gd name="T72" fmla="*/ 7 w 99"/>
                <a:gd name="T73" fmla="*/ 49 h 98"/>
                <a:gd name="T74" fmla="*/ 20 w 99"/>
                <a:gd name="T75" fmla="*/ 79 h 98"/>
                <a:gd name="T76" fmla="*/ 50 w 99"/>
                <a:gd name="T77" fmla="*/ 92 h 98"/>
                <a:gd name="T78" fmla="*/ 80 w 99"/>
                <a:gd name="T79" fmla="*/ 79 h 98"/>
                <a:gd name="T80" fmla="*/ 92 w 99"/>
                <a:gd name="T81" fmla="*/ 49 h 98"/>
                <a:gd name="T82" fmla="*/ 80 w 99"/>
                <a:gd name="T83" fmla="*/ 19 h 98"/>
                <a:gd name="T84" fmla="*/ 50 w 99"/>
                <a:gd name="T85" fmla="*/ 6 h 98"/>
                <a:gd name="T86" fmla="*/ 20 w 99"/>
                <a:gd name="T87" fmla="*/ 19 h 98"/>
                <a:gd name="T88" fmla="*/ 85 w 99"/>
                <a:gd name="T89" fmla="*/ 84 h 98"/>
                <a:gd name="T90" fmla="*/ 85 w 99"/>
                <a:gd name="T91" fmla="*/ 84 h 98"/>
                <a:gd name="T92" fmla="*/ 50 w 99"/>
                <a:gd name="T93" fmla="*/ 98 h 98"/>
                <a:gd name="T94" fmla="*/ 15 w 99"/>
                <a:gd name="T95" fmla="*/ 84 h 98"/>
                <a:gd name="T96" fmla="*/ 0 w 99"/>
                <a:gd name="T97" fmla="*/ 49 h 98"/>
                <a:gd name="T98" fmla="*/ 15 w 99"/>
                <a:gd name="T99" fmla="*/ 14 h 98"/>
                <a:gd name="T100" fmla="*/ 50 w 99"/>
                <a:gd name="T101" fmla="*/ 0 h 98"/>
                <a:gd name="T102" fmla="*/ 85 w 99"/>
                <a:gd name="T103" fmla="*/ 14 h 98"/>
                <a:gd name="T104" fmla="*/ 99 w 99"/>
                <a:gd name="T105" fmla="*/ 49 h 98"/>
                <a:gd name="T106" fmla="*/ 85 w 99"/>
                <a:gd name="T107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" h="98">
                  <a:moveTo>
                    <a:pt x="59" y="30"/>
                  </a:moveTo>
                  <a:lnTo>
                    <a:pt x="59" y="30"/>
                  </a:lnTo>
                  <a:cubicBezTo>
                    <a:pt x="57" y="29"/>
                    <a:pt x="53" y="28"/>
                    <a:pt x="47" y="28"/>
                  </a:cubicBezTo>
                  <a:lnTo>
                    <a:pt x="39" y="28"/>
                  </a:lnTo>
                  <a:lnTo>
                    <a:pt x="39" y="48"/>
                  </a:lnTo>
                  <a:lnTo>
                    <a:pt x="48" y="48"/>
                  </a:lnTo>
                  <a:cubicBezTo>
                    <a:pt x="52" y="48"/>
                    <a:pt x="55" y="47"/>
                    <a:pt x="57" y="46"/>
                  </a:cubicBezTo>
                  <a:cubicBezTo>
                    <a:pt x="61" y="45"/>
                    <a:pt x="63" y="42"/>
                    <a:pt x="63" y="38"/>
                  </a:cubicBezTo>
                  <a:cubicBezTo>
                    <a:pt x="63" y="34"/>
                    <a:pt x="61" y="31"/>
                    <a:pt x="59" y="30"/>
                  </a:cubicBezTo>
                  <a:close/>
                  <a:moveTo>
                    <a:pt x="49" y="22"/>
                  </a:moveTo>
                  <a:lnTo>
                    <a:pt x="49" y="22"/>
                  </a:lnTo>
                  <a:cubicBezTo>
                    <a:pt x="55" y="22"/>
                    <a:pt x="60" y="22"/>
                    <a:pt x="63" y="23"/>
                  </a:cubicBezTo>
                  <a:cubicBezTo>
                    <a:pt x="69" y="26"/>
                    <a:pt x="72" y="30"/>
                    <a:pt x="72" y="37"/>
                  </a:cubicBezTo>
                  <a:cubicBezTo>
                    <a:pt x="72" y="42"/>
                    <a:pt x="70" y="46"/>
                    <a:pt x="66" y="48"/>
                  </a:cubicBezTo>
                  <a:cubicBezTo>
                    <a:pt x="65" y="49"/>
                    <a:pt x="62" y="50"/>
                    <a:pt x="59" y="51"/>
                  </a:cubicBezTo>
                  <a:cubicBezTo>
                    <a:pt x="63" y="51"/>
                    <a:pt x="66" y="53"/>
                    <a:pt x="68" y="56"/>
                  </a:cubicBezTo>
                  <a:cubicBezTo>
                    <a:pt x="70" y="59"/>
                    <a:pt x="71" y="62"/>
                    <a:pt x="71" y="64"/>
                  </a:cubicBezTo>
                  <a:lnTo>
                    <a:pt x="71" y="68"/>
                  </a:lnTo>
                  <a:cubicBezTo>
                    <a:pt x="71" y="69"/>
                    <a:pt x="71" y="71"/>
                    <a:pt x="71" y="72"/>
                  </a:cubicBezTo>
                  <a:cubicBezTo>
                    <a:pt x="71" y="74"/>
                    <a:pt x="71" y="75"/>
                    <a:pt x="72" y="75"/>
                  </a:cubicBezTo>
                  <a:lnTo>
                    <a:pt x="72" y="76"/>
                  </a:lnTo>
                  <a:lnTo>
                    <a:pt x="63" y="76"/>
                  </a:lnTo>
                  <a:cubicBezTo>
                    <a:pt x="63" y="76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lnTo>
                    <a:pt x="62" y="73"/>
                  </a:lnTo>
                  <a:lnTo>
                    <a:pt x="62" y="69"/>
                  </a:lnTo>
                  <a:cubicBezTo>
                    <a:pt x="62" y="62"/>
                    <a:pt x="61" y="58"/>
                    <a:pt x="57" y="56"/>
                  </a:cubicBezTo>
                  <a:cubicBezTo>
                    <a:pt x="55" y="55"/>
                    <a:pt x="52" y="54"/>
                    <a:pt x="47" y="54"/>
                  </a:cubicBezTo>
                  <a:lnTo>
                    <a:pt x="39" y="54"/>
                  </a:lnTo>
                  <a:lnTo>
                    <a:pt x="39" y="76"/>
                  </a:lnTo>
                  <a:lnTo>
                    <a:pt x="30" y="76"/>
                  </a:lnTo>
                  <a:lnTo>
                    <a:pt x="30" y="22"/>
                  </a:lnTo>
                  <a:lnTo>
                    <a:pt x="49" y="22"/>
                  </a:lnTo>
                  <a:lnTo>
                    <a:pt x="49" y="22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cubicBezTo>
                    <a:pt x="11" y="27"/>
                    <a:pt x="7" y="37"/>
                    <a:pt x="7" y="49"/>
                  </a:cubicBezTo>
                  <a:cubicBezTo>
                    <a:pt x="7" y="61"/>
                    <a:pt x="11" y="71"/>
                    <a:pt x="20" y="79"/>
                  </a:cubicBezTo>
                  <a:cubicBezTo>
                    <a:pt x="28" y="87"/>
                    <a:pt x="38" y="92"/>
                    <a:pt x="50" y="92"/>
                  </a:cubicBezTo>
                  <a:cubicBezTo>
                    <a:pt x="61" y="92"/>
                    <a:pt x="71" y="87"/>
                    <a:pt x="80" y="79"/>
                  </a:cubicBezTo>
                  <a:cubicBezTo>
                    <a:pt x="88" y="71"/>
                    <a:pt x="92" y="61"/>
                    <a:pt x="92" y="49"/>
                  </a:cubicBezTo>
                  <a:cubicBezTo>
                    <a:pt x="92" y="37"/>
                    <a:pt x="88" y="27"/>
                    <a:pt x="80" y="19"/>
                  </a:cubicBezTo>
                  <a:cubicBezTo>
                    <a:pt x="71" y="10"/>
                    <a:pt x="61" y="6"/>
                    <a:pt x="50" y="6"/>
                  </a:cubicBezTo>
                  <a:cubicBezTo>
                    <a:pt x="38" y="6"/>
                    <a:pt x="28" y="10"/>
                    <a:pt x="20" y="19"/>
                  </a:cubicBezTo>
                  <a:close/>
                  <a:moveTo>
                    <a:pt x="85" y="84"/>
                  </a:moveTo>
                  <a:lnTo>
                    <a:pt x="85" y="84"/>
                  </a:lnTo>
                  <a:cubicBezTo>
                    <a:pt x="75" y="94"/>
                    <a:pt x="63" y="98"/>
                    <a:pt x="50" y="98"/>
                  </a:cubicBezTo>
                  <a:cubicBezTo>
                    <a:pt x="36" y="98"/>
                    <a:pt x="24" y="94"/>
                    <a:pt x="15" y="84"/>
                  </a:cubicBezTo>
                  <a:cubicBezTo>
                    <a:pt x="5" y="74"/>
                    <a:pt x="0" y="63"/>
                    <a:pt x="0" y="49"/>
                  </a:cubicBezTo>
                  <a:cubicBezTo>
                    <a:pt x="0" y="35"/>
                    <a:pt x="5" y="24"/>
                    <a:pt x="15" y="14"/>
                  </a:cubicBezTo>
                  <a:cubicBezTo>
                    <a:pt x="24" y="4"/>
                    <a:pt x="36" y="0"/>
                    <a:pt x="50" y="0"/>
                  </a:cubicBezTo>
                  <a:cubicBezTo>
                    <a:pt x="63" y="0"/>
                    <a:pt x="75" y="4"/>
                    <a:pt x="85" y="14"/>
                  </a:cubicBezTo>
                  <a:cubicBezTo>
                    <a:pt x="94" y="24"/>
                    <a:pt x="99" y="35"/>
                    <a:pt x="99" y="49"/>
                  </a:cubicBezTo>
                  <a:cubicBezTo>
                    <a:pt x="99" y="63"/>
                    <a:pt x="94" y="74"/>
                    <a:pt x="85" y="8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6467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2" r:id="rId2"/>
    <p:sldLayoutId id="2147483667" r:id="rId3"/>
    <p:sldLayoutId id="2147483650" r:id="rId4"/>
    <p:sldLayoutId id="2147483658" r:id="rId5"/>
    <p:sldLayoutId id="2147483709" r:id="rId6"/>
    <p:sldLayoutId id="2147483659" r:id="rId7"/>
    <p:sldLayoutId id="2147483662" r:id="rId8"/>
    <p:sldLayoutId id="2147483663" r:id="rId9"/>
    <p:sldLayoutId id="2147483654" r:id="rId10"/>
    <p:sldLayoutId id="2147483715" r:id="rId11"/>
    <p:sldLayoutId id="2147483655" r:id="rId12"/>
    <p:sldLayoutId id="2147483716" r:id="rId13"/>
    <p:sldLayoutId id="2147483719" r:id="rId14"/>
    <p:sldLayoutId id="2147483670" r:id="rId15"/>
    <p:sldLayoutId id="2147483710" r:id="rId16"/>
    <p:sldLayoutId id="2147483660" r:id="rId17"/>
    <p:sldLayoutId id="2147483720" r:id="rId18"/>
    <p:sldLayoutId id="2147483714" r:id="rId19"/>
    <p:sldLayoutId id="2147483661" r:id="rId20"/>
    <p:sldLayoutId id="2147483725" r:id="rId21"/>
    <p:sldLayoutId id="2147483726" r:id="rId22"/>
    <p:sldLayoutId id="2147483728" r:id="rId23"/>
    <p:sldLayoutId id="2147483729" r:id="rId24"/>
  </p:sldLayoutIdLst>
  <p:transition spd="med">
    <p:fade/>
  </p:transition>
  <p:hf sldNum="0" hdr="0" ft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22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5000"/>
        </a:lnSpc>
        <a:spcBef>
          <a:spcPts val="600"/>
        </a:spcBef>
        <a:spcAft>
          <a:spcPts val="200"/>
        </a:spcAft>
        <a:buFont typeface="Arial" panose="020B0604020202020204" pitchFamily="34" charset="0"/>
        <a:buChar char="•"/>
        <a:defRPr sz="1800" b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85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–"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171450" algn="l" defTabSz="914400" rtl="0" eaLnBrk="1" latinLnBrk="0" hangingPunct="1">
        <a:lnSpc>
          <a:spcPct val="85000"/>
        </a:lnSpc>
        <a:spcBef>
          <a:spcPts val="200"/>
        </a:spcBef>
        <a:spcAft>
          <a:spcPts val="2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5000"/>
        </a:lnSpc>
        <a:spcBef>
          <a:spcPts val="600"/>
        </a:spcBef>
        <a:spcAft>
          <a:spcPts val="200"/>
        </a:spcAft>
        <a:buFont typeface="Arial" panose="020B0604020202020204" pitchFamily="34" charset="0"/>
        <a:buChar char="​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5000"/>
        </a:lnSpc>
        <a:spcBef>
          <a:spcPts val="600"/>
        </a:spcBef>
        <a:spcAft>
          <a:spcPts val="200"/>
        </a:spcAft>
        <a:buFont typeface="Arial" panose="020B0604020202020204" pitchFamily="34" charset="0"/>
        <a:buChar char="​"/>
        <a:defRPr sz="1800" b="0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5000"/>
        </a:lnSpc>
        <a:spcBef>
          <a:spcPts val="600"/>
        </a:spcBef>
        <a:spcAft>
          <a:spcPts val="200"/>
        </a:spcAft>
        <a:buFont typeface="Arial" panose="020B0604020202020204" pitchFamily="34" charset="0"/>
        <a:buChar char="​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5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" indent="-228600" algn="l" defTabSz="914400" rtl="0" eaLnBrk="1" latinLnBrk="0" hangingPunct="1">
        <a:lnSpc>
          <a:spcPct val="95000"/>
        </a:lnSpc>
        <a:spcBef>
          <a:spcPts val="200"/>
        </a:spcBef>
        <a:spcAft>
          <a:spcPts val="200"/>
        </a:spcAft>
        <a:buFont typeface="+mj-lt"/>
        <a:buAutoNum type="arabicPeriod"/>
        <a:defRPr sz="1800" b="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5000"/>
        </a:lnSpc>
        <a:spcBef>
          <a:spcPts val="400"/>
        </a:spcBef>
        <a:spcAft>
          <a:spcPts val="400"/>
        </a:spcAft>
        <a:buFont typeface="Arial" panose="020B0604020202020204" pitchFamily="34" charset="0"/>
        <a:buChar char="​"/>
        <a:defRPr sz="900" b="0" kern="1200">
          <a:solidFill>
            <a:schemeClr val="accent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microsoft.com/office/2007/relationships/hdphoto" Target="NUL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5.jpe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.gif"/><Relationship Id="rId11" Type="http://schemas.openxmlformats.org/officeDocument/2006/relationships/image" Target="../media/image12.tiff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(null)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8.jpg"/><Relationship Id="rId4" Type="http://schemas.openxmlformats.org/officeDocument/2006/relationships/image" Target="../media/image17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1667763"/>
            <a:ext cx="9144000" cy="2287293"/>
          </a:xfrm>
        </p:spPr>
        <p:txBody>
          <a:bodyPr/>
          <a:lstStyle/>
          <a:p>
            <a:r>
              <a:rPr lang="ru-RU" dirty="0"/>
              <a:t>Использование возможностей, предоставляемых цифровизацией, для управления </a:t>
            </a:r>
            <a:r>
              <a:rPr lang="ru-RU"/>
              <a:t>производственными активами</a:t>
            </a:r>
            <a:endParaRPr lang="ru-RU" dirty="0"/>
          </a:p>
          <a:p>
            <a:pPr>
              <a:buNone/>
            </a:pPr>
            <a:endParaRPr lang="ru-RU" sz="1200" dirty="0"/>
          </a:p>
          <a:p>
            <a:r>
              <a:rPr lang="ru-RU" sz="1800" dirty="0"/>
              <a:t>Международная конференция  </a:t>
            </a:r>
          </a:p>
          <a:p>
            <a:r>
              <a:rPr lang="ru-RU" sz="1800" dirty="0"/>
              <a:t>«Энергообеспечение и энергоэффективность»</a:t>
            </a:r>
          </a:p>
          <a:p>
            <a:r>
              <a:rPr lang="ru-RU" sz="1800" dirty="0"/>
              <a:t>Санкт-Петербург, 25-26 апреля 2018 г.</a:t>
            </a:r>
          </a:p>
        </p:txBody>
      </p:sp>
      <p:sp>
        <p:nvSpPr>
          <p:cNvPr id="9" name="Rectangle 8"/>
          <p:cNvSpPr/>
          <p:nvPr/>
        </p:nvSpPr>
        <p:spPr bwMode="gray">
          <a:xfrm>
            <a:off x="457200" y="0"/>
            <a:ext cx="2438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 bwMode="auto">
          <a:xfrm>
            <a:off x="994117" y="305466"/>
            <a:ext cx="1362335" cy="305001"/>
            <a:chOff x="5137" y="4139"/>
            <a:chExt cx="335" cy="75"/>
          </a:xfrm>
          <a:solidFill>
            <a:schemeClr val="bg1"/>
          </a:solidFill>
        </p:grpSpPr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5137" y="4139"/>
              <a:ext cx="324" cy="75"/>
            </a:xfrm>
            <a:custGeom>
              <a:avLst/>
              <a:gdLst>
                <a:gd name="T0" fmla="*/ 660 w 3745"/>
                <a:gd name="T1" fmla="*/ 0 h 863"/>
                <a:gd name="T2" fmla="*/ 0 w 3745"/>
                <a:gd name="T3" fmla="*/ 73 h 863"/>
                <a:gd name="T4" fmla="*/ 292 w 3745"/>
                <a:gd name="T5" fmla="*/ 804 h 863"/>
                <a:gd name="T6" fmla="*/ 399 w 3745"/>
                <a:gd name="T7" fmla="*/ 863 h 863"/>
                <a:gd name="T8" fmla="*/ 637 w 3745"/>
                <a:gd name="T9" fmla="*/ 73 h 863"/>
                <a:gd name="T10" fmla="*/ 660 w 3745"/>
                <a:gd name="T11" fmla="*/ 0 h 863"/>
                <a:gd name="T12" fmla="*/ 2673 w 3745"/>
                <a:gd name="T13" fmla="*/ 181 h 863"/>
                <a:gd name="T14" fmla="*/ 2408 w 3745"/>
                <a:gd name="T15" fmla="*/ 768 h 863"/>
                <a:gd name="T16" fmla="*/ 2522 w 3745"/>
                <a:gd name="T17" fmla="*/ 729 h 863"/>
                <a:gd name="T18" fmla="*/ 2698 w 3745"/>
                <a:gd name="T19" fmla="*/ 596 h 863"/>
                <a:gd name="T20" fmla="*/ 2590 w 3745"/>
                <a:gd name="T21" fmla="*/ 533 h 863"/>
                <a:gd name="T22" fmla="*/ 2812 w 3745"/>
                <a:gd name="T23" fmla="*/ 729 h 863"/>
                <a:gd name="T24" fmla="*/ 2941 w 3745"/>
                <a:gd name="T25" fmla="*/ 768 h 863"/>
                <a:gd name="T26" fmla="*/ 2673 w 3745"/>
                <a:gd name="T27" fmla="*/ 181 h 863"/>
                <a:gd name="T28" fmla="*/ 3529 w 3745"/>
                <a:gd name="T29" fmla="*/ 203 h 863"/>
                <a:gd name="T30" fmla="*/ 3425 w 3745"/>
                <a:gd name="T31" fmla="*/ 203 h 863"/>
                <a:gd name="T32" fmla="*/ 3252 w 3745"/>
                <a:gd name="T33" fmla="*/ 768 h 863"/>
                <a:gd name="T34" fmla="*/ 3374 w 3745"/>
                <a:gd name="T35" fmla="*/ 596 h 863"/>
                <a:gd name="T36" fmla="*/ 3483 w 3745"/>
                <a:gd name="T37" fmla="*/ 533 h 863"/>
                <a:gd name="T38" fmla="*/ 3473 w 3745"/>
                <a:gd name="T39" fmla="*/ 310 h 863"/>
                <a:gd name="T40" fmla="*/ 3695 w 3745"/>
                <a:gd name="T41" fmla="*/ 768 h 863"/>
                <a:gd name="T42" fmla="*/ 3529 w 3745"/>
                <a:gd name="T43" fmla="*/ 203 h 863"/>
                <a:gd name="T44" fmla="*/ 1655 w 3745"/>
                <a:gd name="T45" fmla="*/ 181 h 863"/>
                <a:gd name="T46" fmla="*/ 1603 w 3745"/>
                <a:gd name="T47" fmla="*/ 203 h 863"/>
                <a:gd name="T48" fmla="*/ 1247 w 3745"/>
                <a:gd name="T49" fmla="*/ 515 h 863"/>
                <a:gd name="T50" fmla="*/ 1374 w 3745"/>
                <a:gd name="T51" fmla="*/ 336 h 863"/>
                <a:gd name="T52" fmla="*/ 969 w 3745"/>
                <a:gd name="T53" fmla="*/ 189 h 863"/>
                <a:gd name="T54" fmla="*/ 737 w 3745"/>
                <a:gd name="T55" fmla="*/ 704 h 863"/>
                <a:gd name="T56" fmla="*/ 625 w 3745"/>
                <a:gd name="T57" fmla="*/ 488 h 863"/>
                <a:gd name="T58" fmla="*/ 816 w 3745"/>
                <a:gd name="T59" fmla="*/ 424 h 863"/>
                <a:gd name="T60" fmla="*/ 625 w 3745"/>
                <a:gd name="T61" fmla="*/ 253 h 863"/>
                <a:gd name="T62" fmla="*/ 897 w 3745"/>
                <a:gd name="T63" fmla="*/ 189 h 863"/>
                <a:gd name="T64" fmla="*/ 520 w 3745"/>
                <a:gd name="T65" fmla="*/ 590 h 863"/>
                <a:gd name="T66" fmla="*/ 1074 w 3745"/>
                <a:gd name="T67" fmla="*/ 766 h 863"/>
                <a:gd name="T68" fmla="*/ 1149 w 3745"/>
                <a:gd name="T69" fmla="*/ 253 h 863"/>
                <a:gd name="T70" fmla="*/ 1271 w 3745"/>
                <a:gd name="T71" fmla="*/ 387 h 863"/>
                <a:gd name="T72" fmla="*/ 1110 w 3745"/>
                <a:gd name="T73" fmla="*/ 461 h 863"/>
                <a:gd name="T74" fmla="*/ 1338 w 3745"/>
                <a:gd name="T75" fmla="*/ 768 h 863"/>
                <a:gd name="T76" fmla="*/ 1505 w 3745"/>
                <a:gd name="T77" fmla="*/ 729 h 863"/>
                <a:gd name="T78" fmla="*/ 1680 w 3745"/>
                <a:gd name="T79" fmla="*/ 596 h 863"/>
                <a:gd name="T80" fmla="*/ 1573 w 3745"/>
                <a:gd name="T81" fmla="*/ 533 h 863"/>
                <a:gd name="T82" fmla="*/ 1795 w 3745"/>
                <a:gd name="T83" fmla="*/ 729 h 863"/>
                <a:gd name="T84" fmla="*/ 1923 w 3745"/>
                <a:gd name="T85" fmla="*/ 768 h 863"/>
                <a:gd name="T86" fmla="*/ 1655 w 3745"/>
                <a:gd name="T87" fmla="*/ 181 h 863"/>
                <a:gd name="T88" fmla="*/ 2304 w 3745"/>
                <a:gd name="T89" fmla="*/ 530 h 863"/>
                <a:gd name="T90" fmla="*/ 2068 w 3745"/>
                <a:gd name="T91" fmla="*/ 704 h 863"/>
                <a:gd name="T92" fmla="*/ 2159 w 3745"/>
                <a:gd name="T93" fmla="*/ 253 h 863"/>
                <a:gd name="T94" fmla="*/ 2304 w 3745"/>
                <a:gd name="T95" fmla="*/ 530 h 863"/>
                <a:gd name="T96" fmla="*/ 2409 w 3745"/>
                <a:gd name="T97" fmla="*/ 432 h 863"/>
                <a:gd name="T98" fmla="*/ 2159 w 3745"/>
                <a:gd name="T99" fmla="*/ 189 h 863"/>
                <a:gd name="T100" fmla="*/ 1963 w 3745"/>
                <a:gd name="T101" fmla="*/ 709 h 863"/>
                <a:gd name="T102" fmla="*/ 2159 w 3745"/>
                <a:gd name="T103" fmla="*/ 768 h 863"/>
                <a:gd name="T104" fmla="*/ 2409 w 3745"/>
                <a:gd name="T105" fmla="*/ 530 h 863"/>
                <a:gd name="T106" fmla="*/ 2409 w 3745"/>
                <a:gd name="T107" fmla="*/ 432 h 863"/>
                <a:gd name="T108" fmla="*/ 3332 w 3745"/>
                <a:gd name="T109" fmla="*/ 190 h 863"/>
                <a:gd name="T110" fmla="*/ 2831 w 3745"/>
                <a:gd name="T111" fmla="*/ 254 h 863"/>
                <a:gd name="T112" fmla="*/ 3028 w 3745"/>
                <a:gd name="T113" fmla="*/ 710 h 863"/>
                <a:gd name="T114" fmla="*/ 3135 w 3745"/>
                <a:gd name="T115" fmla="*/ 768 h 863"/>
                <a:gd name="T116" fmla="*/ 3313 w 3745"/>
                <a:gd name="T117" fmla="*/ 254 h 8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45" h="863">
                  <a:moveTo>
                    <a:pt x="660" y="0"/>
                  </a:moveTo>
                  <a:lnTo>
                    <a:pt x="660" y="0"/>
                  </a:lnTo>
                  <a:lnTo>
                    <a:pt x="22" y="0"/>
                  </a:lnTo>
                  <a:lnTo>
                    <a:pt x="0" y="73"/>
                  </a:lnTo>
                  <a:lnTo>
                    <a:pt x="292" y="73"/>
                  </a:lnTo>
                  <a:lnTo>
                    <a:pt x="292" y="804"/>
                  </a:lnTo>
                  <a:cubicBezTo>
                    <a:pt x="292" y="843"/>
                    <a:pt x="316" y="863"/>
                    <a:pt x="360" y="863"/>
                  </a:cubicBezTo>
                  <a:lnTo>
                    <a:pt x="399" y="863"/>
                  </a:lnTo>
                  <a:lnTo>
                    <a:pt x="399" y="73"/>
                  </a:lnTo>
                  <a:lnTo>
                    <a:pt x="637" y="73"/>
                  </a:lnTo>
                  <a:lnTo>
                    <a:pt x="660" y="0"/>
                  </a:lnTo>
                  <a:lnTo>
                    <a:pt x="660" y="0"/>
                  </a:lnTo>
                  <a:close/>
                  <a:moveTo>
                    <a:pt x="2673" y="181"/>
                  </a:moveTo>
                  <a:lnTo>
                    <a:pt x="2673" y="181"/>
                  </a:lnTo>
                  <a:cubicBezTo>
                    <a:pt x="2647" y="181"/>
                    <a:pt x="2626" y="190"/>
                    <a:pt x="2621" y="203"/>
                  </a:cubicBezTo>
                  <a:lnTo>
                    <a:pt x="2408" y="768"/>
                  </a:lnTo>
                  <a:lnTo>
                    <a:pt x="2448" y="768"/>
                  </a:lnTo>
                  <a:cubicBezTo>
                    <a:pt x="2491" y="768"/>
                    <a:pt x="2509" y="764"/>
                    <a:pt x="2522" y="729"/>
                  </a:cubicBezTo>
                  <a:lnTo>
                    <a:pt x="2570" y="596"/>
                  </a:lnTo>
                  <a:lnTo>
                    <a:pt x="2698" y="596"/>
                  </a:lnTo>
                  <a:lnTo>
                    <a:pt x="2679" y="533"/>
                  </a:lnTo>
                  <a:lnTo>
                    <a:pt x="2590" y="533"/>
                  </a:lnTo>
                  <a:lnTo>
                    <a:pt x="2669" y="310"/>
                  </a:lnTo>
                  <a:lnTo>
                    <a:pt x="2812" y="729"/>
                  </a:lnTo>
                  <a:cubicBezTo>
                    <a:pt x="2824" y="764"/>
                    <a:pt x="2845" y="768"/>
                    <a:pt x="2891" y="768"/>
                  </a:cubicBezTo>
                  <a:lnTo>
                    <a:pt x="2941" y="768"/>
                  </a:lnTo>
                  <a:lnTo>
                    <a:pt x="2725" y="203"/>
                  </a:lnTo>
                  <a:cubicBezTo>
                    <a:pt x="2720" y="190"/>
                    <a:pt x="2697" y="181"/>
                    <a:pt x="2673" y="181"/>
                  </a:cubicBezTo>
                  <a:close/>
                  <a:moveTo>
                    <a:pt x="3529" y="203"/>
                  </a:moveTo>
                  <a:lnTo>
                    <a:pt x="3529" y="203"/>
                  </a:lnTo>
                  <a:cubicBezTo>
                    <a:pt x="3524" y="190"/>
                    <a:pt x="3501" y="181"/>
                    <a:pt x="3477" y="181"/>
                  </a:cubicBezTo>
                  <a:cubicBezTo>
                    <a:pt x="3451" y="181"/>
                    <a:pt x="3430" y="190"/>
                    <a:pt x="3425" y="203"/>
                  </a:cubicBezTo>
                  <a:lnTo>
                    <a:pt x="3212" y="768"/>
                  </a:lnTo>
                  <a:lnTo>
                    <a:pt x="3252" y="768"/>
                  </a:lnTo>
                  <a:cubicBezTo>
                    <a:pt x="3294" y="768"/>
                    <a:pt x="3313" y="764"/>
                    <a:pt x="3326" y="729"/>
                  </a:cubicBezTo>
                  <a:lnTo>
                    <a:pt x="3374" y="596"/>
                  </a:lnTo>
                  <a:lnTo>
                    <a:pt x="3502" y="596"/>
                  </a:lnTo>
                  <a:lnTo>
                    <a:pt x="3483" y="533"/>
                  </a:lnTo>
                  <a:lnTo>
                    <a:pt x="3394" y="533"/>
                  </a:lnTo>
                  <a:lnTo>
                    <a:pt x="3473" y="310"/>
                  </a:lnTo>
                  <a:lnTo>
                    <a:pt x="3616" y="729"/>
                  </a:lnTo>
                  <a:cubicBezTo>
                    <a:pt x="3628" y="764"/>
                    <a:pt x="3649" y="768"/>
                    <a:pt x="3695" y="768"/>
                  </a:cubicBezTo>
                  <a:lnTo>
                    <a:pt x="3745" y="768"/>
                  </a:lnTo>
                  <a:lnTo>
                    <a:pt x="3529" y="203"/>
                  </a:lnTo>
                  <a:lnTo>
                    <a:pt x="3529" y="203"/>
                  </a:lnTo>
                  <a:close/>
                  <a:moveTo>
                    <a:pt x="1655" y="181"/>
                  </a:moveTo>
                  <a:lnTo>
                    <a:pt x="1655" y="181"/>
                  </a:lnTo>
                  <a:cubicBezTo>
                    <a:pt x="1630" y="181"/>
                    <a:pt x="1608" y="190"/>
                    <a:pt x="1603" y="203"/>
                  </a:cubicBezTo>
                  <a:lnTo>
                    <a:pt x="1399" y="746"/>
                  </a:lnTo>
                  <a:lnTo>
                    <a:pt x="1247" y="515"/>
                  </a:lnTo>
                  <a:cubicBezTo>
                    <a:pt x="1327" y="501"/>
                    <a:pt x="1374" y="459"/>
                    <a:pt x="1374" y="387"/>
                  </a:cubicBezTo>
                  <a:lnTo>
                    <a:pt x="1374" y="336"/>
                  </a:lnTo>
                  <a:cubicBezTo>
                    <a:pt x="1374" y="232"/>
                    <a:pt x="1277" y="189"/>
                    <a:pt x="1149" y="189"/>
                  </a:cubicBezTo>
                  <a:lnTo>
                    <a:pt x="969" y="189"/>
                  </a:lnTo>
                  <a:lnTo>
                    <a:pt x="969" y="704"/>
                  </a:lnTo>
                  <a:lnTo>
                    <a:pt x="737" y="704"/>
                  </a:lnTo>
                  <a:cubicBezTo>
                    <a:pt x="646" y="704"/>
                    <a:pt x="625" y="684"/>
                    <a:pt x="625" y="590"/>
                  </a:cubicBezTo>
                  <a:lnTo>
                    <a:pt x="625" y="488"/>
                  </a:lnTo>
                  <a:lnTo>
                    <a:pt x="797" y="488"/>
                  </a:lnTo>
                  <a:lnTo>
                    <a:pt x="816" y="424"/>
                  </a:lnTo>
                  <a:lnTo>
                    <a:pt x="625" y="424"/>
                  </a:lnTo>
                  <a:lnTo>
                    <a:pt x="625" y="253"/>
                  </a:lnTo>
                  <a:lnTo>
                    <a:pt x="878" y="253"/>
                  </a:lnTo>
                  <a:lnTo>
                    <a:pt x="897" y="189"/>
                  </a:lnTo>
                  <a:lnTo>
                    <a:pt x="520" y="189"/>
                  </a:lnTo>
                  <a:lnTo>
                    <a:pt x="520" y="590"/>
                  </a:lnTo>
                  <a:cubicBezTo>
                    <a:pt x="520" y="724"/>
                    <a:pt x="552" y="768"/>
                    <a:pt x="735" y="768"/>
                  </a:cubicBezTo>
                  <a:lnTo>
                    <a:pt x="1074" y="766"/>
                  </a:lnTo>
                  <a:lnTo>
                    <a:pt x="1074" y="253"/>
                  </a:lnTo>
                  <a:lnTo>
                    <a:pt x="1149" y="253"/>
                  </a:lnTo>
                  <a:cubicBezTo>
                    <a:pt x="1230" y="253"/>
                    <a:pt x="1271" y="282"/>
                    <a:pt x="1271" y="337"/>
                  </a:cubicBezTo>
                  <a:lnTo>
                    <a:pt x="1271" y="387"/>
                  </a:lnTo>
                  <a:cubicBezTo>
                    <a:pt x="1271" y="443"/>
                    <a:pt x="1220" y="461"/>
                    <a:pt x="1157" y="461"/>
                  </a:cubicBezTo>
                  <a:lnTo>
                    <a:pt x="1110" y="461"/>
                  </a:lnTo>
                  <a:lnTo>
                    <a:pt x="1269" y="733"/>
                  </a:lnTo>
                  <a:cubicBezTo>
                    <a:pt x="1287" y="765"/>
                    <a:pt x="1296" y="768"/>
                    <a:pt x="1338" y="768"/>
                  </a:cubicBezTo>
                  <a:lnTo>
                    <a:pt x="1430" y="768"/>
                  </a:lnTo>
                  <a:cubicBezTo>
                    <a:pt x="1473" y="768"/>
                    <a:pt x="1492" y="764"/>
                    <a:pt x="1505" y="729"/>
                  </a:cubicBezTo>
                  <a:lnTo>
                    <a:pt x="1552" y="596"/>
                  </a:lnTo>
                  <a:lnTo>
                    <a:pt x="1680" y="596"/>
                  </a:lnTo>
                  <a:lnTo>
                    <a:pt x="1661" y="533"/>
                  </a:lnTo>
                  <a:lnTo>
                    <a:pt x="1573" y="533"/>
                  </a:lnTo>
                  <a:lnTo>
                    <a:pt x="1652" y="310"/>
                  </a:lnTo>
                  <a:lnTo>
                    <a:pt x="1795" y="729"/>
                  </a:lnTo>
                  <a:cubicBezTo>
                    <a:pt x="1807" y="764"/>
                    <a:pt x="1827" y="768"/>
                    <a:pt x="1873" y="768"/>
                  </a:cubicBezTo>
                  <a:lnTo>
                    <a:pt x="1923" y="768"/>
                  </a:lnTo>
                  <a:lnTo>
                    <a:pt x="1707" y="203"/>
                  </a:lnTo>
                  <a:cubicBezTo>
                    <a:pt x="1702" y="190"/>
                    <a:pt x="1679" y="181"/>
                    <a:pt x="1655" y="181"/>
                  </a:cubicBezTo>
                  <a:close/>
                  <a:moveTo>
                    <a:pt x="2304" y="530"/>
                  </a:moveTo>
                  <a:lnTo>
                    <a:pt x="2304" y="530"/>
                  </a:lnTo>
                  <a:cubicBezTo>
                    <a:pt x="2304" y="647"/>
                    <a:pt x="2266" y="704"/>
                    <a:pt x="2162" y="704"/>
                  </a:cubicBezTo>
                  <a:lnTo>
                    <a:pt x="2068" y="704"/>
                  </a:lnTo>
                  <a:lnTo>
                    <a:pt x="2068" y="253"/>
                  </a:lnTo>
                  <a:lnTo>
                    <a:pt x="2159" y="253"/>
                  </a:lnTo>
                  <a:cubicBezTo>
                    <a:pt x="2266" y="253"/>
                    <a:pt x="2304" y="316"/>
                    <a:pt x="2304" y="433"/>
                  </a:cubicBezTo>
                  <a:lnTo>
                    <a:pt x="2304" y="530"/>
                  </a:lnTo>
                  <a:lnTo>
                    <a:pt x="2304" y="530"/>
                  </a:lnTo>
                  <a:close/>
                  <a:moveTo>
                    <a:pt x="2409" y="432"/>
                  </a:moveTo>
                  <a:lnTo>
                    <a:pt x="2409" y="432"/>
                  </a:lnTo>
                  <a:cubicBezTo>
                    <a:pt x="2409" y="270"/>
                    <a:pt x="2326" y="189"/>
                    <a:pt x="2159" y="189"/>
                  </a:cubicBezTo>
                  <a:lnTo>
                    <a:pt x="1963" y="189"/>
                  </a:lnTo>
                  <a:lnTo>
                    <a:pt x="1963" y="709"/>
                  </a:lnTo>
                  <a:cubicBezTo>
                    <a:pt x="1963" y="748"/>
                    <a:pt x="1984" y="768"/>
                    <a:pt x="2029" y="768"/>
                  </a:cubicBezTo>
                  <a:lnTo>
                    <a:pt x="2159" y="768"/>
                  </a:lnTo>
                  <a:lnTo>
                    <a:pt x="2180" y="767"/>
                  </a:lnTo>
                  <a:cubicBezTo>
                    <a:pt x="2337" y="761"/>
                    <a:pt x="2409" y="693"/>
                    <a:pt x="2409" y="530"/>
                  </a:cubicBezTo>
                  <a:lnTo>
                    <a:pt x="2409" y="432"/>
                  </a:lnTo>
                  <a:lnTo>
                    <a:pt x="2409" y="432"/>
                  </a:lnTo>
                  <a:close/>
                  <a:moveTo>
                    <a:pt x="3332" y="190"/>
                  </a:moveTo>
                  <a:lnTo>
                    <a:pt x="3332" y="190"/>
                  </a:lnTo>
                  <a:lnTo>
                    <a:pt x="2851" y="190"/>
                  </a:lnTo>
                  <a:lnTo>
                    <a:pt x="2831" y="254"/>
                  </a:lnTo>
                  <a:lnTo>
                    <a:pt x="3028" y="254"/>
                  </a:lnTo>
                  <a:lnTo>
                    <a:pt x="3028" y="710"/>
                  </a:lnTo>
                  <a:cubicBezTo>
                    <a:pt x="3028" y="749"/>
                    <a:pt x="3052" y="768"/>
                    <a:pt x="3096" y="768"/>
                  </a:cubicBezTo>
                  <a:lnTo>
                    <a:pt x="3135" y="768"/>
                  </a:lnTo>
                  <a:lnTo>
                    <a:pt x="3135" y="254"/>
                  </a:lnTo>
                  <a:lnTo>
                    <a:pt x="3313" y="254"/>
                  </a:lnTo>
                  <a:lnTo>
                    <a:pt x="3332" y="19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5464" y="4197"/>
              <a:ext cx="8" cy="9"/>
            </a:xfrm>
            <a:custGeom>
              <a:avLst/>
              <a:gdLst>
                <a:gd name="T0" fmla="*/ 59 w 99"/>
                <a:gd name="T1" fmla="*/ 30 h 98"/>
                <a:gd name="T2" fmla="*/ 59 w 99"/>
                <a:gd name="T3" fmla="*/ 30 h 98"/>
                <a:gd name="T4" fmla="*/ 47 w 99"/>
                <a:gd name="T5" fmla="*/ 28 h 98"/>
                <a:gd name="T6" fmla="*/ 39 w 99"/>
                <a:gd name="T7" fmla="*/ 28 h 98"/>
                <a:gd name="T8" fmla="*/ 39 w 99"/>
                <a:gd name="T9" fmla="*/ 48 h 98"/>
                <a:gd name="T10" fmla="*/ 48 w 99"/>
                <a:gd name="T11" fmla="*/ 48 h 98"/>
                <a:gd name="T12" fmla="*/ 57 w 99"/>
                <a:gd name="T13" fmla="*/ 46 h 98"/>
                <a:gd name="T14" fmla="*/ 63 w 99"/>
                <a:gd name="T15" fmla="*/ 38 h 98"/>
                <a:gd name="T16" fmla="*/ 59 w 99"/>
                <a:gd name="T17" fmla="*/ 30 h 98"/>
                <a:gd name="T18" fmla="*/ 49 w 99"/>
                <a:gd name="T19" fmla="*/ 22 h 98"/>
                <a:gd name="T20" fmla="*/ 49 w 99"/>
                <a:gd name="T21" fmla="*/ 22 h 98"/>
                <a:gd name="T22" fmla="*/ 63 w 99"/>
                <a:gd name="T23" fmla="*/ 23 h 98"/>
                <a:gd name="T24" fmla="*/ 72 w 99"/>
                <a:gd name="T25" fmla="*/ 37 h 98"/>
                <a:gd name="T26" fmla="*/ 66 w 99"/>
                <a:gd name="T27" fmla="*/ 48 h 98"/>
                <a:gd name="T28" fmla="*/ 59 w 99"/>
                <a:gd name="T29" fmla="*/ 51 h 98"/>
                <a:gd name="T30" fmla="*/ 68 w 99"/>
                <a:gd name="T31" fmla="*/ 56 h 98"/>
                <a:gd name="T32" fmla="*/ 71 w 99"/>
                <a:gd name="T33" fmla="*/ 64 h 98"/>
                <a:gd name="T34" fmla="*/ 71 w 99"/>
                <a:gd name="T35" fmla="*/ 68 h 98"/>
                <a:gd name="T36" fmla="*/ 71 w 99"/>
                <a:gd name="T37" fmla="*/ 72 h 98"/>
                <a:gd name="T38" fmla="*/ 72 w 99"/>
                <a:gd name="T39" fmla="*/ 75 h 98"/>
                <a:gd name="T40" fmla="*/ 72 w 99"/>
                <a:gd name="T41" fmla="*/ 76 h 98"/>
                <a:gd name="T42" fmla="*/ 63 w 99"/>
                <a:gd name="T43" fmla="*/ 76 h 98"/>
                <a:gd name="T44" fmla="*/ 63 w 99"/>
                <a:gd name="T45" fmla="*/ 75 h 98"/>
                <a:gd name="T46" fmla="*/ 63 w 99"/>
                <a:gd name="T47" fmla="*/ 75 h 98"/>
                <a:gd name="T48" fmla="*/ 62 w 99"/>
                <a:gd name="T49" fmla="*/ 73 h 98"/>
                <a:gd name="T50" fmla="*/ 62 w 99"/>
                <a:gd name="T51" fmla="*/ 69 h 98"/>
                <a:gd name="T52" fmla="*/ 57 w 99"/>
                <a:gd name="T53" fmla="*/ 56 h 98"/>
                <a:gd name="T54" fmla="*/ 47 w 99"/>
                <a:gd name="T55" fmla="*/ 54 h 98"/>
                <a:gd name="T56" fmla="*/ 39 w 99"/>
                <a:gd name="T57" fmla="*/ 54 h 98"/>
                <a:gd name="T58" fmla="*/ 39 w 99"/>
                <a:gd name="T59" fmla="*/ 76 h 98"/>
                <a:gd name="T60" fmla="*/ 30 w 99"/>
                <a:gd name="T61" fmla="*/ 76 h 98"/>
                <a:gd name="T62" fmla="*/ 30 w 99"/>
                <a:gd name="T63" fmla="*/ 22 h 98"/>
                <a:gd name="T64" fmla="*/ 49 w 99"/>
                <a:gd name="T65" fmla="*/ 22 h 98"/>
                <a:gd name="T66" fmla="*/ 49 w 99"/>
                <a:gd name="T67" fmla="*/ 22 h 98"/>
                <a:gd name="T68" fmla="*/ 20 w 99"/>
                <a:gd name="T69" fmla="*/ 19 h 98"/>
                <a:gd name="T70" fmla="*/ 20 w 99"/>
                <a:gd name="T71" fmla="*/ 19 h 98"/>
                <a:gd name="T72" fmla="*/ 7 w 99"/>
                <a:gd name="T73" fmla="*/ 49 h 98"/>
                <a:gd name="T74" fmla="*/ 20 w 99"/>
                <a:gd name="T75" fmla="*/ 79 h 98"/>
                <a:gd name="T76" fmla="*/ 50 w 99"/>
                <a:gd name="T77" fmla="*/ 92 h 98"/>
                <a:gd name="T78" fmla="*/ 80 w 99"/>
                <a:gd name="T79" fmla="*/ 79 h 98"/>
                <a:gd name="T80" fmla="*/ 92 w 99"/>
                <a:gd name="T81" fmla="*/ 49 h 98"/>
                <a:gd name="T82" fmla="*/ 80 w 99"/>
                <a:gd name="T83" fmla="*/ 19 h 98"/>
                <a:gd name="T84" fmla="*/ 50 w 99"/>
                <a:gd name="T85" fmla="*/ 6 h 98"/>
                <a:gd name="T86" fmla="*/ 20 w 99"/>
                <a:gd name="T87" fmla="*/ 19 h 98"/>
                <a:gd name="T88" fmla="*/ 85 w 99"/>
                <a:gd name="T89" fmla="*/ 84 h 98"/>
                <a:gd name="T90" fmla="*/ 85 w 99"/>
                <a:gd name="T91" fmla="*/ 84 h 98"/>
                <a:gd name="T92" fmla="*/ 50 w 99"/>
                <a:gd name="T93" fmla="*/ 98 h 98"/>
                <a:gd name="T94" fmla="*/ 15 w 99"/>
                <a:gd name="T95" fmla="*/ 84 h 98"/>
                <a:gd name="T96" fmla="*/ 0 w 99"/>
                <a:gd name="T97" fmla="*/ 49 h 98"/>
                <a:gd name="T98" fmla="*/ 15 w 99"/>
                <a:gd name="T99" fmla="*/ 14 h 98"/>
                <a:gd name="T100" fmla="*/ 50 w 99"/>
                <a:gd name="T101" fmla="*/ 0 h 98"/>
                <a:gd name="T102" fmla="*/ 85 w 99"/>
                <a:gd name="T103" fmla="*/ 14 h 98"/>
                <a:gd name="T104" fmla="*/ 99 w 99"/>
                <a:gd name="T105" fmla="*/ 49 h 98"/>
                <a:gd name="T106" fmla="*/ 85 w 99"/>
                <a:gd name="T107" fmla="*/ 8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9" h="98">
                  <a:moveTo>
                    <a:pt x="59" y="30"/>
                  </a:moveTo>
                  <a:lnTo>
                    <a:pt x="59" y="30"/>
                  </a:lnTo>
                  <a:cubicBezTo>
                    <a:pt x="57" y="29"/>
                    <a:pt x="53" y="28"/>
                    <a:pt x="47" y="28"/>
                  </a:cubicBezTo>
                  <a:lnTo>
                    <a:pt x="39" y="28"/>
                  </a:lnTo>
                  <a:lnTo>
                    <a:pt x="39" y="48"/>
                  </a:lnTo>
                  <a:lnTo>
                    <a:pt x="48" y="48"/>
                  </a:lnTo>
                  <a:cubicBezTo>
                    <a:pt x="52" y="48"/>
                    <a:pt x="55" y="47"/>
                    <a:pt x="57" y="46"/>
                  </a:cubicBezTo>
                  <a:cubicBezTo>
                    <a:pt x="61" y="45"/>
                    <a:pt x="63" y="42"/>
                    <a:pt x="63" y="38"/>
                  </a:cubicBezTo>
                  <a:cubicBezTo>
                    <a:pt x="63" y="34"/>
                    <a:pt x="61" y="31"/>
                    <a:pt x="59" y="30"/>
                  </a:cubicBezTo>
                  <a:close/>
                  <a:moveTo>
                    <a:pt x="49" y="22"/>
                  </a:moveTo>
                  <a:lnTo>
                    <a:pt x="49" y="22"/>
                  </a:lnTo>
                  <a:cubicBezTo>
                    <a:pt x="55" y="22"/>
                    <a:pt x="60" y="22"/>
                    <a:pt x="63" y="23"/>
                  </a:cubicBezTo>
                  <a:cubicBezTo>
                    <a:pt x="69" y="26"/>
                    <a:pt x="72" y="30"/>
                    <a:pt x="72" y="37"/>
                  </a:cubicBezTo>
                  <a:cubicBezTo>
                    <a:pt x="72" y="42"/>
                    <a:pt x="70" y="46"/>
                    <a:pt x="66" y="48"/>
                  </a:cubicBezTo>
                  <a:cubicBezTo>
                    <a:pt x="65" y="49"/>
                    <a:pt x="62" y="50"/>
                    <a:pt x="59" y="51"/>
                  </a:cubicBezTo>
                  <a:cubicBezTo>
                    <a:pt x="63" y="51"/>
                    <a:pt x="66" y="53"/>
                    <a:pt x="68" y="56"/>
                  </a:cubicBezTo>
                  <a:cubicBezTo>
                    <a:pt x="70" y="59"/>
                    <a:pt x="71" y="62"/>
                    <a:pt x="71" y="64"/>
                  </a:cubicBezTo>
                  <a:lnTo>
                    <a:pt x="71" y="68"/>
                  </a:lnTo>
                  <a:cubicBezTo>
                    <a:pt x="71" y="69"/>
                    <a:pt x="71" y="71"/>
                    <a:pt x="71" y="72"/>
                  </a:cubicBezTo>
                  <a:cubicBezTo>
                    <a:pt x="71" y="74"/>
                    <a:pt x="71" y="75"/>
                    <a:pt x="72" y="75"/>
                  </a:cubicBezTo>
                  <a:lnTo>
                    <a:pt x="72" y="76"/>
                  </a:lnTo>
                  <a:lnTo>
                    <a:pt x="63" y="76"/>
                  </a:lnTo>
                  <a:cubicBezTo>
                    <a:pt x="63" y="76"/>
                    <a:pt x="63" y="75"/>
                    <a:pt x="63" y="75"/>
                  </a:cubicBezTo>
                  <a:cubicBezTo>
                    <a:pt x="63" y="75"/>
                    <a:pt x="63" y="75"/>
                    <a:pt x="63" y="75"/>
                  </a:cubicBezTo>
                  <a:lnTo>
                    <a:pt x="62" y="73"/>
                  </a:lnTo>
                  <a:lnTo>
                    <a:pt x="62" y="69"/>
                  </a:lnTo>
                  <a:cubicBezTo>
                    <a:pt x="62" y="62"/>
                    <a:pt x="61" y="58"/>
                    <a:pt x="57" y="56"/>
                  </a:cubicBezTo>
                  <a:cubicBezTo>
                    <a:pt x="55" y="55"/>
                    <a:pt x="52" y="54"/>
                    <a:pt x="47" y="54"/>
                  </a:cubicBezTo>
                  <a:lnTo>
                    <a:pt x="39" y="54"/>
                  </a:lnTo>
                  <a:lnTo>
                    <a:pt x="39" y="76"/>
                  </a:lnTo>
                  <a:lnTo>
                    <a:pt x="30" y="76"/>
                  </a:lnTo>
                  <a:lnTo>
                    <a:pt x="30" y="22"/>
                  </a:lnTo>
                  <a:lnTo>
                    <a:pt x="49" y="22"/>
                  </a:lnTo>
                  <a:lnTo>
                    <a:pt x="49" y="22"/>
                  </a:lnTo>
                  <a:close/>
                  <a:moveTo>
                    <a:pt x="20" y="19"/>
                  </a:moveTo>
                  <a:lnTo>
                    <a:pt x="20" y="19"/>
                  </a:lnTo>
                  <a:cubicBezTo>
                    <a:pt x="11" y="27"/>
                    <a:pt x="7" y="37"/>
                    <a:pt x="7" y="49"/>
                  </a:cubicBezTo>
                  <a:cubicBezTo>
                    <a:pt x="7" y="61"/>
                    <a:pt x="11" y="71"/>
                    <a:pt x="20" y="79"/>
                  </a:cubicBezTo>
                  <a:cubicBezTo>
                    <a:pt x="28" y="87"/>
                    <a:pt x="38" y="92"/>
                    <a:pt x="50" y="92"/>
                  </a:cubicBezTo>
                  <a:cubicBezTo>
                    <a:pt x="61" y="92"/>
                    <a:pt x="71" y="87"/>
                    <a:pt x="80" y="79"/>
                  </a:cubicBezTo>
                  <a:cubicBezTo>
                    <a:pt x="88" y="71"/>
                    <a:pt x="92" y="61"/>
                    <a:pt x="92" y="49"/>
                  </a:cubicBezTo>
                  <a:cubicBezTo>
                    <a:pt x="92" y="37"/>
                    <a:pt x="88" y="27"/>
                    <a:pt x="80" y="19"/>
                  </a:cubicBezTo>
                  <a:cubicBezTo>
                    <a:pt x="71" y="10"/>
                    <a:pt x="61" y="6"/>
                    <a:pt x="50" y="6"/>
                  </a:cubicBezTo>
                  <a:cubicBezTo>
                    <a:pt x="38" y="6"/>
                    <a:pt x="28" y="10"/>
                    <a:pt x="20" y="19"/>
                  </a:cubicBezTo>
                  <a:close/>
                  <a:moveTo>
                    <a:pt x="85" y="84"/>
                  </a:moveTo>
                  <a:lnTo>
                    <a:pt x="85" y="84"/>
                  </a:lnTo>
                  <a:cubicBezTo>
                    <a:pt x="75" y="94"/>
                    <a:pt x="63" y="98"/>
                    <a:pt x="50" y="98"/>
                  </a:cubicBezTo>
                  <a:cubicBezTo>
                    <a:pt x="36" y="98"/>
                    <a:pt x="24" y="94"/>
                    <a:pt x="15" y="84"/>
                  </a:cubicBezTo>
                  <a:cubicBezTo>
                    <a:pt x="5" y="74"/>
                    <a:pt x="0" y="63"/>
                    <a:pt x="0" y="49"/>
                  </a:cubicBezTo>
                  <a:cubicBezTo>
                    <a:pt x="0" y="35"/>
                    <a:pt x="5" y="24"/>
                    <a:pt x="15" y="14"/>
                  </a:cubicBezTo>
                  <a:cubicBezTo>
                    <a:pt x="24" y="4"/>
                    <a:pt x="36" y="0"/>
                    <a:pt x="50" y="0"/>
                  </a:cubicBezTo>
                  <a:cubicBezTo>
                    <a:pt x="63" y="0"/>
                    <a:pt x="75" y="4"/>
                    <a:pt x="85" y="14"/>
                  </a:cubicBezTo>
                  <a:cubicBezTo>
                    <a:pt x="94" y="24"/>
                    <a:pt x="99" y="35"/>
                    <a:pt x="99" y="49"/>
                  </a:cubicBezTo>
                  <a:cubicBezTo>
                    <a:pt x="99" y="63"/>
                    <a:pt x="94" y="74"/>
                    <a:pt x="85" y="8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94388372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2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048000" cy="51435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3290400" y="1645593"/>
            <a:ext cx="5396400" cy="3440757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Ситуация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Внеплановые остановы линий по производству бумаги и бумажной продукции</a:t>
            </a:r>
          </a:p>
          <a:p>
            <a:pPr lvl="1"/>
            <a:r>
              <a:rPr lang="ru-RU" dirty="0"/>
              <a:t>Потери от таких остановов могут составлять порядка 30 млн. евро </a:t>
            </a:r>
            <a:r>
              <a:rPr lang="ru-RU" dirty="0">
                <a:latin typeface="Century Gothic"/>
                <a:cs typeface="Century Gothic"/>
              </a:rPr>
              <a:t>в год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Решение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Аналитика по событиям, приходящим с датчиков линии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Результат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Возможность предсказать останов линии за 2 часа до останова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89168" y="734793"/>
            <a:ext cx="5702432" cy="704088"/>
          </a:xfrm>
        </p:spPr>
        <p:txBody>
          <a:bodyPr/>
          <a:lstStyle/>
          <a:p>
            <a:r>
              <a:rPr lang="ru-RU" dirty="0"/>
              <a:t>Повышение надежности: </a:t>
            </a:r>
            <a:r>
              <a:rPr lang="ru-RU" sz="2000" dirty="0"/>
              <a:t>предотвращение внеплановых остановов</a:t>
            </a:r>
            <a:endParaRPr lang="en-US" sz="20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115" y="72000"/>
            <a:ext cx="1511685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49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2"/>
          </p:nvPr>
        </p:nvSpPr>
        <p:spPr>
          <a:xfrm>
            <a:off x="3290400" y="1188000"/>
            <a:ext cx="5625000" cy="3344034"/>
          </a:xfrm>
        </p:spPr>
        <p:txBody>
          <a:bodyPr/>
          <a:lstStyle/>
          <a:p>
            <a:r>
              <a:rPr lang="ru-RU" dirty="0">
                <a:solidFill>
                  <a:srgbClr val="0079DB"/>
                </a:solidFill>
                <a:latin typeface="Century Gothic"/>
                <a:cs typeface="Century Gothic"/>
              </a:rPr>
              <a:t>Ситуация</a:t>
            </a:r>
          </a:p>
          <a:p>
            <a:pPr lvl="1"/>
            <a:r>
              <a:rPr lang="ru-RU" dirty="0">
                <a:latin typeface="Century Gothic"/>
                <a:cs typeface="Century Gothic"/>
              </a:rPr>
              <a:t>Испанская ж/д компания </a:t>
            </a:r>
            <a:r>
              <a:rPr lang="en-US" dirty="0">
                <a:latin typeface="Century Gothic"/>
                <a:cs typeface="Century Gothic"/>
              </a:rPr>
              <a:t>Renfe</a:t>
            </a:r>
            <a:r>
              <a:rPr lang="ru-RU" dirty="0">
                <a:latin typeface="Century Gothic"/>
                <a:cs typeface="Century Gothic"/>
              </a:rPr>
              <a:t> начала эксплуатацию высокоскоростных поездов на маршруте Мадрид-Барселона </a:t>
            </a:r>
          </a:p>
          <a:p>
            <a:r>
              <a:rPr lang="ru-RU" dirty="0">
                <a:solidFill>
                  <a:srgbClr val="0079DB"/>
                </a:solidFill>
                <a:cs typeface="Century Gothic"/>
              </a:rPr>
              <a:t>Проблема</a:t>
            </a:r>
            <a:endParaRPr lang="ru-RU" dirty="0"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До </a:t>
            </a:r>
            <a:r>
              <a:rPr lang="ru-RU" dirty="0">
                <a:cs typeface="Century Gothic"/>
              </a:rPr>
              <a:t>этого доля авиакомпаний в перевозках составляла </a:t>
            </a:r>
            <a:r>
              <a:rPr lang="en-US" dirty="0">
                <a:cs typeface="Century Gothic"/>
              </a:rPr>
              <a:t>80%</a:t>
            </a:r>
            <a:r>
              <a:rPr lang="ru-RU" dirty="0">
                <a:cs typeface="Century Gothic"/>
              </a:rPr>
              <a:t> </a:t>
            </a:r>
            <a:r>
              <a:rPr lang="ru-RU" dirty="0">
                <a:latin typeface="Century Gothic"/>
                <a:cs typeface="Century Gothic"/>
              </a:rPr>
              <a:t>из-за опоздания поездов</a:t>
            </a:r>
            <a:endParaRPr lang="en-US" dirty="0">
              <a:latin typeface="Century Gothic"/>
              <a:cs typeface="Century Gothic"/>
            </a:endParaRPr>
          </a:p>
          <a:p>
            <a:r>
              <a:rPr lang="ru-RU" dirty="0">
                <a:solidFill>
                  <a:srgbClr val="0079DB"/>
                </a:solidFill>
                <a:latin typeface="Century Gothic"/>
                <a:cs typeface="Century Gothic"/>
              </a:rPr>
              <a:t>Решение</a:t>
            </a:r>
            <a:endParaRPr lang="en-US" dirty="0">
              <a:solidFill>
                <a:srgbClr val="0079DB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Использование аналитики данных</a:t>
            </a:r>
          </a:p>
          <a:p>
            <a:pPr lvl="1"/>
            <a:r>
              <a:rPr lang="ru-RU" dirty="0">
                <a:latin typeface="Century Gothic"/>
                <a:cs typeface="Century Gothic"/>
              </a:rPr>
              <a:t>Предупредительное обслуживание поездов</a:t>
            </a:r>
            <a:endParaRPr lang="bn-IN" dirty="0">
              <a:latin typeface="Century Gothic"/>
              <a:cs typeface="Century Gothic"/>
            </a:endParaRPr>
          </a:p>
          <a:p>
            <a:r>
              <a:rPr lang="ru-RU" dirty="0">
                <a:solidFill>
                  <a:srgbClr val="0079DB"/>
                </a:solidFill>
                <a:latin typeface="Century Gothic"/>
                <a:cs typeface="Century Gothic"/>
              </a:rPr>
              <a:t>Результат</a:t>
            </a:r>
            <a:endParaRPr lang="en-US" dirty="0">
              <a:solidFill>
                <a:srgbClr val="0079DB"/>
              </a:solidFill>
              <a:latin typeface="Century Gothic"/>
              <a:cs typeface="Century Gothic"/>
            </a:endParaRPr>
          </a:p>
          <a:p>
            <a:pPr lvl="1"/>
            <a:r>
              <a:rPr lang="bn-IN" dirty="0">
                <a:latin typeface="Century Gothic"/>
                <a:cs typeface="Century Gothic"/>
              </a:rPr>
              <a:t>80% </a:t>
            </a:r>
            <a:r>
              <a:rPr lang="ru-RU" dirty="0">
                <a:latin typeface="Century Gothic"/>
                <a:cs typeface="Century Gothic"/>
              </a:rPr>
              <a:t> пассажиров - поезд,</a:t>
            </a:r>
            <a:r>
              <a:rPr lang="bn-IN" dirty="0">
                <a:latin typeface="Century Gothic"/>
                <a:cs typeface="Century Gothic"/>
              </a:rPr>
              <a:t> 20% </a:t>
            </a:r>
            <a:r>
              <a:rPr lang="ru-RU" dirty="0">
                <a:latin typeface="Century Gothic"/>
                <a:cs typeface="Century Gothic"/>
              </a:rPr>
              <a:t>- самолет</a:t>
            </a:r>
            <a:endParaRPr lang="bn-IN" dirty="0">
              <a:latin typeface="Century Gothic"/>
              <a:cs typeface="Century Gothic"/>
            </a:endParaRPr>
          </a:p>
          <a:p>
            <a:pPr lvl="1"/>
            <a:r>
              <a:rPr lang="bn-IN" dirty="0">
                <a:cs typeface="Century Gothic"/>
              </a:rPr>
              <a:t>99,95% </a:t>
            </a:r>
            <a:r>
              <a:rPr lang="ru-RU" dirty="0">
                <a:cs typeface="Century Gothic"/>
              </a:rPr>
              <a:t>всех поездов прибывают по расписанию</a:t>
            </a:r>
            <a:endParaRPr lang="bn-IN" dirty="0">
              <a:latin typeface="Century Gothic"/>
              <a:cs typeface="Century Gothic"/>
            </a:endParaRPr>
          </a:p>
        </p:txBody>
      </p:sp>
      <p:pic>
        <p:nvPicPr>
          <p:cNvPr id="15" name="Picture 10" descr="https://upload.wikimedia.org/wikipedia/commons/thumb/5/5f/Siemens-logo.svg/1024px-Siemens-logo.svg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000" y="72000"/>
            <a:ext cx="1424316" cy="339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3040377" cy="5143500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290400" y="216000"/>
            <a:ext cx="4854944" cy="704088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ru-RU" dirty="0"/>
              <a:t>Выполнение </a:t>
            </a:r>
            <a:r>
              <a:rPr lang="en-US" dirty="0"/>
              <a:t>SLA </a:t>
            </a:r>
            <a:r>
              <a:rPr lang="ru-RU" dirty="0"/>
              <a:t>для клиентов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762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337" r="33228"/>
          <a:stretch/>
        </p:blipFill>
        <p:spPr>
          <a:xfrm>
            <a:off x="0" y="0"/>
            <a:ext cx="3040961" cy="514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40398" y="74296"/>
            <a:ext cx="2503602" cy="366738"/>
          </a:xfrm>
          <a:prstGeom prst="rect">
            <a:avLst/>
          </a:prstGeom>
        </p:spPr>
      </p:pic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FF4B3A7A-B6FA-084D-939E-F6A85BFA70D7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290400" y="1645593"/>
            <a:ext cx="5396400" cy="3440757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Ситуация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 fontAlgn="base"/>
            <a:r>
              <a:rPr lang="ru-RU" dirty="0">
                <a:latin typeface="Century Gothic"/>
                <a:sym typeface="Century Gothic"/>
              </a:rPr>
              <a:t>Проблемы с работоспособностью оборудования на рудниках </a:t>
            </a:r>
            <a:r>
              <a:rPr lang="mr-IN" dirty="0">
                <a:latin typeface="Century Gothic"/>
                <a:sym typeface="Century Gothic"/>
              </a:rPr>
              <a:t>–</a:t>
            </a:r>
            <a:r>
              <a:rPr lang="ru-RU" dirty="0">
                <a:latin typeface="Century Gothic"/>
                <a:sym typeface="Century Gothic"/>
              </a:rPr>
              <a:t> прямые потери</a:t>
            </a:r>
          </a:p>
          <a:p>
            <a:pPr lvl="1" fontAlgn="base"/>
            <a:r>
              <a:rPr lang="ru-RU" dirty="0">
                <a:latin typeface="Century Gothic"/>
                <a:sym typeface="Century Gothic"/>
              </a:rPr>
              <a:t>Величина потерь - порядка </a:t>
            </a:r>
            <a:r>
              <a:rPr lang="en-US" dirty="0">
                <a:latin typeface="Century Gothic"/>
                <a:sym typeface="Century Gothic"/>
              </a:rPr>
              <a:t>$</a:t>
            </a:r>
            <a:r>
              <a:rPr lang="ru-RU" dirty="0">
                <a:latin typeface="Century Gothic"/>
                <a:sym typeface="Century Gothic"/>
              </a:rPr>
              <a:t>100 миллионов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Решение</a:t>
            </a:r>
          </a:p>
          <a:p>
            <a:pPr lvl="1" fontAlgn="base"/>
            <a:r>
              <a:rPr lang="ru-RU" dirty="0">
                <a:latin typeface="Century Gothic"/>
              </a:rPr>
              <a:t>Система, собирающая показания датчиков на каждом карьерном самосвале</a:t>
            </a:r>
          </a:p>
          <a:p>
            <a:pPr lvl="1" fontAlgn="base"/>
            <a:r>
              <a:rPr lang="ru-RU" dirty="0">
                <a:latin typeface="Century Gothic"/>
              </a:rPr>
              <a:t>Анализ данных с датчиков</a:t>
            </a:r>
          </a:p>
          <a:p>
            <a:pPr lvl="1" fontAlgn="base"/>
            <a:r>
              <a:rPr lang="ru-RU" dirty="0">
                <a:cs typeface="Century Gothic"/>
              </a:rPr>
              <a:t>Предупредительное ТО для самосвалов</a:t>
            </a:r>
            <a:endParaRPr lang="ru-RU" dirty="0">
              <a:latin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Результат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 fontAlgn="base"/>
            <a:r>
              <a:rPr lang="ru-RU" dirty="0">
                <a:latin typeface="Century Gothic"/>
              </a:rPr>
              <a:t>Управляющий транспортом  на руднике теперь знает, какому самосвалу надо сделать ТО после окончания смены</a:t>
            </a:r>
            <a:endParaRPr lang="en-GB" dirty="0">
              <a:latin typeface="Century Gothic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2C6FD662-C171-544A-84F4-D49968B89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0400" y="733830"/>
            <a:ext cx="5245232" cy="704088"/>
          </a:xfrm>
        </p:spPr>
        <p:txBody>
          <a:bodyPr/>
          <a:lstStyle/>
          <a:p>
            <a:r>
              <a:rPr lang="ru-RU" dirty="0"/>
              <a:t>Повышение надежности работы </a:t>
            </a:r>
            <a:br>
              <a:rPr lang="ru-RU" dirty="0"/>
            </a:br>
            <a:r>
              <a:rPr lang="ru-RU" dirty="0"/>
              <a:t>карьерных самосвалов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13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3290400" y="1645593"/>
            <a:ext cx="5396400" cy="3440757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Ситуация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Сбои в автозапуске </a:t>
            </a:r>
            <a:r>
              <a:rPr lang="ru-RU" dirty="0"/>
              <a:t>установок электроцентробежных насосов (УЭЦН)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Решение</a:t>
            </a:r>
          </a:p>
          <a:p>
            <a:pPr lvl="1"/>
            <a:r>
              <a:rPr lang="ru-RU" dirty="0">
                <a:latin typeface="Century Gothic"/>
                <a:cs typeface="Century Gothic"/>
              </a:rPr>
              <a:t>Аналитика по данным с контроллеров станций управления УЭЦН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Результат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/>
              <a:t>Проверка набора гипотез относительно причин сбоев в автозапуске УЭЦН</a:t>
            </a:r>
          </a:p>
          <a:p>
            <a:pPr lvl="1"/>
            <a:r>
              <a:rPr lang="ru-RU" dirty="0">
                <a:latin typeface="Century Gothic"/>
                <a:cs typeface="Century Gothic"/>
              </a:rPr>
              <a:t>Информация о </a:t>
            </a:r>
            <a:r>
              <a:rPr lang="ru-RU" dirty="0"/>
              <a:t>ранее неизвестных аспектах работы УЭЦН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90400" y="733830"/>
            <a:ext cx="5245232" cy="704088"/>
          </a:xfrm>
        </p:spPr>
        <p:txBody>
          <a:bodyPr/>
          <a:lstStyle/>
          <a:p>
            <a:r>
              <a:rPr lang="ru-RU" dirty="0"/>
              <a:t>Повышение надежности: </a:t>
            </a:r>
            <a:br>
              <a:rPr lang="ru-RU" dirty="0"/>
            </a:br>
            <a:r>
              <a:rPr lang="ru-RU" sz="2000" dirty="0"/>
              <a:t>аналитика самозапусков УЭЦН</a:t>
            </a:r>
            <a:endParaRPr lang="en-US" sz="2000" dirty="0"/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5" y="0"/>
            <a:ext cx="3049200" cy="5143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19050"/>
            <a:ext cx="1161470" cy="60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5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1999"/>
            <a:ext cx="8229600" cy="705600"/>
          </a:xfrm>
        </p:spPr>
        <p:txBody>
          <a:bodyPr/>
          <a:lstStyle/>
          <a:p>
            <a:r>
              <a:rPr lang="ru-RU" sz="2400" dirty="0"/>
              <a:t>Предложение </a:t>
            </a:r>
            <a:r>
              <a:rPr lang="en-US" sz="2400" dirty="0"/>
              <a:t>Teradata</a:t>
            </a:r>
          </a:p>
        </p:txBody>
      </p:sp>
      <p:graphicFrame>
        <p:nvGraphicFramePr>
          <p:cNvPr id="6" name="Diagram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1636046"/>
              </p:ext>
            </p:extLst>
          </p:nvPr>
        </p:nvGraphicFramePr>
        <p:xfrm>
          <a:off x="304800" y="1200150"/>
          <a:ext cx="5328000" cy="355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28855" y="1030306"/>
            <a:ext cx="2957945" cy="32947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</a:pPr>
            <a:r>
              <a:rPr lang="ru-RU" dirty="0"/>
              <a:t>Наше предложение:</a:t>
            </a:r>
          </a:p>
          <a:p>
            <a:pPr marL="285750" indent="-285750">
              <a:lnSpc>
                <a:spcPct val="95000"/>
              </a:lnSpc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/>
              <a:t>Определение пилотной задачи</a:t>
            </a:r>
          </a:p>
          <a:p>
            <a:pPr marL="742950" lvl="1" indent="-285750">
              <a:lnSpc>
                <a:spcPct val="95000"/>
              </a:lnSpc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/>
              <a:t>2 недели</a:t>
            </a:r>
          </a:p>
          <a:p>
            <a:pPr marL="285750" indent="-285750">
              <a:lnSpc>
                <a:spcPct val="95000"/>
              </a:lnSpc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/>
              <a:t>Проведение пилотного проекта</a:t>
            </a:r>
          </a:p>
          <a:p>
            <a:pPr marL="742950" lvl="1" indent="-285750">
              <a:lnSpc>
                <a:spcPct val="95000"/>
              </a:lnSpc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/>
              <a:t>3 месяца</a:t>
            </a:r>
          </a:p>
          <a:p>
            <a:pPr marL="285750" indent="-285750">
              <a:lnSpc>
                <a:spcPct val="95000"/>
              </a:lnSpc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§"/>
            </a:pPr>
            <a:r>
              <a:rPr lang="ru-RU" dirty="0"/>
              <a:t>Построение дорожной карты монетизации данных</a:t>
            </a:r>
          </a:p>
          <a:p>
            <a:pPr marL="285750" indent="-285750">
              <a:lnSpc>
                <a:spcPct val="95000"/>
              </a:lnSpc>
              <a:spcBef>
                <a:spcPts val="400"/>
              </a:spcBef>
              <a:buFont typeface="Wingdings" charset="2"/>
              <a:buChar char="ü"/>
            </a:pPr>
            <a:endParaRPr lang="en-US" dirty="0" err="1"/>
          </a:p>
        </p:txBody>
      </p:sp>
      <p:sp>
        <p:nvSpPr>
          <p:cNvPr id="8" name="TextBox 7"/>
          <p:cNvSpPr txBox="1"/>
          <p:nvPr/>
        </p:nvSpPr>
        <p:spPr>
          <a:xfrm>
            <a:off x="452967" y="989711"/>
            <a:ext cx="4908095" cy="61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</a:pPr>
            <a:r>
              <a:rPr lang="ru-RU" sz="1600" i="1" dirty="0"/>
              <a:t>«Путь в тысячу ли начинается с первого шага»</a:t>
            </a:r>
          </a:p>
          <a:p>
            <a:pPr>
              <a:lnSpc>
                <a:spcPct val="95000"/>
              </a:lnSpc>
              <a:spcBef>
                <a:spcPts val="400"/>
              </a:spcBef>
            </a:pPr>
            <a:r>
              <a:rPr lang="ru-RU" sz="1600" i="1" dirty="0">
                <a:solidFill>
                  <a:srgbClr val="231F20"/>
                </a:solidFill>
              </a:rPr>
              <a:t>Конфуций</a:t>
            </a:r>
            <a:endParaRPr lang="en-US" sz="1600" i="1" dirty="0" err="1">
              <a:solidFill>
                <a:srgbClr val="231F20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74D7C-9896-3F42-B352-97532C78E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31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49799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16434" y="-903341"/>
            <a:ext cx="7315200" cy="7315200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68580" bIns="68580" rtlCol="0" anchor="t">
            <a:prstTxWarp prst="textNoShape">
              <a:avLst/>
            </a:prstTxWarp>
            <a:noAutofit/>
          </a:bodyPr>
          <a:lstStyle/>
          <a:p>
            <a:endParaRPr lang="en-US" sz="1350" kern="0" dirty="0">
              <a:solidFill>
                <a:prstClr val="white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514600" y="514350"/>
            <a:ext cx="4114800" cy="4114800"/>
          </a:xfrm>
          <a:prstGeom prst="ellipse">
            <a:avLst/>
          </a:prstGeom>
          <a:solidFill>
            <a:srgbClr val="EC881D">
              <a:alpha val="3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68580" bIns="68580" rtlCol="0" anchor="t">
            <a:prstTxWarp prst="textNoShape">
              <a:avLst/>
            </a:prstTxWarp>
            <a:noAutofit/>
          </a:bodyPr>
          <a:lstStyle/>
          <a:p>
            <a:pPr algn="ctr"/>
            <a:endParaRPr lang="en-US" sz="1350" kern="0" dirty="0">
              <a:solidFill>
                <a:prstClr val="white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3200400" y="1200150"/>
            <a:ext cx="2743200" cy="2743200"/>
          </a:xfrm>
          <a:prstGeom prst="ellipse">
            <a:avLst/>
          </a:prstGeom>
          <a:solidFill>
            <a:schemeClr val="bg1">
              <a:alpha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68580" bIns="68580" rtlCol="0" anchor="t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50" kern="0" dirty="0">
                <a:solidFill>
                  <a:prstClr val="white"/>
                </a:solidFill>
              </a:rPr>
              <a:t>&gt;</a:t>
            </a:r>
          </a:p>
        </p:txBody>
      </p:sp>
      <p:sp>
        <p:nvSpPr>
          <p:cNvPr id="7" name="Rectangle 6"/>
          <p:cNvSpPr/>
          <p:nvPr/>
        </p:nvSpPr>
        <p:spPr>
          <a:xfrm>
            <a:off x="3481403" y="1953299"/>
            <a:ext cx="21689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EC881D"/>
                </a:solidFill>
              </a:rPr>
              <a:t>Высоко-эффективные</a:t>
            </a:r>
          </a:p>
          <a:p>
            <a:pPr algn="ctr"/>
            <a:r>
              <a:rPr lang="ru-RU" sz="2000" b="1" dirty="0">
                <a:solidFill>
                  <a:srgbClr val="EC881D"/>
                </a:solidFill>
              </a:rPr>
              <a:t>бизнес-результаты</a:t>
            </a:r>
            <a:endParaRPr lang="en-US" sz="2000" b="1" dirty="0">
              <a:solidFill>
                <a:srgbClr val="EC881D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450821" y="2794041"/>
            <a:ext cx="848708" cy="846115"/>
            <a:chOff x="4143375" y="895350"/>
            <a:chExt cx="848708" cy="806066"/>
          </a:xfrm>
        </p:grpSpPr>
        <p:sp>
          <p:nvSpPr>
            <p:cNvPr id="10" name="Oval 9"/>
            <p:cNvSpPr>
              <a:spLocks noChangeAspect="1"/>
            </p:cNvSpPr>
            <p:nvPr/>
          </p:nvSpPr>
          <p:spPr>
            <a:xfrm>
              <a:off x="4143375" y="895350"/>
              <a:ext cx="848708" cy="80606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tIns="68580" bIns="68580" rtlCol="0" anchor="t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0605" y="1108479"/>
              <a:ext cx="314248" cy="364161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2844471" y="2794041"/>
            <a:ext cx="848708" cy="846115"/>
            <a:chOff x="309958" y="2689125"/>
            <a:chExt cx="848708" cy="806066"/>
          </a:xfrm>
        </p:grpSpPr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309958" y="2689125"/>
              <a:ext cx="848708" cy="80606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tIns="68580" bIns="68580" rtlCol="0" anchor="t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593182" y="2927620"/>
              <a:ext cx="290802" cy="333862"/>
              <a:chOff x="7591949" y="133350"/>
              <a:chExt cx="558888" cy="641645"/>
            </a:xfrm>
          </p:grpSpPr>
          <p:sp>
            <p:nvSpPr>
              <p:cNvPr id="15" name="Freeform 170"/>
              <p:cNvSpPr>
                <a:spLocks/>
              </p:cNvSpPr>
              <p:nvPr/>
            </p:nvSpPr>
            <p:spPr bwMode="auto">
              <a:xfrm>
                <a:off x="7712848" y="469757"/>
                <a:ext cx="364352" cy="305238"/>
              </a:xfrm>
              <a:custGeom>
                <a:avLst/>
                <a:gdLst>
                  <a:gd name="T0" fmla="*/ 348 w 375"/>
                  <a:gd name="T1" fmla="*/ 0 h 313"/>
                  <a:gd name="T2" fmla="*/ 269 w 375"/>
                  <a:gd name="T3" fmla="*/ 0 h 313"/>
                  <a:gd name="T4" fmla="*/ 264 w 375"/>
                  <a:gd name="T5" fmla="*/ 4 h 313"/>
                  <a:gd name="T6" fmla="*/ 186 w 375"/>
                  <a:gd name="T7" fmla="*/ 51 h 313"/>
                  <a:gd name="T8" fmla="*/ 173 w 375"/>
                  <a:gd name="T9" fmla="*/ 55 h 313"/>
                  <a:gd name="T10" fmla="*/ 156 w 375"/>
                  <a:gd name="T11" fmla="*/ 33 h 313"/>
                  <a:gd name="T12" fmla="*/ 156 w 375"/>
                  <a:gd name="T13" fmla="*/ 19 h 313"/>
                  <a:gd name="T14" fmla="*/ 1 w 375"/>
                  <a:gd name="T15" fmla="*/ 19 h 313"/>
                  <a:gd name="T16" fmla="*/ 0 w 375"/>
                  <a:gd name="T17" fmla="*/ 27 h 313"/>
                  <a:gd name="T18" fmla="*/ 0 w 375"/>
                  <a:gd name="T19" fmla="*/ 180 h 313"/>
                  <a:gd name="T20" fmla="*/ 156 w 375"/>
                  <a:gd name="T21" fmla="*/ 180 h 313"/>
                  <a:gd name="T22" fmla="*/ 156 w 375"/>
                  <a:gd name="T23" fmla="*/ 166 h 313"/>
                  <a:gd name="T24" fmla="*/ 158 w 375"/>
                  <a:gd name="T25" fmla="*/ 154 h 313"/>
                  <a:gd name="T26" fmla="*/ 160 w 375"/>
                  <a:gd name="T27" fmla="*/ 150 h 313"/>
                  <a:gd name="T28" fmla="*/ 173 w 375"/>
                  <a:gd name="T29" fmla="*/ 143 h 313"/>
                  <a:gd name="T30" fmla="*/ 186 w 375"/>
                  <a:gd name="T31" fmla="*/ 147 h 313"/>
                  <a:gd name="T32" fmla="*/ 264 w 375"/>
                  <a:gd name="T33" fmla="*/ 194 h 313"/>
                  <a:gd name="T34" fmla="*/ 276 w 375"/>
                  <a:gd name="T35" fmla="*/ 213 h 313"/>
                  <a:gd name="T36" fmla="*/ 264 w 375"/>
                  <a:gd name="T37" fmla="*/ 231 h 313"/>
                  <a:gd name="T38" fmla="*/ 186 w 375"/>
                  <a:gd name="T39" fmla="*/ 278 h 313"/>
                  <a:gd name="T40" fmla="*/ 173 w 375"/>
                  <a:gd name="T41" fmla="*/ 282 h 313"/>
                  <a:gd name="T42" fmla="*/ 156 w 375"/>
                  <a:gd name="T43" fmla="*/ 260 h 313"/>
                  <a:gd name="T44" fmla="*/ 156 w 375"/>
                  <a:gd name="T45" fmla="*/ 246 h 313"/>
                  <a:gd name="T46" fmla="*/ 0 w 375"/>
                  <a:gd name="T47" fmla="*/ 246 h 313"/>
                  <a:gd name="T48" fmla="*/ 0 w 375"/>
                  <a:gd name="T49" fmla="*/ 287 h 313"/>
                  <a:gd name="T50" fmla="*/ 26 w 375"/>
                  <a:gd name="T51" fmla="*/ 313 h 313"/>
                  <a:gd name="T52" fmla="*/ 348 w 375"/>
                  <a:gd name="T53" fmla="*/ 313 h 313"/>
                  <a:gd name="T54" fmla="*/ 375 w 375"/>
                  <a:gd name="T55" fmla="*/ 287 h 313"/>
                  <a:gd name="T56" fmla="*/ 375 w 375"/>
                  <a:gd name="T57" fmla="*/ 27 h 313"/>
                  <a:gd name="T58" fmla="*/ 348 w 375"/>
                  <a:gd name="T59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75" h="313">
                    <a:moveTo>
                      <a:pt x="348" y="0"/>
                    </a:moveTo>
                    <a:cubicBezTo>
                      <a:pt x="269" y="0"/>
                      <a:pt x="269" y="0"/>
                      <a:pt x="269" y="0"/>
                    </a:cubicBezTo>
                    <a:cubicBezTo>
                      <a:pt x="267" y="2"/>
                      <a:pt x="266" y="3"/>
                      <a:pt x="264" y="4"/>
                    </a:cubicBezTo>
                    <a:cubicBezTo>
                      <a:pt x="186" y="51"/>
                      <a:pt x="186" y="51"/>
                      <a:pt x="186" y="51"/>
                    </a:cubicBezTo>
                    <a:cubicBezTo>
                      <a:pt x="182" y="54"/>
                      <a:pt x="177" y="55"/>
                      <a:pt x="173" y="55"/>
                    </a:cubicBezTo>
                    <a:cubicBezTo>
                      <a:pt x="169" y="55"/>
                      <a:pt x="156" y="54"/>
                      <a:pt x="156" y="33"/>
                    </a:cubicBezTo>
                    <a:cubicBezTo>
                      <a:pt x="156" y="19"/>
                      <a:pt x="156" y="19"/>
                      <a:pt x="156" y="19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0" y="22"/>
                      <a:pt x="0" y="24"/>
                      <a:pt x="0" y="27"/>
                    </a:cubicBezTo>
                    <a:cubicBezTo>
                      <a:pt x="0" y="180"/>
                      <a:pt x="0" y="180"/>
                      <a:pt x="0" y="180"/>
                    </a:cubicBezTo>
                    <a:cubicBezTo>
                      <a:pt x="156" y="180"/>
                      <a:pt x="156" y="180"/>
                      <a:pt x="156" y="180"/>
                    </a:cubicBezTo>
                    <a:cubicBezTo>
                      <a:pt x="156" y="166"/>
                      <a:pt x="156" y="166"/>
                      <a:pt x="156" y="166"/>
                    </a:cubicBezTo>
                    <a:cubicBezTo>
                      <a:pt x="156" y="161"/>
                      <a:pt x="157" y="157"/>
                      <a:pt x="158" y="154"/>
                    </a:cubicBezTo>
                    <a:cubicBezTo>
                      <a:pt x="160" y="150"/>
                      <a:pt x="160" y="150"/>
                      <a:pt x="160" y="150"/>
                    </a:cubicBezTo>
                    <a:cubicBezTo>
                      <a:pt x="163" y="146"/>
                      <a:pt x="168" y="143"/>
                      <a:pt x="173" y="143"/>
                    </a:cubicBezTo>
                    <a:cubicBezTo>
                      <a:pt x="178" y="143"/>
                      <a:pt x="183" y="145"/>
                      <a:pt x="186" y="147"/>
                    </a:cubicBezTo>
                    <a:cubicBezTo>
                      <a:pt x="264" y="194"/>
                      <a:pt x="264" y="194"/>
                      <a:pt x="264" y="194"/>
                    </a:cubicBezTo>
                    <a:cubicBezTo>
                      <a:pt x="274" y="201"/>
                      <a:pt x="276" y="209"/>
                      <a:pt x="276" y="213"/>
                    </a:cubicBezTo>
                    <a:cubicBezTo>
                      <a:pt x="276" y="217"/>
                      <a:pt x="274" y="225"/>
                      <a:pt x="264" y="231"/>
                    </a:cubicBezTo>
                    <a:cubicBezTo>
                      <a:pt x="186" y="278"/>
                      <a:pt x="186" y="278"/>
                      <a:pt x="186" y="278"/>
                    </a:cubicBezTo>
                    <a:cubicBezTo>
                      <a:pt x="182" y="281"/>
                      <a:pt x="177" y="282"/>
                      <a:pt x="173" y="282"/>
                    </a:cubicBezTo>
                    <a:cubicBezTo>
                      <a:pt x="169" y="282"/>
                      <a:pt x="156" y="281"/>
                      <a:pt x="156" y="260"/>
                    </a:cubicBezTo>
                    <a:cubicBezTo>
                      <a:pt x="156" y="246"/>
                      <a:pt x="156" y="246"/>
                      <a:pt x="156" y="246"/>
                    </a:cubicBezTo>
                    <a:cubicBezTo>
                      <a:pt x="0" y="246"/>
                      <a:pt x="0" y="246"/>
                      <a:pt x="0" y="246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0" y="302"/>
                      <a:pt x="11" y="313"/>
                      <a:pt x="26" y="313"/>
                    </a:cubicBezTo>
                    <a:cubicBezTo>
                      <a:pt x="348" y="313"/>
                      <a:pt x="348" y="313"/>
                      <a:pt x="348" y="313"/>
                    </a:cubicBezTo>
                    <a:cubicBezTo>
                      <a:pt x="363" y="313"/>
                      <a:pt x="375" y="302"/>
                      <a:pt x="375" y="287"/>
                    </a:cubicBezTo>
                    <a:cubicBezTo>
                      <a:pt x="375" y="27"/>
                      <a:pt x="375" y="27"/>
                      <a:pt x="375" y="27"/>
                    </a:cubicBezTo>
                    <a:cubicBezTo>
                      <a:pt x="375" y="12"/>
                      <a:pt x="363" y="0"/>
                      <a:pt x="348" y="0"/>
                    </a:cubicBezTo>
                    <a:close/>
                  </a:path>
                </a:pathLst>
              </a:custGeom>
              <a:solidFill>
                <a:schemeClr val="bg1">
                  <a:alpha val="8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6" name="Freeform 171"/>
              <p:cNvSpPr>
                <a:spLocks/>
              </p:cNvSpPr>
              <p:nvPr/>
            </p:nvSpPr>
            <p:spPr bwMode="auto">
              <a:xfrm>
                <a:off x="7712848" y="133350"/>
                <a:ext cx="364352" cy="307388"/>
              </a:xfrm>
              <a:custGeom>
                <a:avLst/>
                <a:gdLst>
                  <a:gd name="T0" fmla="*/ 348 w 375"/>
                  <a:gd name="T1" fmla="*/ 0 h 316"/>
                  <a:gd name="T2" fmla="*/ 26 w 375"/>
                  <a:gd name="T3" fmla="*/ 0 h 316"/>
                  <a:gd name="T4" fmla="*/ 0 w 375"/>
                  <a:gd name="T5" fmla="*/ 27 h 316"/>
                  <a:gd name="T6" fmla="*/ 0 w 375"/>
                  <a:gd name="T7" fmla="*/ 71 h 316"/>
                  <a:gd name="T8" fmla="*/ 156 w 375"/>
                  <a:gd name="T9" fmla="*/ 71 h 316"/>
                  <a:gd name="T10" fmla="*/ 156 w 375"/>
                  <a:gd name="T11" fmla="*/ 58 h 316"/>
                  <a:gd name="T12" fmla="*/ 158 w 375"/>
                  <a:gd name="T13" fmla="*/ 45 h 316"/>
                  <a:gd name="T14" fmla="*/ 160 w 375"/>
                  <a:gd name="T15" fmla="*/ 42 h 316"/>
                  <a:gd name="T16" fmla="*/ 173 w 375"/>
                  <a:gd name="T17" fmla="*/ 35 h 316"/>
                  <a:gd name="T18" fmla="*/ 186 w 375"/>
                  <a:gd name="T19" fmla="*/ 39 h 316"/>
                  <a:gd name="T20" fmla="*/ 264 w 375"/>
                  <a:gd name="T21" fmla="*/ 86 h 316"/>
                  <a:gd name="T22" fmla="*/ 276 w 375"/>
                  <a:gd name="T23" fmla="*/ 105 h 316"/>
                  <a:gd name="T24" fmla="*/ 264 w 375"/>
                  <a:gd name="T25" fmla="*/ 123 h 316"/>
                  <a:gd name="T26" fmla="*/ 186 w 375"/>
                  <a:gd name="T27" fmla="*/ 170 h 316"/>
                  <a:gd name="T28" fmla="*/ 173 w 375"/>
                  <a:gd name="T29" fmla="*/ 174 h 316"/>
                  <a:gd name="T30" fmla="*/ 156 w 375"/>
                  <a:gd name="T31" fmla="*/ 152 h 316"/>
                  <a:gd name="T32" fmla="*/ 156 w 375"/>
                  <a:gd name="T33" fmla="*/ 138 h 316"/>
                  <a:gd name="T34" fmla="*/ 0 w 375"/>
                  <a:gd name="T35" fmla="*/ 138 h 316"/>
                  <a:gd name="T36" fmla="*/ 0 w 375"/>
                  <a:gd name="T37" fmla="*/ 289 h 316"/>
                  <a:gd name="T38" fmla="*/ 1 w 375"/>
                  <a:gd name="T39" fmla="*/ 298 h 316"/>
                  <a:gd name="T40" fmla="*/ 156 w 375"/>
                  <a:gd name="T41" fmla="*/ 298 h 316"/>
                  <a:gd name="T42" fmla="*/ 156 w 375"/>
                  <a:gd name="T43" fmla="*/ 285 h 316"/>
                  <a:gd name="T44" fmla="*/ 158 w 375"/>
                  <a:gd name="T45" fmla="*/ 273 h 316"/>
                  <a:gd name="T46" fmla="*/ 160 w 375"/>
                  <a:gd name="T47" fmla="*/ 269 h 316"/>
                  <a:gd name="T48" fmla="*/ 173 w 375"/>
                  <a:gd name="T49" fmla="*/ 262 h 316"/>
                  <a:gd name="T50" fmla="*/ 186 w 375"/>
                  <a:gd name="T51" fmla="*/ 266 h 316"/>
                  <a:gd name="T52" fmla="*/ 264 w 375"/>
                  <a:gd name="T53" fmla="*/ 313 h 316"/>
                  <a:gd name="T54" fmla="*/ 267 w 375"/>
                  <a:gd name="T55" fmla="*/ 316 h 316"/>
                  <a:gd name="T56" fmla="*/ 348 w 375"/>
                  <a:gd name="T57" fmla="*/ 316 h 316"/>
                  <a:gd name="T58" fmla="*/ 375 w 375"/>
                  <a:gd name="T59" fmla="*/ 289 h 316"/>
                  <a:gd name="T60" fmla="*/ 375 w 375"/>
                  <a:gd name="T61" fmla="*/ 27 h 316"/>
                  <a:gd name="T62" fmla="*/ 348 w 375"/>
                  <a:gd name="T63" fmla="*/ 0 h 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75" h="316">
                    <a:moveTo>
                      <a:pt x="348" y="0"/>
                    </a:moveTo>
                    <a:cubicBezTo>
                      <a:pt x="26" y="0"/>
                      <a:pt x="26" y="0"/>
                      <a:pt x="26" y="0"/>
                    </a:cubicBezTo>
                    <a:cubicBezTo>
                      <a:pt x="11" y="0"/>
                      <a:pt x="0" y="12"/>
                      <a:pt x="0" y="27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156" y="71"/>
                      <a:pt x="156" y="71"/>
                      <a:pt x="156" y="71"/>
                    </a:cubicBezTo>
                    <a:cubicBezTo>
                      <a:pt x="156" y="58"/>
                      <a:pt x="156" y="58"/>
                      <a:pt x="156" y="58"/>
                    </a:cubicBezTo>
                    <a:cubicBezTo>
                      <a:pt x="156" y="53"/>
                      <a:pt x="157" y="49"/>
                      <a:pt x="158" y="45"/>
                    </a:cubicBezTo>
                    <a:cubicBezTo>
                      <a:pt x="160" y="42"/>
                      <a:pt x="160" y="42"/>
                      <a:pt x="160" y="42"/>
                    </a:cubicBezTo>
                    <a:cubicBezTo>
                      <a:pt x="163" y="37"/>
                      <a:pt x="168" y="35"/>
                      <a:pt x="173" y="35"/>
                    </a:cubicBezTo>
                    <a:cubicBezTo>
                      <a:pt x="178" y="35"/>
                      <a:pt x="183" y="37"/>
                      <a:pt x="186" y="39"/>
                    </a:cubicBezTo>
                    <a:cubicBezTo>
                      <a:pt x="264" y="86"/>
                      <a:pt x="264" y="86"/>
                      <a:pt x="264" y="86"/>
                    </a:cubicBezTo>
                    <a:cubicBezTo>
                      <a:pt x="274" y="93"/>
                      <a:pt x="276" y="100"/>
                      <a:pt x="276" y="105"/>
                    </a:cubicBezTo>
                    <a:cubicBezTo>
                      <a:pt x="276" y="109"/>
                      <a:pt x="274" y="116"/>
                      <a:pt x="264" y="123"/>
                    </a:cubicBezTo>
                    <a:cubicBezTo>
                      <a:pt x="186" y="170"/>
                      <a:pt x="186" y="170"/>
                      <a:pt x="186" y="170"/>
                    </a:cubicBezTo>
                    <a:cubicBezTo>
                      <a:pt x="182" y="173"/>
                      <a:pt x="177" y="174"/>
                      <a:pt x="173" y="174"/>
                    </a:cubicBezTo>
                    <a:cubicBezTo>
                      <a:pt x="169" y="174"/>
                      <a:pt x="156" y="172"/>
                      <a:pt x="156" y="152"/>
                    </a:cubicBezTo>
                    <a:cubicBezTo>
                      <a:pt x="156" y="138"/>
                      <a:pt x="156" y="138"/>
                      <a:pt x="156" y="138"/>
                    </a:cubicBezTo>
                    <a:cubicBezTo>
                      <a:pt x="0" y="138"/>
                      <a:pt x="0" y="138"/>
                      <a:pt x="0" y="138"/>
                    </a:cubicBezTo>
                    <a:cubicBezTo>
                      <a:pt x="0" y="289"/>
                      <a:pt x="0" y="289"/>
                      <a:pt x="0" y="289"/>
                    </a:cubicBezTo>
                    <a:cubicBezTo>
                      <a:pt x="0" y="293"/>
                      <a:pt x="0" y="296"/>
                      <a:pt x="1" y="298"/>
                    </a:cubicBezTo>
                    <a:cubicBezTo>
                      <a:pt x="156" y="298"/>
                      <a:pt x="156" y="298"/>
                      <a:pt x="156" y="298"/>
                    </a:cubicBezTo>
                    <a:cubicBezTo>
                      <a:pt x="156" y="285"/>
                      <a:pt x="156" y="285"/>
                      <a:pt x="156" y="285"/>
                    </a:cubicBezTo>
                    <a:cubicBezTo>
                      <a:pt x="156" y="280"/>
                      <a:pt x="157" y="276"/>
                      <a:pt x="158" y="273"/>
                    </a:cubicBezTo>
                    <a:cubicBezTo>
                      <a:pt x="160" y="269"/>
                      <a:pt x="160" y="269"/>
                      <a:pt x="160" y="269"/>
                    </a:cubicBezTo>
                    <a:cubicBezTo>
                      <a:pt x="163" y="264"/>
                      <a:pt x="168" y="262"/>
                      <a:pt x="173" y="262"/>
                    </a:cubicBezTo>
                    <a:cubicBezTo>
                      <a:pt x="178" y="262"/>
                      <a:pt x="183" y="264"/>
                      <a:pt x="186" y="266"/>
                    </a:cubicBezTo>
                    <a:cubicBezTo>
                      <a:pt x="264" y="313"/>
                      <a:pt x="264" y="313"/>
                      <a:pt x="264" y="313"/>
                    </a:cubicBezTo>
                    <a:cubicBezTo>
                      <a:pt x="265" y="314"/>
                      <a:pt x="266" y="315"/>
                      <a:pt x="267" y="316"/>
                    </a:cubicBezTo>
                    <a:cubicBezTo>
                      <a:pt x="348" y="316"/>
                      <a:pt x="348" y="316"/>
                      <a:pt x="348" y="316"/>
                    </a:cubicBezTo>
                    <a:cubicBezTo>
                      <a:pt x="363" y="316"/>
                      <a:pt x="375" y="304"/>
                      <a:pt x="375" y="289"/>
                    </a:cubicBezTo>
                    <a:cubicBezTo>
                      <a:pt x="375" y="27"/>
                      <a:pt x="375" y="27"/>
                      <a:pt x="375" y="27"/>
                    </a:cubicBezTo>
                    <a:cubicBezTo>
                      <a:pt x="375" y="12"/>
                      <a:pt x="363" y="0"/>
                      <a:pt x="348" y="0"/>
                    </a:cubicBezTo>
                    <a:close/>
                  </a:path>
                </a:pathLst>
              </a:custGeom>
              <a:solidFill>
                <a:schemeClr val="bg1">
                  <a:alpha val="80000"/>
                </a:schemeClr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7" name="Freeform 172"/>
              <p:cNvSpPr>
                <a:spLocks/>
              </p:cNvSpPr>
              <p:nvPr/>
            </p:nvSpPr>
            <p:spPr bwMode="auto">
              <a:xfrm>
                <a:off x="7591949" y="133350"/>
                <a:ext cx="558888" cy="641645"/>
              </a:xfrm>
              <a:custGeom>
                <a:avLst/>
                <a:gdLst>
                  <a:gd name="T0" fmla="*/ 482 w 575"/>
                  <a:gd name="T1" fmla="*/ 391 h 659"/>
                  <a:gd name="T2" fmla="*/ 490 w 575"/>
                  <a:gd name="T3" fmla="*/ 389 h 659"/>
                  <a:gd name="T4" fmla="*/ 503 w 575"/>
                  <a:gd name="T5" fmla="*/ 381 h 659"/>
                  <a:gd name="T6" fmla="*/ 567 w 575"/>
                  <a:gd name="T7" fmla="*/ 342 h 659"/>
                  <a:gd name="T8" fmla="*/ 575 w 575"/>
                  <a:gd name="T9" fmla="*/ 332 h 659"/>
                  <a:gd name="T10" fmla="*/ 567 w 575"/>
                  <a:gd name="T11" fmla="*/ 322 h 659"/>
                  <a:gd name="T12" fmla="*/ 490 w 575"/>
                  <a:gd name="T13" fmla="*/ 275 h 659"/>
                  <a:gd name="T14" fmla="*/ 482 w 575"/>
                  <a:gd name="T15" fmla="*/ 272 h 659"/>
                  <a:gd name="T16" fmla="*/ 477 w 575"/>
                  <a:gd name="T17" fmla="*/ 275 h 659"/>
                  <a:gd name="T18" fmla="*/ 476 w 575"/>
                  <a:gd name="T19" fmla="*/ 277 h 659"/>
                  <a:gd name="T20" fmla="*/ 475 w 575"/>
                  <a:gd name="T21" fmla="*/ 285 h 659"/>
                  <a:gd name="T22" fmla="*/ 475 w 575"/>
                  <a:gd name="T23" fmla="*/ 308 h 659"/>
                  <a:gd name="T24" fmla="*/ 208 w 575"/>
                  <a:gd name="T25" fmla="*/ 308 h 659"/>
                  <a:gd name="T26" fmla="*/ 208 w 575"/>
                  <a:gd name="T27" fmla="*/ 128 h 659"/>
                  <a:gd name="T28" fmla="*/ 475 w 575"/>
                  <a:gd name="T29" fmla="*/ 128 h 659"/>
                  <a:gd name="T30" fmla="*/ 475 w 575"/>
                  <a:gd name="T31" fmla="*/ 152 h 659"/>
                  <a:gd name="T32" fmla="*/ 482 w 575"/>
                  <a:gd name="T33" fmla="*/ 164 h 659"/>
                  <a:gd name="T34" fmla="*/ 490 w 575"/>
                  <a:gd name="T35" fmla="*/ 162 h 659"/>
                  <a:gd name="T36" fmla="*/ 503 w 575"/>
                  <a:gd name="T37" fmla="*/ 154 h 659"/>
                  <a:gd name="T38" fmla="*/ 567 w 575"/>
                  <a:gd name="T39" fmla="*/ 114 h 659"/>
                  <a:gd name="T40" fmla="*/ 575 w 575"/>
                  <a:gd name="T41" fmla="*/ 105 h 659"/>
                  <a:gd name="T42" fmla="*/ 567 w 575"/>
                  <a:gd name="T43" fmla="*/ 95 h 659"/>
                  <a:gd name="T44" fmla="*/ 490 w 575"/>
                  <a:gd name="T45" fmla="*/ 48 h 659"/>
                  <a:gd name="T46" fmla="*/ 482 w 575"/>
                  <a:gd name="T47" fmla="*/ 45 h 659"/>
                  <a:gd name="T48" fmla="*/ 477 w 575"/>
                  <a:gd name="T49" fmla="*/ 47 h 659"/>
                  <a:gd name="T50" fmla="*/ 476 w 575"/>
                  <a:gd name="T51" fmla="*/ 49 h 659"/>
                  <a:gd name="T52" fmla="*/ 475 w 575"/>
                  <a:gd name="T53" fmla="*/ 58 h 659"/>
                  <a:gd name="T54" fmla="*/ 475 w 575"/>
                  <a:gd name="T55" fmla="*/ 81 h 659"/>
                  <a:gd name="T56" fmla="*/ 208 w 575"/>
                  <a:gd name="T57" fmla="*/ 81 h 659"/>
                  <a:gd name="T58" fmla="*/ 208 w 575"/>
                  <a:gd name="T59" fmla="*/ 27 h 659"/>
                  <a:gd name="T60" fmla="*/ 181 w 575"/>
                  <a:gd name="T61" fmla="*/ 0 h 659"/>
                  <a:gd name="T62" fmla="*/ 26 w 575"/>
                  <a:gd name="T63" fmla="*/ 0 h 659"/>
                  <a:gd name="T64" fmla="*/ 0 w 575"/>
                  <a:gd name="T65" fmla="*/ 27 h 659"/>
                  <a:gd name="T66" fmla="*/ 0 w 575"/>
                  <a:gd name="T67" fmla="*/ 633 h 659"/>
                  <a:gd name="T68" fmla="*/ 26 w 575"/>
                  <a:gd name="T69" fmla="*/ 659 h 659"/>
                  <a:gd name="T70" fmla="*/ 181 w 575"/>
                  <a:gd name="T71" fmla="*/ 659 h 659"/>
                  <a:gd name="T72" fmla="*/ 208 w 575"/>
                  <a:gd name="T73" fmla="*/ 633 h 659"/>
                  <a:gd name="T74" fmla="*/ 208 w 575"/>
                  <a:gd name="T75" fmla="*/ 582 h 659"/>
                  <a:gd name="T76" fmla="*/ 475 w 575"/>
                  <a:gd name="T77" fmla="*/ 582 h 659"/>
                  <a:gd name="T78" fmla="*/ 475 w 575"/>
                  <a:gd name="T79" fmla="*/ 606 h 659"/>
                  <a:gd name="T80" fmla="*/ 482 w 575"/>
                  <a:gd name="T81" fmla="*/ 618 h 659"/>
                  <a:gd name="T82" fmla="*/ 490 w 575"/>
                  <a:gd name="T83" fmla="*/ 616 h 659"/>
                  <a:gd name="T84" fmla="*/ 503 w 575"/>
                  <a:gd name="T85" fmla="*/ 608 h 659"/>
                  <a:gd name="T86" fmla="*/ 567 w 575"/>
                  <a:gd name="T87" fmla="*/ 569 h 659"/>
                  <a:gd name="T88" fmla="*/ 575 w 575"/>
                  <a:gd name="T89" fmla="*/ 559 h 659"/>
                  <a:gd name="T90" fmla="*/ 567 w 575"/>
                  <a:gd name="T91" fmla="*/ 549 h 659"/>
                  <a:gd name="T92" fmla="*/ 490 w 575"/>
                  <a:gd name="T93" fmla="*/ 502 h 659"/>
                  <a:gd name="T94" fmla="*/ 482 w 575"/>
                  <a:gd name="T95" fmla="*/ 499 h 659"/>
                  <a:gd name="T96" fmla="*/ 477 w 575"/>
                  <a:gd name="T97" fmla="*/ 502 h 659"/>
                  <a:gd name="T98" fmla="*/ 476 w 575"/>
                  <a:gd name="T99" fmla="*/ 504 h 659"/>
                  <a:gd name="T100" fmla="*/ 475 w 575"/>
                  <a:gd name="T101" fmla="*/ 512 h 659"/>
                  <a:gd name="T102" fmla="*/ 475 w 575"/>
                  <a:gd name="T103" fmla="*/ 536 h 659"/>
                  <a:gd name="T104" fmla="*/ 208 w 575"/>
                  <a:gd name="T105" fmla="*/ 536 h 659"/>
                  <a:gd name="T106" fmla="*/ 208 w 575"/>
                  <a:gd name="T107" fmla="*/ 355 h 659"/>
                  <a:gd name="T108" fmla="*/ 475 w 575"/>
                  <a:gd name="T109" fmla="*/ 355 h 659"/>
                  <a:gd name="T110" fmla="*/ 475 w 575"/>
                  <a:gd name="T111" fmla="*/ 379 h 659"/>
                  <a:gd name="T112" fmla="*/ 482 w 575"/>
                  <a:gd name="T113" fmla="*/ 391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75" h="659">
                    <a:moveTo>
                      <a:pt x="482" y="391"/>
                    </a:moveTo>
                    <a:cubicBezTo>
                      <a:pt x="484" y="391"/>
                      <a:pt x="486" y="391"/>
                      <a:pt x="490" y="389"/>
                    </a:cubicBezTo>
                    <a:cubicBezTo>
                      <a:pt x="503" y="381"/>
                      <a:pt x="503" y="381"/>
                      <a:pt x="503" y="381"/>
                    </a:cubicBezTo>
                    <a:cubicBezTo>
                      <a:pt x="517" y="372"/>
                      <a:pt x="567" y="342"/>
                      <a:pt x="567" y="342"/>
                    </a:cubicBezTo>
                    <a:cubicBezTo>
                      <a:pt x="572" y="339"/>
                      <a:pt x="575" y="335"/>
                      <a:pt x="575" y="332"/>
                    </a:cubicBezTo>
                    <a:cubicBezTo>
                      <a:pt x="575" y="328"/>
                      <a:pt x="572" y="325"/>
                      <a:pt x="567" y="322"/>
                    </a:cubicBezTo>
                    <a:cubicBezTo>
                      <a:pt x="490" y="275"/>
                      <a:pt x="490" y="275"/>
                      <a:pt x="490" y="275"/>
                    </a:cubicBezTo>
                    <a:cubicBezTo>
                      <a:pt x="487" y="273"/>
                      <a:pt x="484" y="272"/>
                      <a:pt x="482" y="272"/>
                    </a:cubicBezTo>
                    <a:cubicBezTo>
                      <a:pt x="480" y="272"/>
                      <a:pt x="478" y="273"/>
                      <a:pt x="477" y="275"/>
                    </a:cubicBezTo>
                    <a:cubicBezTo>
                      <a:pt x="476" y="277"/>
                      <a:pt x="476" y="277"/>
                      <a:pt x="476" y="277"/>
                    </a:cubicBezTo>
                    <a:cubicBezTo>
                      <a:pt x="475" y="278"/>
                      <a:pt x="475" y="281"/>
                      <a:pt x="475" y="285"/>
                    </a:cubicBezTo>
                    <a:cubicBezTo>
                      <a:pt x="475" y="308"/>
                      <a:pt x="475" y="308"/>
                      <a:pt x="475" y="308"/>
                    </a:cubicBezTo>
                    <a:cubicBezTo>
                      <a:pt x="208" y="308"/>
                      <a:pt x="208" y="308"/>
                      <a:pt x="208" y="308"/>
                    </a:cubicBezTo>
                    <a:cubicBezTo>
                      <a:pt x="208" y="128"/>
                      <a:pt x="208" y="128"/>
                      <a:pt x="208" y="128"/>
                    </a:cubicBezTo>
                    <a:cubicBezTo>
                      <a:pt x="475" y="128"/>
                      <a:pt x="475" y="128"/>
                      <a:pt x="475" y="128"/>
                    </a:cubicBezTo>
                    <a:cubicBezTo>
                      <a:pt x="475" y="152"/>
                      <a:pt x="475" y="152"/>
                      <a:pt x="475" y="152"/>
                    </a:cubicBezTo>
                    <a:cubicBezTo>
                      <a:pt x="475" y="160"/>
                      <a:pt x="477" y="164"/>
                      <a:pt x="482" y="164"/>
                    </a:cubicBezTo>
                    <a:cubicBezTo>
                      <a:pt x="484" y="164"/>
                      <a:pt x="486" y="164"/>
                      <a:pt x="490" y="162"/>
                    </a:cubicBezTo>
                    <a:cubicBezTo>
                      <a:pt x="503" y="154"/>
                      <a:pt x="503" y="154"/>
                      <a:pt x="503" y="154"/>
                    </a:cubicBezTo>
                    <a:cubicBezTo>
                      <a:pt x="517" y="145"/>
                      <a:pt x="567" y="114"/>
                      <a:pt x="567" y="114"/>
                    </a:cubicBezTo>
                    <a:cubicBezTo>
                      <a:pt x="572" y="112"/>
                      <a:pt x="575" y="108"/>
                      <a:pt x="575" y="105"/>
                    </a:cubicBezTo>
                    <a:cubicBezTo>
                      <a:pt x="575" y="101"/>
                      <a:pt x="572" y="98"/>
                      <a:pt x="567" y="95"/>
                    </a:cubicBezTo>
                    <a:cubicBezTo>
                      <a:pt x="490" y="48"/>
                      <a:pt x="490" y="48"/>
                      <a:pt x="490" y="48"/>
                    </a:cubicBezTo>
                    <a:cubicBezTo>
                      <a:pt x="487" y="46"/>
                      <a:pt x="484" y="45"/>
                      <a:pt x="482" y="45"/>
                    </a:cubicBezTo>
                    <a:cubicBezTo>
                      <a:pt x="480" y="45"/>
                      <a:pt x="478" y="46"/>
                      <a:pt x="477" y="47"/>
                    </a:cubicBezTo>
                    <a:cubicBezTo>
                      <a:pt x="476" y="49"/>
                      <a:pt x="476" y="49"/>
                      <a:pt x="476" y="49"/>
                    </a:cubicBezTo>
                    <a:cubicBezTo>
                      <a:pt x="475" y="51"/>
                      <a:pt x="475" y="54"/>
                      <a:pt x="475" y="58"/>
                    </a:cubicBezTo>
                    <a:cubicBezTo>
                      <a:pt x="475" y="81"/>
                      <a:pt x="475" y="81"/>
                      <a:pt x="475" y="81"/>
                    </a:cubicBezTo>
                    <a:cubicBezTo>
                      <a:pt x="208" y="81"/>
                      <a:pt x="208" y="81"/>
                      <a:pt x="208" y="81"/>
                    </a:cubicBezTo>
                    <a:cubicBezTo>
                      <a:pt x="208" y="27"/>
                      <a:pt x="208" y="27"/>
                      <a:pt x="208" y="27"/>
                    </a:cubicBezTo>
                    <a:cubicBezTo>
                      <a:pt x="208" y="12"/>
                      <a:pt x="196" y="0"/>
                      <a:pt x="181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11" y="0"/>
                      <a:pt x="0" y="12"/>
                      <a:pt x="0" y="27"/>
                    </a:cubicBezTo>
                    <a:cubicBezTo>
                      <a:pt x="0" y="633"/>
                      <a:pt x="0" y="633"/>
                      <a:pt x="0" y="633"/>
                    </a:cubicBezTo>
                    <a:cubicBezTo>
                      <a:pt x="0" y="648"/>
                      <a:pt x="11" y="659"/>
                      <a:pt x="26" y="659"/>
                    </a:cubicBezTo>
                    <a:cubicBezTo>
                      <a:pt x="181" y="659"/>
                      <a:pt x="181" y="659"/>
                      <a:pt x="181" y="659"/>
                    </a:cubicBezTo>
                    <a:cubicBezTo>
                      <a:pt x="196" y="659"/>
                      <a:pt x="208" y="648"/>
                      <a:pt x="208" y="633"/>
                    </a:cubicBezTo>
                    <a:cubicBezTo>
                      <a:pt x="208" y="582"/>
                      <a:pt x="208" y="582"/>
                      <a:pt x="208" y="582"/>
                    </a:cubicBezTo>
                    <a:cubicBezTo>
                      <a:pt x="475" y="582"/>
                      <a:pt x="475" y="582"/>
                      <a:pt x="475" y="582"/>
                    </a:cubicBezTo>
                    <a:cubicBezTo>
                      <a:pt x="475" y="606"/>
                      <a:pt x="475" y="606"/>
                      <a:pt x="475" y="606"/>
                    </a:cubicBezTo>
                    <a:cubicBezTo>
                      <a:pt x="475" y="614"/>
                      <a:pt x="477" y="618"/>
                      <a:pt x="482" y="618"/>
                    </a:cubicBezTo>
                    <a:cubicBezTo>
                      <a:pt x="484" y="618"/>
                      <a:pt x="486" y="618"/>
                      <a:pt x="490" y="616"/>
                    </a:cubicBezTo>
                    <a:cubicBezTo>
                      <a:pt x="503" y="608"/>
                      <a:pt x="503" y="608"/>
                      <a:pt x="503" y="608"/>
                    </a:cubicBezTo>
                    <a:cubicBezTo>
                      <a:pt x="517" y="599"/>
                      <a:pt x="567" y="569"/>
                      <a:pt x="567" y="569"/>
                    </a:cubicBezTo>
                    <a:cubicBezTo>
                      <a:pt x="572" y="566"/>
                      <a:pt x="575" y="562"/>
                      <a:pt x="575" y="559"/>
                    </a:cubicBezTo>
                    <a:cubicBezTo>
                      <a:pt x="575" y="555"/>
                      <a:pt x="572" y="552"/>
                      <a:pt x="567" y="549"/>
                    </a:cubicBezTo>
                    <a:cubicBezTo>
                      <a:pt x="490" y="502"/>
                      <a:pt x="490" y="502"/>
                      <a:pt x="490" y="502"/>
                    </a:cubicBezTo>
                    <a:cubicBezTo>
                      <a:pt x="487" y="500"/>
                      <a:pt x="484" y="499"/>
                      <a:pt x="482" y="499"/>
                    </a:cubicBezTo>
                    <a:cubicBezTo>
                      <a:pt x="480" y="499"/>
                      <a:pt x="478" y="500"/>
                      <a:pt x="477" y="502"/>
                    </a:cubicBezTo>
                    <a:cubicBezTo>
                      <a:pt x="476" y="504"/>
                      <a:pt x="476" y="504"/>
                      <a:pt x="476" y="504"/>
                    </a:cubicBezTo>
                    <a:cubicBezTo>
                      <a:pt x="475" y="506"/>
                      <a:pt x="475" y="508"/>
                      <a:pt x="475" y="512"/>
                    </a:cubicBezTo>
                    <a:cubicBezTo>
                      <a:pt x="475" y="536"/>
                      <a:pt x="475" y="536"/>
                      <a:pt x="475" y="536"/>
                    </a:cubicBezTo>
                    <a:cubicBezTo>
                      <a:pt x="208" y="536"/>
                      <a:pt x="208" y="536"/>
                      <a:pt x="208" y="536"/>
                    </a:cubicBezTo>
                    <a:cubicBezTo>
                      <a:pt x="208" y="355"/>
                      <a:pt x="208" y="355"/>
                      <a:pt x="208" y="355"/>
                    </a:cubicBezTo>
                    <a:cubicBezTo>
                      <a:pt x="475" y="355"/>
                      <a:pt x="475" y="355"/>
                      <a:pt x="475" y="355"/>
                    </a:cubicBezTo>
                    <a:cubicBezTo>
                      <a:pt x="475" y="379"/>
                      <a:pt x="475" y="379"/>
                      <a:pt x="475" y="379"/>
                    </a:cubicBezTo>
                    <a:cubicBezTo>
                      <a:pt x="475" y="387"/>
                      <a:pt x="477" y="391"/>
                      <a:pt x="482" y="39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20" name="Group 19"/>
          <p:cNvGrpSpPr/>
          <p:nvPr/>
        </p:nvGrpSpPr>
        <p:grpSpPr>
          <a:xfrm>
            <a:off x="4147646" y="887435"/>
            <a:ext cx="848708" cy="846115"/>
            <a:chOff x="5631025" y="2024973"/>
            <a:chExt cx="848708" cy="806066"/>
          </a:xfrm>
        </p:grpSpPr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5631025" y="2024973"/>
              <a:ext cx="848708" cy="80606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square" tIns="68580" bIns="68580" rtlCol="0" anchor="t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 dirty="0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842389" y="2235697"/>
              <a:ext cx="445779" cy="374918"/>
              <a:chOff x="840961" y="2287116"/>
              <a:chExt cx="445779" cy="374918"/>
            </a:xfrm>
          </p:grpSpPr>
          <p:sp>
            <p:nvSpPr>
              <p:cNvPr id="23" name="Freeform 18"/>
              <p:cNvSpPr>
                <a:spLocks noChangeArrowheads="1"/>
              </p:cNvSpPr>
              <p:nvPr/>
            </p:nvSpPr>
            <p:spPr bwMode="auto">
              <a:xfrm>
                <a:off x="840961" y="2287116"/>
                <a:ext cx="386218" cy="336741"/>
              </a:xfrm>
              <a:custGeom>
                <a:avLst/>
                <a:gdLst>
                  <a:gd name="T0" fmla="*/ 2743 w 3662"/>
                  <a:gd name="T1" fmla="*/ 2715 h 3035"/>
                  <a:gd name="T2" fmla="*/ 2439 w 3662"/>
                  <a:gd name="T3" fmla="*/ 1098 h 3035"/>
                  <a:gd name="T4" fmla="*/ 3003 w 3662"/>
                  <a:gd name="T5" fmla="*/ 545 h 3035"/>
                  <a:gd name="T6" fmla="*/ 3003 w 3662"/>
                  <a:gd name="T7" fmla="*/ 347 h 3035"/>
                  <a:gd name="T8" fmla="*/ 2918 w 3662"/>
                  <a:gd name="T9" fmla="*/ 500 h 3035"/>
                  <a:gd name="T10" fmla="*/ 2616 w 3662"/>
                  <a:gd name="T11" fmla="*/ 669 h 3035"/>
                  <a:gd name="T12" fmla="*/ 2351 w 3662"/>
                  <a:gd name="T13" fmla="*/ 562 h 3035"/>
                  <a:gd name="T14" fmla="*/ 2264 w 3662"/>
                  <a:gd name="T15" fmla="*/ 421 h 3035"/>
                  <a:gd name="T16" fmla="*/ 2173 w 3662"/>
                  <a:gd name="T17" fmla="*/ 559 h 3035"/>
                  <a:gd name="T18" fmla="*/ 1973 w 3662"/>
                  <a:gd name="T19" fmla="*/ 723 h 3035"/>
                  <a:gd name="T20" fmla="*/ 2266 w 3662"/>
                  <a:gd name="T21" fmla="*/ 618 h 3035"/>
                  <a:gd name="T22" fmla="*/ 2532 w 3662"/>
                  <a:gd name="T23" fmla="*/ 726 h 3035"/>
                  <a:gd name="T24" fmla="*/ 2619 w 3662"/>
                  <a:gd name="T25" fmla="*/ 867 h 3035"/>
                  <a:gd name="T26" fmla="*/ 2704 w 3662"/>
                  <a:gd name="T27" fmla="*/ 720 h 3035"/>
                  <a:gd name="T28" fmla="*/ 3003 w 3662"/>
                  <a:gd name="T29" fmla="*/ 545 h 3035"/>
                  <a:gd name="T30" fmla="*/ 2312 w 3662"/>
                  <a:gd name="T31" fmla="*/ 2715 h 3035"/>
                  <a:gd name="T32" fmla="*/ 2007 w 3662"/>
                  <a:gd name="T33" fmla="*/ 1852 h 3035"/>
                  <a:gd name="T34" fmla="*/ 3474 w 3662"/>
                  <a:gd name="T35" fmla="*/ 0 h 3035"/>
                  <a:gd name="T36" fmla="*/ 0 w 3662"/>
                  <a:gd name="T37" fmla="*/ 187 h 3035"/>
                  <a:gd name="T38" fmla="*/ 187 w 3662"/>
                  <a:gd name="T39" fmla="*/ 3034 h 3035"/>
                  <a:gd name="T40" fmla="*/ 3178 w 3662"/>
                  <a:gd name="T41" fmla="*/ 2910 h 3035"/>
                  <a:gd name="T42" fmla="*/ 122 w 3662"/>
                  <a:gd name="T43" fmla="*/ 2848 h 3035"/>
                  <a:gd name="T44" fmla="*/ 184 w 3662"/>
                  <a:gd name="T45" fmla="*/ 124 h 3035"/>
                  <a:gd name="T46" fmla="*/ 3534 w 3662"/>
                  <a:gd name="T47" fmla="*/ 187 h 3035"/>
                  <a:gd name="T48" fmla="*/ 3601 w 3662"/>
                  <a:gd name="T49" fmla="*/ 1456 h 3035"/>
                  <a:gd name="T50" fmla="*/ 3655 w 3662"/>
                  <a:gd name="T51" fmla="*/ 189 h 3035"/>
                  <a:gd name="T52" fmla="*/ 3178 w 3662"/>
                  <a:gd name="T53" fmla="*/ 1592 h 3035"/>
                  <a:gd name="T54" fmla="*/ 2873 w 3662"/>
                  <a:gd name="T55" fmla="*/ 1400 h 3035"/>
                  <a:gd name="T56" fmla="*/ 3178 w 3662"/>
                  <a:gd name="T57" fmla="*/ 1592 h 3035"/>
                  <a:gd name="T58" fmla="*/ 378 w 3662"/>
                  <a:gd name="T59" fmla="*/ 316 h 3035"/>
                  <a:gd name="T60" fmla="*/ 1544 w 3662"/>
                  <a:gd name="T61" fmla="*/ 486 h 3035"/>
                  <a:gd name="T62" fmla="*/ 387 w 3662"/>
                  <a:gd name="T63" fmla="*/ 1219 h 3035"/>
                  <a:gd name="T64" fmla="*/ 1507 w 3662"/>
                  <a:gd name="T65" fmla="*/ 1366 h 3035"/>
                  <a:gd name="T66" fmla="*/ 1513 w 3662"/>
                  <a:gd name="T67" fmla="*/ 1341 h 3035"/>
                  <a:gd name="T68" fmla="*/ 1219 w 3662"/>
                  <a:gd name="T69" fmla="*/ 1222 h 3035"/>
                  <a:gd name="T70" fmla="*/ 1200 w 3662"/>
                  <a:gd name="T71" fmla="*/ 1310 h 3035"/>
                  <a:gd name="T72" fmla="*/ 960 w 3662"/>
                  <a:gd name="T73" fmla="*/ 1473 h 3035"/>
                  <a:gd name="T74" fmla="*/ 960 w 3662"/>
                  <a:gd name="T75" fmla="*/ 954 h 3035"/>
                  <a:gd name="T76" fmla="*/ 1298 w 3662"/>
                  <a:gd name="T77" fmla="*/ 754 h 3035"/>
                  <a:gd name="T78" fmla="*/ 387 w 3662"/>
                  <a:gd name="T79" fmla="*/ 1219 h 3035"/>
                  <a:gd name="T80" fmla="*/ 1203 w 3662"/>
                  <a:gd name="T81" fmla="*/ 1126 h 3035"/>
                  <a:gd name="T82" fmla="*/ 1533 w 3662"/>
                  <a:gd name="T83" fmla="*/ 1194 h 3035"/>
                  <a:gd name="T84" fmla="*/ 1513 w 3662"/>
                  <a:gd name="T85" fmla="*/ 1081 h 3035"/>
                  <a:gd name="T86" fmla="*/ 1324 w 3662"/>
                  <a:gd name="T87" fmla="*/ 776 h 3035"/>
                  <a:gd name="T88" fmla="*/ 1191 w 3662"/>
                  <a:gd name="T89" fmla="*/ 1095 h 3035"/>
                  <a:gd name="T90" fmla="*/ 1544 w 3662"/>
                  <a:gd name="T91" fmla="*/ 2247 h 3035"/>
                  <a:gd name="T92" fmla="*/ 381 w 3662"/>
                  <a:gd name="T93" fmla="*/ 2416 h 3035"/>
                  <a:gd name="T94" fmla="*/ 1544 w 3662"/>
                  <a:gd name="T95" fmla="*/ 2247 h 3035"/>
                  <a:gd name="T96" fmla="*/ 378 w 3662"/>
                  <a:gd name="T97" fmla="*/ 1956 h 3035"/>
                  <a:gd name="T98" fmla="*/ 1544 w 3662"/>
                  <a:gd name="T99" fmla="*/ 2125 h 3035"/>
                  <a:gd name="T100" fmla="*/ 1547 w 3662"/>
                  <a:gd name="T101" fmla="*/ 2709 h 3035"/>
                  <a:gd name="T102" fmla="*/ 381 w 3662"/>
                  <a:gd name="T103" fmla="*/ 2540 h 3035"/>
                  <a:gd name="T104" fmla="*/ 1547 w 3662"/>
                  <a:gd name="T105" fmla="*/ 2709 h 30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662" h="3035">
                    <a:moveTo>
                      <a:pt x="2439" y="2715"/>
                    </a:moveTo>
                    <a:lnTo>
                      <a:pt x="2743" y="2715"/>
                    </a:lnTo>
                    <a:lnTo>
                      <a:pt x="2743" y="1098"/>
                    </a:lnTo>
                    <a:lnTo>
                      <a:pt x="2439" y="1098"/>
                    </a:lnTo>
                    <a:lnTo>
                      <a:pt x="2439" y="2715"/>
                    </a:lnTo>
                    <a:close/>
                    <a:moveTo>
                      <a:pt x="3003" y="545"/>
                    </a:moveTo>
                    <a:cubicBezTo>
                      <a:pt x="3057" y="545"/>
                      <a:pt x="3102" y="503"/>
                      <a:pt x="3102" y="446"/>
                    </a:cubicBezTo>
                    <a:cubicBezTo>
                      <a:pt x="3102" y="393"/>
                      <a:pt x="3059" y="347"/>
                      <a:pt x="3003" y="347"/>
                    </a:cubicBezTo>
                    <a:cubicBezTo>
                      <a:pt x="2947" y="347"/>
                      <a:pt x="2904" y="390"/>
                      <a:pt x="2904" y="446"/>
                    </a:cubicBezTo>
                    <a:cubicBezTo>
                      <a:pt x="2904" y="466"/>
                      <a:pt x="2910" y="483"/>
                      <a:pt x="2918" y="500"/>
                    </a:cubicBezTo>
                    <a:lnTo>
                      <a:pt x="2681" y="694"/>
                    </a:lnTo>
                    <a:cubicBezTo>
                      <a:pt x="2664" y="680"/>
                      <a:pt x="2642" y="669"/>
                      <a:pt x="2616" y="669"/>
                    </a:cubicBezTo>
                    <a:cubicBezTo>
                      <a:pt x="2588" y="669"/>
                      <a:pt x="2566" y="680"/>
                      <a:pt x="2546" y="697"/>
                    </a:cubicBezTo>
                    <a:lnTo>
                      <a:pt x="2351" y="562"/>
                    </a:lnTo>
                    <a:cubicBezTo>
                      <a:pt x="2357" y="548"/>
                      <a:pt x="2362" y="534"/>
                      <a:pt x="2362" y="520"/>
                    </a:cubicBezTo>
                    <a:cubicBezTo>
                      <a:pt x="2362" y="466"/>
                      <a:pt x="2320" y="421"/>
                      <a:pt x="2264" y="421"/>
                    </a:cubicBezTo>
                    <a:cubicBezTo>
                      <a:pt x="2210" y="421"/>
                      <a:pt x="2165" y="463"/>
                      <a:pt x="2165" y="520"/>
                    </a:cubicBezTo>
                    <a:cubicBezTo>
                      <a:pt x="2165" y="534"/>
                      <a:pt x="2168" y="545"/>
                      <a:pt x="2173" y="559"/>
                    </a:cubicBezTo>
                    <a:lnTo>
                      <a:pt x="1956" y="697"/>
                    </a:lnTo>
                    <a:lnTo>
                      <a:pt x="1973" y="723"/>
                    </a:lnTo>
                    <a:lnTo>
                      <a:pt x="2193" y="584"/>
                    </a:lnTo>
                    <a:cubicBezTo>
                      <a:pt x="2210" y="604"/>
                      <a:pt x="2238" y="618"/>
                      <a:pt x="2266" y="618"/>
                    </a:cubicBezTo>
                    <a:cubicBezTo>
                      <a:pt x="2295" y="618"/>
                      <a:pt x="2317" y="607"/>
                      <a:pt x="2337" y="590"/>
                    </a:cubicBezTo>
                    <a:lnTo>
                      <a:pt x="2532" y="726"/>
                    </a:lnTo>
                    <a:cubicBezTo>
                      <a:pt x="2526" y="740"/>
                      <a:pt x="2520" y="754"/>
                      <a:pt x="2520" y="768"/>
                    </a:cubicBezTo>
                    <a:cubicBezTo>
                      <a:pt x="2520" y="821"/>
                      <a:pt x="2563" y="867"/>
                      <a:pt x="2619" y="867"/>
                    </a:cubicBezTo>
                    <a:cubicBezTo>
                      <a:pt x="2673" y="867"/>
                      <a:pt x="2718" y="824"/>
                      <a:pt x="2718" y="768"/>
                    </a:cubicBezTo>
                    <a:cubicBezTo>
                      <a:pt x="2718" y="751"/>
                      <a:pt x="2712" y="734"/>
                      <a:pt x="2704" y="720"/>
                    </a:cubicBezTo>
                    <a:lnTo>
                      <a:pt x="2941" y="525"/>
                    </a:lnTo>
                    <a:cubicBezTo>
                      <a:pt x="2961" y="536"/>
                      <a:pt x="2980" y="545"/>
                      <a:pt x="3003" y="545"/>
                    </a:cubicBezTo>
                    <a:close/>
                    <a:moveTo>
                      <a:pt x="2007" y="2715"/>
                    </a:moveTo>
                    <a:lnTo>
                      <a:pt x="2312" y="2715"/>
                    </a:lnTo>
                    <a:lnTo>
                      <a:pt x="2312" y="1852"/>
                    </a:lnTo>
                    <a:lnTo>
                      <a:pt x="2007" y="1852"/>
                    </a:lnTo>
                    <a:lnTo>
                      <a:pt x="2007" y="2715"/>
                    </a:lnTo>
                    <a:close/>
                    <a:moveTo>
                      <a:pt x="3474" y="0"/>
                    </a:moveTo>
                    <a:lnTo>
                      <a:pt x="187" y="0"/>
                    </a:lnTo>
                    <a:cubicBezTo>
                      <a:pt x="85" y="0"/>
                      <a:pt x="0" y="82"/>
                      <a:pt x="0" y="187"/>
                    </a:cubicBezTo>
                    <a:lnTo>
                      <a:pt x="0" y="2848"/>
                    </a:lnTo>
                    <a:cubicBezTo>
                      <a:pt x="0" y="2949"/>
                      <a:pt x="82" y="3034"/>
                      <a:pt x="187" y="3034"/>
                    </a:cubicBezTo>
                    <a:lnTo>
                      <a:pt x="3263" y="3034"/>
                    </a:lnTo>
                    <a:cubicBezTo>
                      <a:pt x="3220" y="2997"/>
                      <a:pt x="3192" y="2955"/>
                      <a:pt x="3178" y="2910"/>
                    </a:cubicBezTo>
                    <a:lnTo>
                      <a:pt x="184" y="2910"/>
                    </a:lnTo>
                    <a:cubicBezTo>
                      <a:pt x="150" y="2910"/>
                      <a:pt x="122" y="2882"/>
                      <a:pt x="122" y="2848"/>
                    </a:cubicBezTo>
                    <a:lnTo>
                      <a:pt x="122" y="187"/>
                    </a:lnTo>
                    <a:cubicBezTo>
                      <a:pt x="122" y="153"/>
                      <a:pt x="150" y="124"/>
                      <a:pt x="184" y="124"/>
                    </a:cubicBezTo>
                    <a:lnTo>
                      <a:pt x="3471" y="124"/>
                    </a:lnTo>
                    <a:cubicBezTo>
                      <a:pt x="3505" y="124"/>
                      <a:pt x="3534" y="153"/>
                      <a:pt x="3534" y="187"/>
                    </a:cubicBezTo>
                    <a:lnTo>
                      <a:pt x="3534" y="1459"/>
                    </a:lnTo>
                    <a:cubicBezTo>
                      <a:pt x="3556" y="1456"/>
                      <a:pt x="3579" y="1456"/>
                      <a:pt x="3601" y="1456"/>
                    </a:cubicBezTo>
                    <a:cubicBezTo>
                      <a:pt x="3621" y="1456"/>
                      <a:pt x="3638" y="1456"/>
                      <a:pt x="3655" y="1459"/>
                    </a:cubicBezTo>
                    <a:lnTo>
                      <a:pt x="3655" y="189"/>
                    </a:lnTo>
                    <a:cubicBezTo>
                      <a:pt x="3661" y="85"/>
                      <a:pt x="3576" y="0"/>
                      <a:pt x="3474" y="0"/>
                    </a:cubicBezTo>
                    <a:close/>
                    <a:moveTo>
                      <a:pt x="3178" y="1592"/>
                    </a:moveTo>
                    <a:lnTo>
                      <a:pt x="3178" y="1400"/>
                    </a:lnTo>
                    <a:lnTo>
                      <a:pt x="2873" y="1400"/>
                    </a:lnTo>
                    <a:lnTo>
                      <a:pt x="2873" y="2117"/>
                    </a:lnTo>
                    <a:cubicBezTo>
                      <a:pt x="2893" y="1902"/>
                      <a:pt x="3009" y="1713"/>
                      <a:pt x="3178" y="1592"/>
                    </a:cubicBezTo>
                    <a:close/>
                    <a:moveTo>
                      <a:pt x="1544" y="316"/>
                    </a:moveTo>
                    <a:lnTo>
                      <a:pt x="378" y="316"/>
                    </a:lnTo>
                    <a:lnTo>
                      <a:pt x="378" y="486"/>
                    </a:lnTo>
                    <a:lnTo>
                      <a:pt x="1544" y="486"/>
                    </a:lnTo>
                    <a:lnTo>
                      <a:pt x="1544" y="316"/>
                    </a:lnTo>
                    <a:close/>
                    <a:moveTo>
                      <a:pt x="387" y="1219"/>
                    </a:moveTo>
                    <a:cubicBezTo>
                      <a:pt x="387" y="1535"/>
                      <a:pt x="644" y="1789"/>
                      <a:pt x="957" y="1789"/>
                    </a:cubicBezTo>
                    <a:cubicBezTo>
                      <a:pt x="1222" y="1789"/>
                      <a:pt x="1442" y="1609"/>
                      <a:pt x="1507" y="1366"/>
                    </a:cubicBezTo>
                    <a:cubicBezTo>
                      <a:pt x="1510" y="1358"/>
                      <a:pt x="1510" y="1352"/>
                      <a:pt x="1513" y="1344"/>
                    </a:cubicBezTo>
                    <a:lnTo>
                      <a:pt x="1513" y="1341"/>
                    </a:lnTo>
                    <a:cubicBezTo>
                      <a:pt x="1521" y="1304"/>
                      <a:pt x="1527" y="1265"/>
                      <a:pt x="1527" y="1222"/>
                    </a:cubicBezTo>
                    <a:lnTo>
                      <a:pt x="1219" y="1222"/>
                    </a:lnTo>
                    <a:cubicBezTo>
                      <a:pt x="1219" y="1253"/>
                      <a:pt x="1214" y="1281"/>
                      <a:pt x="1203" y="1307"/>
                    </a:cubicBezTo>
                    <a:cubicBezTo>
                      <a:pt x="1203" y="1307"/>
                      <a:pt x="1203" y="1310"/>
                      <a:pt x="1200" y="1310"/>
                    </a:cubicBezTo>
                    <a:cubicBezTo>
                      <a:pt x="1197" y="1318"/>
                      <a:pt x="1191" y="1327"/>
                      <a:pt x="1188" y="1335"/>
                    </a:cubicBezTo>
                    <a:cubicBezTo>
                      <a:pt x="1146" y="1417"/>
                      <a:pt x="1059" y="1473"/>
                      <a:pt x="960" y="1473"/>
                    </a:cubicBezTo>
                    <a:cubicBezTo>
                      <a:pt x="816" y="1473"/>
                      <a:pt x="700" y="1358"/>
                      <a:pt x="700" y="1214"/>
                    </a:cubicBezTo>
                    <a:cubicBezTo>
                      <a:pt x="700" y="1070"/>
                      <a:pt x="816" y="954"/>
                      <a:pt x="960" y="954"/>
                    </a:cubicBezTo>
                    <a:cubicBezTo>
                      <a:pt x="1013" y="954"/>
                      <a:pt x="1064" y="971"/>
                      <a:pt x="1107" y="999"/>
                    </a:cubicBezTo>
                    <a:lnTo>
                      <a:pt x="1298" y="754"/>
                    </a:lnTo>
                    <a:cubicBezTo>
                      <a:pt x="1203" y="683"/>
                      <a:pt x="1087" y="644"/>
                      <a:pt x="960" y="644"/>
                    </a:cubicBezTo>
                    <a:cubicBezTo>
                      <a:pt x="644" y="649"/>
                      <a:pt x="387" y="903"/>
                      <a:pt x="387" y="1219"/>
                    </a:cubicBezTo>
                    <a:close/>
                    <a:moveTo>
                      <a:pt x="1200" y="1123"/>
                    </a:moveTo>
                    <a:cubicBezTo>
                      <a:pt x="1200" y="1123"/>
                      <a:pt x="1200" y="1126"/>
                      <a:pt x="1203" y="1126"/>
                    </a:cubicBezTo>
                    <a:cubicBezTo>
                      <a:pt x="1211" y="1149"/>
                      <a:pt x="1217" y="1171"/>
                      <a:pt x="1219" y="1194"/>
                    </a:cubicBezTo>
                    <a:lnTo>
                      <a:pt x="1533" y="1194"/>
                    </a:lnTo>
                    <a:cubicBezTo>
                      <a:pt x="1530" y="1157"/>
                      <a:pt x="1524" y="1121"/>
                      <a:pt x="1516" y="1087"/>
                    </a:cubicBezTo>
                    <a:cubicBezTo>
                      <a:pt x="1516" y="1084"/>
                      <a:pt x="1516" y="1081"/>
                      <a:pt x="1513" y="1081"/>
                    </a:cubicBezTo>
                    <a:lnTo>
                      <a:pt x="1504" y="1047"/>
                    </a:lnTo>
                    <a:cubicBezTo>
                      <a:pt x="1471" y="940"/>
                      <a:pt x="1409" y="847"/>
                      <a:pt x="1324" y="776"/>
                    </a:cubicBezTo>
                    <a:lnTo>
                      <a:pt x="1132" y="1022"/>
                    </a:lnTo>
                    <a:cubicBezTo>
                      <a:pt x="1155" y="1042"/>
                      <a:pt x="1174" y="1067"/>
                      <a:pt x="1191" y="1095"/>
                    </a:cubicBezTo>
                    <a:cubicBezTo>
                      <a:pt x="1194" y="1107"/>
                      <a:pt x="1197" y="1115"/>
                      <a:pt x="1200" y="1123"/>
                    </a:cubicBezTo>
                    <a:close/>
                    <a:moveTo>
                      <a:pt x="1544" y="2247"/>
                    </a:moveTo>
                    <a:lnTo>
                      <a:pt x="381" y="2247"/>
                    </a:lnTo>
                    <a:lnTo>
                      <a:pt x="381" y="2416"/>
                    </a:lnTo>
                    <a:lnTo>
                      <a:pt x="1547" y="2416"/>
                    </a:lnTo>
                    <a:lnTo>
                      <a:pt x="1544" y="2247"/>
                    </a:lnTo>
                    <a:close/>
                    <a:moveTo>
                      <a:pt x="1544" y="1956"/>
                    </a:moveTo>
                    <a:lnTo>
                      <a:pt x="378" y="1956"/>
                    </a:lnTo>
                    <a:lnTo>
                      <a:pt x="378" y="2125"/>
                    </a:lnTo>
                    <a:lnTo>
                      <a:pt x="1544" y="2125"/>
                    </a:lnTo>
                    <a:lnTo>
                      <a:pt x="1544" y="1956"/>
                    </a:lnTo>
                    <a:close/>
                    <a:moveTo>
                      <a:pt x="1547" y="2709"/>
                    </a:moveTo>
                    <a:lnTo>
                      <a:pt x="1547" y="2540"/>
                    </a:lnTo>
                    <a:lnTo>
                      <a:pt x="381" y="2540"/>
                    </a:lnTo>
                    <a:lnTo>
                      <a:pt x="381" y="2709"/>
                    </a:lnTo>
                    <a:lnTo>
                      <a:pt x="1547" y="2709"/>
                    </a:lnTo>
                    <a:close/>
                  </a:path>
                </a:pathLst>
              </a:custGeom>
              <a:solidFill>
                <a:srgbClr val="FFFFFF">
                  <a:alpha val="70000"/>
                </a:srgb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C3C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4" name="Freeform 25"/>
              <p:cNvSpPr>
                <a:spLocks noChangeArrowheads="1"/>
              </p:cNvSpPr>
              <p:nvPr/>
            </p:nvSpPr>
            <p:spPr bwMode="auto">
              <a:xfrm>
                <a:off x="1194141" y="2627283"/>
                <a:ext cx="54443" cy="34751"/>
              </a:xfrm>
              <a:custGeom>
                <a:avLst/>
                <a:gdLst>
                  <a:gd name="T0" fmla="*/ 260 w 518"/>
                  <a:gd name="T1" fmla="*/ 53 h 311"/>
                  <a:gd name="T2" fmla="*/ 517 w 518"/>
                  <a:gd name="T3" fmla="*/ 3 h 311"/>
                  <a:gd name="T4" fmla="*/ 260 w 518"/>
                  <a:gd name="T5" fmla="*/ 310 h 311"/>
                  <a:gd name="T6" fmla="*/ 3 w 518"/>
                  <a:gd name="T7" fmla="*/ 3 h 311"/>
                  <a:gd name="T8" fmla="*/ 260 w 518"/>
                  <a:gd name="T9" fmla="*/ 53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8" h="311">
                    <a:moveTo>
                      <a:pt x="260" y="53"/>
                    </a:moveTo>
                    <a:cubicBezTo>
                      <a:pt x="373" y="53"/>
                      <a:pt x="517" y="0"/>
                      <a:pt x="517" y="3"/>
                    </a:cubicBezTo>
                    <a:cubicBezTo>
                      <a:pt x="517" y="175"/>
                      <a:pt x="432" y="310"/>
                      <a:pt x="260" y="310"/>
                    </a:cubicBezTo>
                    <a:cubicBezTo>
                      <a:pt x="91" y="310"/>
                      <a:pt x="3" y="175"/>
                      <a:pt x="3" y="3"/>
                    </a:cubicBezTo>
                    <a:cubicBezTo>
                      <a:pt x="0" y="0"/>
                      <a:pt x="147" y="53"/>
                      <a:pt x="260" y="5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C3C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5" name="Freeform 26"/>
              <p:cNvSpPr>
                <a:spLocks noChangeArrowheads="1"/>
              </p:cNvSpPr>
              <p:nvPr/>
            </p:nvSpPr>
            <p:spPr bwMode="auto">
              <a:xfrm>
                <a:off x="1155985" y="2462339"/>
                <a:ext cx="130755" cy="160539"/>
              </a:xfrm>
              <a:custGeom>
                <a:avLst/>
                <a:gdLst>
                  <a:gd name="T0" fmla="*/ 832 w 1237"/>
                  <a:gd name="T1" fmla="*/ 1117 h 1448"/>
                  <a:gd name="T2" fmla="*/ 615 w 1237"/>
                  <a:gd name="T3" fmla="*/ 1227 h 1448"/>
                  <a:gd name="T4" fmla="*/ 398 w 1237"/>
                  <a:gd name="T5" fmla="*/ 1117 h 1448"/>
                  <a:gd name="T6" fmla="*/ 180 w 1237"/>
                  <a:gd name="T7" fmla="*/ 649 h 1448"/>
                  <a:gd name="T8" fmla="*/ 612 w 1237"/>
                  <a:gd name="T9" fmla="*/ 217 h 1448"/>
                  <a:gd name="T10" fmla="*/ 1044 w 1237"/>
                  <a:gd name="T11" fmla="*/ 649 h 1448"/>
                  <a:gd name="T12" fmla="*/ 832 w 1237"/>
                  <a:gd name="T13" fmla="*/ 1117 h 1448"/>
                  <a:gd name="T14" fmla="*/ 618 w 1237"/>
                  <a:gd name="T15" fmla="*/ 0 h 1448"/>
                  <a:gd name="T16" fmla="*/ 0 w 1237"/>
                  <a:gd name="T17" fmla="*/ 621 h 1448"/>
                  <a:gd name="T18" fmla="*/ 307 w 1237"/>
                  <a:gd name="T19" fmla="*/ 1289 h 1448"/>
                  <a:gd name="T20" fmla="*/ 615 w 1237"/>
                  <a:gd name="T21" fmla="*/ 1447 h 1448"/>
                  <a:gd name="T22" fmla="*/ 923 w 1237"/>
                  <a:gd name="T23" fmla="*/ 1289 h 1448"/>
                  <a:gd name="T24" fmla="*/ 1233 w 1237"/>
                  <a:gd name="T25" fmla="*/ 621 h 1448"/>
                  <a:gd name="T26" fmla="*/ 618 w 1237"/>
                  <a:gd name="T27" fmla="*/ 0 h 1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37" h="1448">
                    <a:moveTo>
                      <a:pt x="832" y="1117"/>
                    </a:moveTo>
                    <a:cubicBezTo>
                      <a:pt x="832" y="1154"/>
                      <a:pt x="762" y="1227"/>
                      <a:pt x="615" y="1227"/>
                    </a:cubicBezTo>
                    <a:cubicBezTo>
                      <a:pt x="474" y="1227"/>
                      <a:pt x="398" y="1154"/>
                      <a:pt x="398" y="1117"/>
                    </a:cubicBezTo>
                    <a:cubicBezTo>
                      <a:pt x="398" y="1047"/>
                      <a:pt x="180" y="866"/>
                      <a:pt x="180" y="649"/>
                    </a:cubicBezTo>
                    <a:cubicBezTo>
                      <a:pt x="180" y="412"/>
                      <a:pt x="375" y="217"/>
                      <a:pt x="612" y="217"/>
                    </a:cubicBezTo>
                    <a:cubicBezTo>
                      <a:pt x="852" y="217"/>
                      <a:pt x="1044" y="412"/>
                      <a:pt x="1044" y="649"/>
                    </a:cubicBezTo>
                    <a:cubicBezTo>
                      <a:pt x="1050" y="866"/>
                      <a:pt x="832" y="1047"/>
                      <a:pt x="832" y="1117"/>
                    </a:cubicBezTo>
                    <a:close/>
                    <a:moveTo>
                      <a:pt x="618" y="0"/>
                    </a:moveTo>
                    <a:cubicBezTo>
                      <a:pt x="276" y="0"/>
                      <a:pt x="0" y="279"/>
                      <a:pt x="0" y="621"/>
                    </a:cubicBezTo>
                    <a:cubicBezTo>
                      <a:pt x="0" y="928"/>
                      <a:pt x="307" y="1188"/>
                      <a:pt x="307" y="1289"/>
                    </a:cubicBezTo>
                    <a:cubicBezTo>
                      <a:pt x="307" y="1343"/>
                      <a:pt x="412" y="1447"/>
                      <a:pt x="615" y="1447"/>
                    </a:cubicBezTo>
                    <a:cubicBezTo>
                      <a:pt x="824" y="1447"/>
                      <a:pt x="923" y="1343"/>
                      <a:pt x="923" y="1289"/>
                    </a:cubicBezTo>
                    <a:cubicBezTo>
                      <a:pt x="923" y="1188"/>
                      <a:pt x="1233" y="931"/>
                      <a:pt x="1233" y="621"/>
                    </a:cubicBezTo>
                    <a:cubicBezTo>
                      <a:pt x="1236" y="279"/>
                      <a:pt x="957" y="0"/>
                      <a:pt x="61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C3C3B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26" name="Freeform 27"/>
              <p:cNvSpPr>
                <a:spLocks noChangeArrowheads="1"/>
              </p:cNvSpPr>
              <p:nvPr/>
            </p:nvSpPr>
            <p:spPr bwMode="auto">
              <a:xfrm>
                <a:off x="1212754" y="2507368"/>
                <a:ext cx="17217" cy="61671"/>
              </a:xfrm>
              <a:custGeom>
                <a:avLst/>
                <a:gdLst>
                  <a:gd name="T0" fmla="*/ 164 w 165"/>
                  <a:gd name="T1" fmla="*/ 443 h 557"/>
                  <a:gd name="T2" fmla="*/ 164 w 165"/>
                  <a:gd name="T3" fmla="*/ 460 h 557"/>
                  <a:gd name="T4" fmla="*/ 82 w 165"/>
                  <a:gd name="T5" fmla="*/ 556 h 557"/>
                  <a:gd name="T6" fmla="*/ 0 w 165"/>
                  <a:gd name="T7" fmla="*/ 460 h 557"/>
                  <a:gd name="T8" fmla="*/ 0 w 165"/>
                  <a:gd name="T9" fmla="*/ 443 h 557"/>
                  <a:gd name="T10" fmla="*/ 0 w 165"/>
                  <a:gd name="T11" fmla="*/ 113 h 557"/>
                  <a:gd name="T12" fmla="*/ 0 w 165"/>
                  <a:gd name="T13" fmla="*/ 96 h 557"/>
                  <a:gd name="T14" fmla="*/ 82 w 165"/>
                  <a:gd name="T15" fmla="*/ 0 h 557"/>
                  <a:gd name="T16" fmla="*/ 164 w 165"/>
                  <a:gd name="T17" fmla="*/ 96 h 557"/>
                  <a:gd name="T18" fmla="*/ 164 w 165"/>
                  <a:gd name="T19" fmla="*/ 113 h 557"/>
                  <a:gd name="T20" fmla="*/ 164 w 165"/>
                  <a:gd name="T21" fmla="*/ 274 h 557"/>
                  <a:gd name="T22" fmla="*/ 164 w 165"/>
                  <a:gd name="T23" fmla="*/ 443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5" h="557">
                    <a:moveTo>
                      <a:pt x="164" y="443"/>
                    </a:moveTo>
                    <a:cubicBezTo>
                      <a:pt x="164" y="460"/>
                      <a:pt x="164" y="460"/>
                      <a:pt x="164" y="460"/>
                    </a:cubicBezTo>
                    <a:cubicBezTo>
                      <a:pt x="164" y="517"/>
                      <a:pt x="130" y="556"/>
                      <a:pt x="82" y="556"/>
                    </a:cubicBezTo>
                    <a:cubicBezTo>
                      <a:pt x="31" y="556"/>
                      <a:pt x="0" y="517"/>
                      <a:pt x="0" y="460"/>
                    </a:cubicBezTo>
                    <a:cubicBezTo>
                      <a:pt x="0" y="443"/>
                      <a:pt x="0" y="443"/>
                      <a:pt x="0" y="443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40"/>
                      <a:pt x="34" y="0"/>
                      <a:pt x="82" y="0"/>
                    </a:cubicBezTo>
                    <a:cubicBezTo>
                      <a:pt x="133" y="0"/>
                      <a:pt x="164" y="40"/>
                      <a:pt x="164" y="96"/>
                    </a:cubicBezTo>
                    <a:cubicBezTo>
                      <a:pt x="164" y="113"/>
                      <a:pt x="164" y="113"/>
                      <a:pt x="164" y="113"/>
                    </a:cubicBezTo>
                    <a:cubicBezTo>
                      <a:pt x="164" y="274"/>
                      <a:pt x="164" y="274"/>
                      <a:pt x="164" y="274"/>
                    </a:cubicBezTo>
                    <a:lnTo>
                      <a:pt x="164" y="443"/>
                    </a:ln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>
                    <a:solidFill>
                      <a:srgbClr val="808080"/>
                    </a:solidFill>
                    <a:bevel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C3C3B"/>
                  </a:solidFill>
                  <a:effectLst/>
                  <a:uLnTx/>
                  <a:uFillTx/>
                </a:endParaRPr>
              </a:p>
            </p:txBody>
          </p:sp>
        </p:grpSp>
      </p:grpSp>
      <p:sp>
        <p:nvSpPr>
          <p:cNvPr id="30" name="Arc 29"/>
          <p:cNvSpPr/>
          <p:nvPr/>
        </p:nvSpPr>
        <p:spPr>
          <a:xfrm>
            <a:off x="3308338" y="1308088"/>
            <a:ext cx="2527325" cy="2527325"/>
          </a:xfrm>
          <a:prstGeom prst="arc">
            <a:avLst>
              <a:gd name="adj1" fmla="val 17514351"/>
              <a:gd name="adj2" fmla="val 508551"/>
            </a:avLst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Arc 32"/>
          <p:cNvSpPr/>
          <p:nvPr/>
        </p:nvSpPr>
        <p:spPr>
          <a:xfrm>
            <a:off x="3308338" y="1308088"/>
            <a:ext cx="2527325" cy="2527325"/>
          </a:xfrm>
          <a:prstGeom prst="arc">
            <a:avLst>
              <a:gd name="adj1" fmla="val 2739095"/>
              <a:gd name="adj2" fmla="val 8084645"/>
            </a:avLst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Arc 33"/>
          <p:cNvSpPr/>
          <p:nvPr/>
        </p:nvSpPr>
        <p:spPr>
          <a:xfrm>
            <a:off x="3308338" y="1308088"/>
            <a:ext cx="2527325" cy="2527325"/>
          </a:xfrm>
          <a:prstGeom prst="arc">
            <a:avLst>
              <a:gd name="adj1" fmla="val 10348602"/>
              <a:gd name="adj2" fmla="val 14680070"/>
            </a:avLst>
          </a:prstGeom>
          <a:ln w="127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4953000" y="1060450"/>
            <a:ext cx="3780668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6671911" y="1111224"/>
            <a:ext cx="2362201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ru-RU" sz="1050" dirty="0">
                <a:solidFill>
                  <a:schemeClr val="accent6"/>
                </a:solidFill>
              </a:rPr>
              <a:t>Аналитический консалтинг </a:t>
            </a: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en-US" sz="1050" dirty="0">
                <a:solidFill>
                  <a:schemeClr val="accent6"/>
                </a:solidFill>
              </a:rPr>
              <a:t>Data Science</a:t>
            </a: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ru-RU" sz="1050" dirty="0">
                <a:solidFill>
                  <a:schemeClr val="accent6"/>
                </a:solidFill>
              </a:rPr>
              <a:t>Аналитические решения</a:t>
            </a: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ru-RU" sz="1050" dirty="0">
                <a:solidFill>
                  <a:schemeClr val="accent6"/>
                </a:solidFill>
              </a:rPr>
              <a:t>Набор инициатив получения </a:t>
            </a:r>
            <a:r>
              <a:rPr lang="en-US" sz="1050" dirty="0">
                <a:solidFill>
                  <a:schemeClr val="accent6"/>
                </a:solidFill>
              </a:rPr>
              <a:t>business value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996355" y="590550"/>
            <a:ext cx="3737314" cy="46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 spcCol="0" rtlCol="0" anchor="b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  <a:spcAft>
                <a:spcPts val="500"/>
              </a:spcAft>
              <a:defRPr/>
            </a:pPr>
            <a:r>
              <a:rPr lang="ru-RU" b="1" kern="0" dirty="0">
                <a:solidFill>
                  <a:schemeClr val="accent6"/>
                </a:solidFill>
              </a:rPr>
              <a:t>Аналитические решения для бизнеса</a:t>
            </a:r>
            <a:endParaRPr lang="en-US" b="1" kern="0" dirty="0">
              <a:solidFill>
                <a:schemeClr val="accent6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6248400" y="3478709"/>
            <a:ext cx="2467827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6654470" y="3536543"/>
            <a:ext cx="2260929" cy="1028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ru-RU" sz="1050" dirty="0">
                <a:solidFill>
                  <a:schemeClr val="accent6"/>
                </a:solidFill>
              </a:rPr>
              <a:t>Разработка стратегии</a:t>
            </a:r>
            <a:endParaRPr lang="en-US" sz="1050" dirty="0">
              <a:solidFill>
                <a:schemeClr val="accent6"/>
              </a:solidFill>
            </a:endParaRP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ru-RU" sz="1050" dirty="0">
                <a:solidFill>
                  <a:schemeClr val="accent6"/>
                </a:solidFill>
              </a:rPr>
              <a:t>Дорожная карта для аналитической экосистемы</a:t>
            </a:r>
            <a:endParaRPr lang="en-US" sz="1050" dirty="0">
              <a:solidFill>
                <a:schemeClr val="accent6"/>
              </a:solidFill>
            </a:endParaRP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ru-RU" sz="1050" dirty="0">
                <a:solidFill>
                  <a:schemeClr val="accent6"/>
                </a:solidFill>
              </a:rPr>
              <a:t>Разработка и внедрение архитектуры</a:t>
            </a:r>
            <a:r>
              <a:rPr lang="en-US" sz="1050" dirty="0">
                <a:solidFill>
                  <a:schemeClr val="accent6"/>
                </a:solidFill>
              </a:rPr>
              <a:t> </a:t>
            </a:r>
            <a:r>
              <a:rPr lang="ru-RU" sz="1050" dirty="0">
                <a:solidFill>
                  <a:schemeClr val="accent6"/>
                </a:solidFill>
              </a:rPr>
              <a:t>экосистемы</a:t>
            </a:r>
            <a:endParaRPr lang="en-US" sz="1050" dirty="0">
              <a:solidFill>
                <a:schemeClr val="accent6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654470" y="3015869"/>
            <a:ext cx="2061756" cy="46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 spcCol="0" rtlCol="0" anchor="b">
            <a:prstTxWarp prst="textNoShape">
              <a:avLst/>
            </a:prstTxWarp>
            <a:noAutofit/>
          </a:bodyPr>
          <a:lstStyle/>
          <a:p>
            <a:pPr lvl="0">
              <a:lnSpc>
                <a:spcPct val="95000"/>
              </a:lnSpc>
              <a:spcBef>
                <a:spcPts val="400"/>
              </a:spcBef>
              <a:spcAft>
                <a:spcPts val="500"/>
              </a:spcAft>
              <a:defRPr/>
            </a:pPr>
            <a:r>
              <a:rPr lang="ru-RU" b="1" kern="0" dirty="0">
                <a:solidFill>
                  <a:schemeClr val="accent6"/>
                </a:solidFill>
              </a:rPr>
              <a:t>Консалтинг по архитектуре аналитической системы</a:t>
            </a:r>
            <a:endParaRPr lang="en-US" b="1" kern="0" dirty="0">
              <a:solidFill>
                <a:schemeClr val="accent6"/>
              </a:solidFill>
            </a:endParaRPr>
          </a:p>
        </p:txBody>
      </p:sp>
      <p:cxnSp>
        <p:nvCxnSpPr>
          <p:cNvPr id="52" name="Straight Connector 51"/>
          <p:cNvCxnSpPr>
            <a:stCxn id="19" idx="2"/>
          </p:cNvCxnSpPr>
          <p:nvPr/>
        </p:nvCxnSpPr>
        <p:spPr>
          <a:xfrm flipH="1">
            <a:off x="647700" y="3217099"/>
            <a:ext cx="2196771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552842" y="3274933"/>
            <a:ext cx="2543967" cy="1577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en-US" sz="1050" dirty="0">
                <a:solidFill>
                  <a:schemeClr val="accent6"/>
                </a:solidFill>
              </a:rPr>
              <a:t>Teradata Analytics Platform</a:t>
            </a:r>
            <a:endParaRPr lang="ru-RU" sz="1050" dirty="0">
              <a:solidFill>
                <a:schemeClr val="accent6"/>
              </a:solidFill>
            </a:endParaRP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en-US" sz="1050" dirty="0">
                <a:solidFill>
                  <a:schemeClr val="accent6"/>
                </a:solidFill>
              </a:rPr>
              <a:t>Hadoop (</a:t>
            </a:r>
            <a:r>
              <a:rPr lang="ru-RU" sz="1050" dirty="0">
                <a:solidFill>
                  <a:schemeClr val="accent6"/>
                </a:solidFill>
              </a:rPr>
              <a:t>глобальное партнерство с </a:t>
            </a:r>
            <a:r>
              <a:rPr lang="en-US" sz="1050" dirty="0">
                <a:solidFill>
                  <a:schemeClr val="accent6"/>
                </a:solidFill>
              </a:rPr>
              <a:t>Hortonworks </a:t>
            </a:r>
            <a:r>
              <a:rPr lang="ru-RU" sz="1050" dirty="0">
                <a:solidFill>
                  <a:schemeClr val="accent6"/>
                </a:solidFill>
              </a:rPr>
              <a:t>и </a:t>
            </a:r>
            <a:r>
              <a:rPr lang="en-US" sz="1050" dirty="0">
                <a:solidFill>
                  <a:schemeClr val="accent6"/>
                </a:solidFill>
              </a:rPr>
              <a:t>Cloudera)</a:t>
            </a: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ru-RU" sz="1050" dirty="0">
                <a:solidFill>
                  <a:schemeClr val="accent6"/>
                </a:solidFill>
              </a:rPr>
              <a:t>ПО </a:t>
            </a:r>
            <a:r>
              <a:rPr lang="en-US" sz="1050" dirty="0">
                <a:solidFill>
                  <a:schemeClr val="accent6"/>
                </a:solidFill>
              </a:rPr>
              <a:t>Teradata Intellisphere </a:t>
            </a:r>
            <a:r>
              <a:rPr lang="ru-RU" sz="1050" dirty="0">
                <a:solidFill>
                  <a:schemeClr val="accent6"/>
                </a:solidFill>
              </a:rPr>
              <a:t>для организации гетерогенных аналитических систем</a:t>
            </a:r>
          </a:p>
          <a:p>
            <a:pPr>
              <a:spcBef>
                <a:spcPts val="300"/>
              </a:spcBef>
              <a:spcAft>
                <a:spcPts val="200"/>
              </a:spcAft>
            </a:pPr>
            <a:r>
              <a:rPr lang="en-US" sz="1050" dirty="0">
                <a:solidFill>
                  <a:schemeClr val="accent6"/>
                </a:solidFill>
              </a:rPr>
              <a:t>Teradata Intellicloud </a:t>
            </a:r>
            <a:r>
              <a:rPr lang="ru-RU" sz="1050" dirty="0">
                <a:solidFill>
                  <a:schemeClr val="accent6"/>
                </a:solidFill>
              </a:rPr>
              <a:t>- облачные аналитические системы</a:t>
            </a:r>
            <a:endParaRPr lang="en-US" sz="1050" dirty="0">
              <a:solidFill>
                <a:schemeClr val="accent6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52841" y="2754259"/>
            <a:ext cx="2202931" cy="464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 spcCol="0" rtlCol="0" anchor="b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lang="ru-RU" b="1" kern="0" dirty="0">
                <a:solidFill>
                  <a:schemeClr val="accent6"/>
                </a:solidFill>
              </a:rPr>
              <a:t>Технологические решения</a:t>
            </a:r>
            <a:endParaRPr lang="en-US" b="1" kern="0" dirty="0">
              <a:solidFill>
                <a:schemeClr val="accent6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457200" y="161999"/>
            <a:ext cx="8229600" cy="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91440" bIns="91440" spcCol="0" rtlCol="0" anchor="b">
            <a:prstTxWarp prst="textNoShape">
              <a:avLst/>
            </a:prstTxWarp>
            <a:no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  <a:spcAft>
                <a:spcPts val="500"/>
              </a:spcAft>
            </a:pPr>
            <a:r>
              <a:rPr lang="ru-RU" sz="2400" b="1" kern="0" dirty="0">
                <a:solidFill>
                  <a:schemeClr val="accent1"/>
                </a:solidFill>
              </a:rPr>
              <a:t>Решения </a:t>
            </a:r>
            <a:r>
              <a:rPr lang="en-US" sz="2400" b="1" kern="0" dirty="0">
                <a:solidFill>
                  <a:schemeClr val="accent1"/>
                </a:solidFill>
              </a:rPr>
              <a:t>Teradata</a:t>
            </a:r>
          </a:p>
        </p:txBody>
      </p:sp>
      <p:sp>
        <p:nvSpPr>
          <p:cNvPr id="46" name="Oval 45"/>
          <p:cNvSpPr/>
          <p:nvPr/>
        </p:nvSpPr>
        <p:spPr>
          <a:xfrm>
            <a:off x="7175152" y="3779057"/>
            <a:ext cx="3166270" cy="2462025"/>
          </a:xfrm>
          <a:prstGeom prst="ellipse">
            <a:avLst/>
          </a:prstGeom>
          <a:solidFill>
            <a:schemeClr val="accent1">
              <a:alpha val="1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68580" bIns="68580" rtlCol="0" anchor="t">
            <a:prstTxWarp prst="textNoShape">
              <a:avLst/>
            </a:prstTxWarp>
            <a:noAutofit/>
          </a:bodyPr>
          <a:lstStyle/>
          <a:p>
            <a:endParaRPr lang="en-US" sz="1350" kern="0" dirty="0">
              <a:solidFill>
                <a:prstClr val="white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DCC322-C01F-EC45-8CDE-55A04529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© 2018 Teradata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93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/>
          <p:cNvSpPr txBox="1"/>
          <p:nvPr/>
        </p:nvSpPr>
        <p:spPr>
          <a:xfrm>
            <a:off x="-76200" y="1691392"/>
            <a:ext cx="3657600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Системы 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APC, MES,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АСУТП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19" name="Group 118"/>
          <p:cNvGrpSpPr/>
          <p:nvPr/>
        </p:nvGrpSpPr>
        <p:grpSpPr>
          <a:xfrm>
            <a:off x="390208" y="2100409"/>
            <a:ext cx="828000" cy="828000"/>
            <a:chOff x="390208" y="1906013"/>
            <a:chExt cx="828000" cy="828000"/>
          </a:xfrm>
        </p:grpSpPr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390208" y="1906013"/>
              <a:ext cx="828000" cy="82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tIns="91440" bIns="91440" rtlCol="0" anchor="t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kern="0" dirty="0">
                <a:solidFill>
                  <a:prstClr val="white"/>
                </a:solidFill>
              </a:endParaRPr>
            </a:p>
          </p:txBody>
        </p:sp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009" y="2035279"/>
              <a:ext cx="644398" cy="569468"/>
            </a:xfrm>
            <a:prstGeom prst="rect">
              <a:avLst/>
            </a:prstGeom>
          </p:spPr>
        </p:pic>
      </p:grpSp>
      <p:sp>
        <p:nvSpPr>
          <p:cNvPr id="122" name="Chevron 121"/>
          <p:cNvSpPr>
            <a:spLocks noChangeAspect="1"/>
          </p:cNvSpPr>
          <p:nvPr/>
        </p:nvSpPr>
        <p:spPr>
          <a:xfrm>
            <a:off x="1828800" y="2503514"/>
            <a:ext cx="1998589" cy="748799"/>
          </a:xfrm>
          <a:prstGeom prst="chevron">
            <a:avLst/>
          </a:prstGeom>
          <a:noFill/>
          <a:ln>
            <a:solidFill>
              <a:srgbClr val="DC7B1F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23" name="TextBox 122"/>
          <p:cNvSpPr txBox="1"/>
          <p:nvPr/>
        </p:nvSpPr>
        <p:spPr>
          <a:xfrm>
            <a:off x="2249970" y="2712833"/>
            <a:ext cx="1175439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Данные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24" name="Group 123"/>
          <p:cNvGrpSpPr>
            <a:grpSpLocks noChangeAspect="1"/>
          </p:cNvGrpSpPr>
          <p:nvPr/>
        </p:nvGrpSpPr>
        <p:grpSpPr>
          <a:xfrm>
            <a:off x="396584" y="3886055"/>
            <a:ext cx="540000" cy="481808"/>
            <a:chOff x="5494338" y="-673101"/>
            <a:chExt cx="2117725" cy="1841502"/>
          </a:xfrm>
          <a:solidFill>
            <a:srgbClr val="EC881D"/>
          </a:solidFill>
        </p:grpSpPr>
        <p:sp>
          <p:nvSpPr>
            <p:cNvPr id="125" name="Freeform 140"/>
            <p:cNvSpPr>
              <a:spLocks noEditPoints="1"/>
            </p:cNvSpPr>
            <p:nvPr/>
          </p:nvSpPr>
          <p:spPr bwMode="auto">
            <a:xfrm>
              <a:off x="6180138" y="-263525"/>
              <a:ext cx="1431925" cy="1431926"/>
            </a:xfrm>
            <a:custGeom>
              <a:avLst/>
              <a:gdLst>
                <a:gd name="T0" fmla="*/ 45 w 382"/>
                <a:gd name="T1" fmla="*/ 93 h 382"/>
                <a:gd name="T2" fmla="*/ 48 w 382"/>
                <a:gd name="T3" fmla="*/ 124 h 382"/>
                <a:gd name="T4" fmla="*/ 26 w 382"/>
                <a:gd name="T5" fmla="*/ 130 h 382"/>
                <a:gd name="T6" fmla="*/ 3 w 382"/>
                <a:gd name="T7" fmla="*/ 151 h 382"/>
                <a:gd name="T8" fmla="*/ 15 w 382"/>
                <a:gd name="T9" fmla="*/ 180 h 382"/>
                <a:gd name="T10" fmla="*/ 34 w 382"/>
                <a:gd name="T11" fmla="*/ 204 h 382"/>
                <a:gd name="T12" fmla="*/ 17 w 382"/>
                <a:gd name="T13" fmla="*/ 221 h 382"/>
                <a:gd name="T14" fmla="*/ 8 w 382"/>
                <a:gd name="T15" fmla="*/ 250 h 382"/>
                <a:gd name="T16" fmla="*/ 33 w 382"/>
                <a:gd name="T17" fmla="*/ 269 h 382"/>
                <a:gd name="T18" fmla="*/ 56 w 382"/>
                <a:gd name="T19" fmla="*/ 272 h 382"/>
                <a:gd name="T20" fmla="*/ 55 w 382"/>
                <a:gd name="T21" fmla="*/ 303 h 382"/>
                <a:gd name="T22" fmla="*/ 62 w 382"/>
                <a:gd name="T23" fmla="*/ 334 h 382"/>
                <a:gd name="T24" fmla="*/ 93 w 382"/>
                <a:gd name="T25" fmla="*/ 337 h 382"/>
                <a:gd name="T26" fmla="*/ 124 w 382"/>
                <a:gd name="T27" fmla="*/ 334 h 382"/>
                <a:gd name="T28" fmla="*/ 129 w 382"/>
                <a:gd name="T29" fmla="*/ 356 h 382"/>
                <a:gd name="T30" fmla="*/ 150 w 382"/>
                <a:gd name="T31" fmla="*/ 380 h 382"/>
                <a:gd name="T32" fmla="*/ 179 w 382"/>
                <a:gd name="T33" fmla="*/ 367 h 382"/>
                <a:gd name="T34" fmla="*/ 204 w 382"/>
                <a:gd name="T35" fmla="*/ 348 h 382"/>
                <a:gd name="T36" fmla="*/ 220 w 382"/>
                <a:gd name="T37" fmla="*/ 365 h 382"/>
                <a:gd name="T38" fmla="*/ 250 w 382"/>
                <a:gd name="T39" fmla="*/ 375 h 382"/>
                <a:gd name="T40" fmla="*/ 268 w 382"/>
                <a:gd name="T41" fmla="*/ 349 h 382"/>
                <a:gd name="T42" fmla="*/ 281 w 382"/>
                <a:gd name="T43" fmla="*/ 321 h 382"/>
                <a:gd name="T44" fmla="*/ 303 w 382"/>
                <a:gd name="T45" fmla="*/ 327 h 382"/>
                <a:gd name="T46" fmla="*/ 333 w 382"/>
                <a:gd name="T47" fmla="*/ 321 h 382"/>
                <a:gd name="T48" fmla="*/ 337 w 382"/>
                <a:gd name="T49" fmla="*/ 289 h 382"/>
                <a:gd name="T50" fmla="*/ 333 w 382"/>
                <a:gd name="T51" fmla="*/ 259 h 382"/>
                <a:gd name="T52" fmla="*/ 356 w 382"/>
                <a:gd name="T53" fmla="*/ 253 h 382"/>
                <a:gd name="T54" fmla="*/ 379 w 382"/>
                <a:gd name="T55" fmla="*/ 232 h 382"/>
                <a:gd name="T56" fmla="*/ 366 w 382"/>
                <a:gd name="T57" fmla="*/ 203 h 382"/>
                <a:gd name="T58" fmla="*/ 348 w 382"/>
                <a:gd name="T59" fmla="*/ 178 h 382"/>
                <a:gd name="T60" fmla="*/ 364 w 382"/>
                <a:gd name="T61" fmla="*/ 162 h 382"/>
                <a:gd name="T62" fmla="*/ 374 w 382"/>
                <a:gd name="T63" fmla="*/ 133 h 382"/>
                <a:gd name="T64" fmla="*/ 349 w 382"/>
                <a:gd name="T65" fmla="*/ 114 h 382"/>
                <a:gd name="T66" fmla="*/ 320 w 382"/>
                <a:gd name="T67" fmla="*/ 102 h 382"/>
                <a:gd name="T68" fmla="*/ 326 w 382"/>
                <a:gd name="T69" fmla="*/ 79 h 382"/>
                <a:gd name="T70" fmla="*/ 320 w 382"/>
                <a:gd name="T71" fmla="*/ 49 h 382"/>
                <a:gd name="T72" fmla="*/ 289 w 382"/>
                <a:gd name="T73" fmla="*/ 46 h 382"/>
                <a:gd name="T74" fmla="*/ 258 w 382"/>
                <a:gd name="T75" fmla="*/ 49 h 382"/>
                <a:gd name="T76" fmla="*/ 252 w 382"/>
                <a:gd name="T77" fmla="*/ 27 h 382"/>
                <a:gd name="T78" fmla="*/ 231 w 382"/>
                <a:gd name="T79" fmla="*/ 3 h 382"/>
                <a:gd name="T80" fmla="*/ 203 w 382"/>
                <a:gd name="T81" fmla="*/ 16 h 382"/>
                <a:gd name="T82" fmla="*/ 178 w 382"/>
                <a:gd name="T83" fmla="*/ 35 h 382"/>
                <a:gd name="T84" fmla="*/ 162 w 382"/>
                <a:gd name="T85" fmla="*/ 18 h 382"/>
                <a:gd name="T86" fmla="*/ 132 w 382"/>
                <a:gd name="T87" fmla="*/ 8 h 382"/>
                <a:gd name="T88" fmla="*/ 113 w 382"/>
                <a:gd name="T89" fmla="*/ 34 h 382"/>
                <a:gd name="T90" fmla="*/ 101 w 382"/>
                <a:gd name="T91" fmla="*/ 62 h 382"/>
                <a:gd name="T92" fmla="*/ 79 w 382"/>
                <a:gd name="T93" fmla="*/ 56 h 382"/>
                <a:gd name="T94" fmla="*/ 48 w 382"/>
                <a:gd name="T95" fmla="*/ 62 h 382"/>
                <a:gd name="T96" fmla="*/ 45 w 382"/>
                <a:gd name="T97" fmla="*/ 93 h 382"/>
                <a:gd name="T98" fmla="*/ 157 w 382"/>
                <a:gd name="T99" fmla="*/ 86 h 382"/>
                <a:gd name="T100" fmla="*/ 296 w 382"/>
                <a:gd name="T101" fmla="*/ 158 h 382"/>
                <a:gd name="T102" fmla="*/ 225 w 382"/>
                <a:gd name="T103" fmla="*/ 297 h 382"/>
                <a:gd name="T104" fmla="*/ 86 w 382"/>
                <a:gd name="T105" fmla="*/ 225 h 382"/>
                <a:gd name="T106" fmla="*/ 157 w 382"/>
                <a:gd name="T107" fmla="*/ 8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2" h="382">
                  <a:moveTo>
                    <a:pt x="45" y="93"/>
                  </a:moveTo>
                  <a:cubicBezTo>
                    <a:pt x="52" y="100"/>
                    <a:pt x="51" y="119"/>
                    <a:pt x="48" y="124"/>
                  </a:cubicBezTo>
                  <a:cubicBezTo>
                    <a:pt x="46" y="130"/>
                    <a:pt x="36" y="132"/>
                    <a:pt x="26" y="130"/>
                  </a:cubicBezTo>
                  <a:cubicBezTo>
                    <a:pt x="16" y="128"/>
                    <a:pt x="6" y="137"/>
                    <a:pt x="3" y="151"/>
                  </a:cubicBezTo>
                  <a:cubicBezTo>
                    <a:pt x="0" y="165"/>
                    <a:pt x="5" y="177"/>
                    <a:pt x="15" y="180"/>
                  </a:cubicBezTo>
                  <a:cubicBezTo>
                    <a:pt x="25" y="182"/>
                    <a:pt x="33" y="199"/>
                    <a:pt x="34" y="204"/>
                  </a:cubicBezTo>
                  <a:cubicBezTo>
                    <a:pt x="34" y="210"/>
                    <a:pt x="27" y="218"/>
                    <a:pt x="17" y="221"/>
                  </a:cubicBezTo>
                  <a:cubicBezTo>
                    <a:pt x="8" y="224"/>
                    <a:pt x="3" y="237"/>
                    <a:pt x="8" y="250"/>
                  </a:cubicBezTo>
                  <a:cubicBezTo>
                    <a:pt x="12" y="264"/>
                    <a:pt x="23" y="272"/>
                    <a:pt x="33" y="269"/>
                  </a:cubicBezTo>
                  <a:cubicBezTo>
                    <a:pt x="43" y="266"/>
                    <a:pt x="53" y="267"/>
                    <a:pt x="56" y="272"/>
                  </a:cubicBezTo>
                  <a:cubicBezTo>
                    <a:pt x="59" y="277"/>
                    <a:pt x="62" y="296"/>
                    <a:pt x="55" y="303"/>
                  </a:cubicBezTo>
                  <a:cubicBezTo>
                    <a:pt x="48" y="311"/>
                    <a:pt x="51" y="325"/>
                    <a:pt x="62" y="334"/>
                  </a:cubicBezTo>
                  <a:cubicBezTo>
                    <a:pt x="72" y="343"/>
                    <a:pt x="86" y="345"/>
                    <a:pt x="93" y="337"/>
                  </a:cubicBezTo>
                  <a:cubicBezTo>
                    <a:pt x="100" y="330"/>
                    <a:pt x="118" y="331"/>
                    <a:pt x="124" y="334"/>
                  </a:cubicBezTo>
                  <a:cubicBezTo>
                    <a:pt x="129" y="336"/>
                    <a:pt x="132" y="346"/>
                    <a:pt x="129" y="356"/>
                  </a:cubicBezTo>
                  <a:cubicBezTo>
                    <a:pt x="127" y="366"/>
                    <a:pt x="137" y="377"/>
                    <a:pt x="150" y="380"/>
                  </a:cubicBezTo>
                  <a:cubicBezTo>
                    <a:pt x="164" y="382"/>
                    <a:pt x="177" y="377"/>
                    <a:pt x="179" y="367"/>
                  </a:cubicBezTo>
                  <a:cubicBezTo>
                    <a:pt x="181" y="357"/>
                    <a:pt x="198" y="349"/>
                    <a:pt x="204" y="348"/>
                  </a:cubicBezTo>
                  <a:cubicBezTo>
                    <a:pt x="210" y="348"/>
                    <a:pt x="217" y="355"/>
                    <a:pt x="220" y="365"/>
                  </a:cubicBezTo>
                  <a:cubicBezTo>
                    <a:pt x="223" y="374"/>
                    <a:pt x="236" y="379"/>
                    <a:pt x="250" y="375"/>
                  </a:cubicBezTo>
                  <a:cubicBezTo>
                    <a:pt x="263" y="370"/>
                    <a:pt x="271" y="359"/>
                    <a:pt x="268" y="349"/>
                  </a:cubicBezTo>
                  <a:cubicBezTo>
                    <a:pt x="265" y="340"/>
                    <a:pt x="276" y="324"/>
                    <a:pt x="281" y="321"/>
                  </a:cubicBezTo>
                  <a:cubicBezTo>
                    <a:pt x="285" y="317"/>
                    <a:pt x="295" y="320"/>
                    <a:pt x="303" y="327"/>
                  </a:cubicBezTo>
                  <a:cubicBezTo>
                    <a:pt x="310" y="334"/>
                    <a:pt x="324" y="331"/>
                    <a:pt x="333" y="321"/>
                  </a:cubicBezTo>
                  <a:cubicBezTo>
                    <a:pt x="343" y="310"/>
                    <a:pt x="344" y="296"/>
                    <a:pt x="337" y="289"/>
                  </a:cubicBezTo>
                  <a:cubicBezTo>
                    <a:pt x="329" y="283"/>
                    <a:pt x="331" y="264"/>
                    <a:pt x="333" y="259"/>
                  </a:cubicBezTo>
                  <a:cubicBezTo>
                    <a:pt x="336" y="253"/>
                    <a:pt x="346" y="251"/>
                    <a:pt x="356" y="253"/>
                  </a:cubicBezTo>
                  <a:cubicBezTo>
                    <a:pt x="365" y="255"/>
                    <a:pt x="376" y="246"/>
                    <a:pt x="379" y="232"/>
                  </a:cubicBezTo>
                  <a:cubicBezTo>
                    <a:pt x="382" y="218"/>
                    <a:pt x="376" y="205"/>
                    <a:pt x="366" y="203"/>
                  </a:cubicBezTo>
                  <a:cubicBezTo>
                    <a:pt x="356" y="201"/>
                    <a:pt x="348" y="184"/>
                    <a:pt x="348" y="178"/>
                  </a:cubicBezTo>
                  <a:cubicBezTo>
                    <a:pt x="347" y="173"/>
                    <a:pt x="355" y="165"/>
                    <a:pt x="364" y="162"/>
                  </a:cubicBezTo>
                  <a:cubicBezTo>
                    <a:pt x="374" y="159"/>
                    <a:pt x="378" y="146"/>
                    <a:pt x="374" y="133"/>
                  </a:cubicBezTo>
                  <a:cubicBezTo>
                    <a:pt x="370" y="119"/>
                    <a:pt x="358" y="111"/>
                    <a:pt x="349" y="114"/>
                  </a:cubicBezTo>
                  <a:cubicBezTo>
                    <a:pt x="339" y="117"/>
                    <a:pt x="324" y="106"/>
                    <a:pt x="320" y="102"/>
                  </a:cubicBezTo>
                  <a:cubicBezTo>
                    <a:pt x="317" y="97"/>
                    <a:pt x="320" y="87"/>
                    <a:pt x="326" y="79"/>
                  </a:cubicBezTo>
                  <a:cubicBezTo>
                    <a:pt x="333" y="72"/>
                    <a:pt x="330" y="58"/>
                    <a:pt x="320" y="49"/>
                  </a:cubicBezTo>
                  <a:cubicBezTo>
                    <a:pt x="310" y="39"/>
                    <a:pt x="296" y="38"/>
                    <a:pt x="289" y="46"/>
                  </a:cubicBezTo>
                  <a:cubicBezTo>
                    <a:pt x="282" y="53"/>
                    <a:pt x="263" y="51"/>
                    <a:pt x="258" y="49"/>
                  </a:cubicBezTo>
                  <a:cubicBezTo>
                    <a:pt x="253" y="47"/>
                    <a:pt x="250" y="37"/>
                    <a:pt x="252" y="27"/>
                  </a:cubicBezTo>
                  <a:cubicBezTo>
                    <a:pt x="254" y="17"/>
                    <a:pt x="245" y="6"/>
                    <a:pt x="231" y="3"/>
                  </a:cubicBezTo>
                  <a:cubicBezTo>
                    <a:pt x="218" y="0"/>
                    <a:pt x="205" y="6"/>
                    <a:pt x="203" y="16"/>
                  </a:cubicBezTo>
                  <a:cubicBezTo>
                    <a:pt x="201" y="26"/>
                    <a:pt x="184" y="34"/>
                    <a:pt x="178" y="35"/>
                  </a:cubicBezTo>
                  <a:cubicBezTo>
                    <a:pt x="172" y="35"/>
                    <a:pt x="165" y="28"/>
                    <a:pt x="162" y="18"/>
                  </a:cubicBezTo>
                  <a:cubicBezTo>
                    <a:pt x="159" y="8"/>
                    <a:pt x="145" y="4"/>
                    <a:pt x="132" y="8"/>
                  </a:cubicBezTo>
                  <a:cubicBezTo>
                    <a:pt x="119" y="13"/>
                    <a:pt x="110" y="24"/>
                    <a:pt x="113" y="34"/>
                  </a:cubicBezTo>
                  <a:cubicBezTo>
                    <a:pt x="117" y="43"/>
                    <a:pt x="106" y="59"/>
                    <a:pt x="101" y="62"/>
                  </a:cubicBezTo>
                  <a:cubicBezTo>
                    <a:pt x="96" y="65"/>
                    <a:pt x="86" y="63"/>
                    <a:pt x="79" y="56"/>
                  </a:cubicBezTo>
                  <a:cubicBezTo>
                    <a:pt x="71" y="49"/>
                    <a:pt x="58" y="52"/>
                    <a:pt x="48" y="62"/>
                  </a:cubicBezTo>
                  <a:cubicBezTo>
                    <a:pt x="39" y="73"/>
                    <a:pt x="37" y="87"/>
                    <a:pt x="45" y="93"/>
                  </a:cubicBezTo>
                  <a:close/>
                  <a:moveTo>
                    <a:pt x="157" y="86"/>
                  </a:moveTo>
                  <a:cubicBezTo>
                    <a:pt x="215" y="68"/>
                    <a:pt x="277" y="100"/>
                    <a:pt x="296" y="158"/>
                  </a:cubicBezTo>
                  <a:cubicBezTo>
                    <a:pt x="315" y="216"/>
                    <a:pt x="283" y="278"/>
                    <a:pt x="225" y="297"/>
                  </a:cubicBezTo>
                  <a:cubicBezTo>
                    <a:pt x="167" y="315"/>
                    <a:pt x="104" y="283"/>
                    <a:pt x="86" y="225"/>
                  </a:cubicBezTo>
                  <a:cubicBezTo>
                    <a:pt x="67" y="167"/>
                    <a:pt x="99" y="105"/>
                    <a:pt x="157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6" name="Freeform 141"/>
            <p:cNvSpPr>
              <a:spLocks noEditPoints="1"/>
            </p:cNvSpPr>
            <p:nvPr/>
          </p:nvSpPr>
          <p:spPr bwMode="auto">
            <a:xfrm>
              <a:off x="5494338" y="-673101"/>
              <a:ext cx="922337" cy="919163"/>
            </a:xfrm>
            <a:custGeom>
              <a:avLst/>
              <a:gdLst>
                <a:gd name="T0" fmla="*/ 29 w 246"/>
                <a:gd name="T1" fmla="*/ 59 h 245"/>
                <a:gd name="T2" fmla="*/ 32 w 246"/>
                <a:gd name="T3" fmla="*/ 79 h 245"/>
                <a:gd name="T4" fmla="*/ 17 w 246"/>
                <a:gd name="T5" fmla="*/ 83 h 245"/>
                <a:gd name="T6" fmla="*/ 2 w 246"/>
                <a:gd name="T7" fmla="*/ 96 h 245"/>
                <a:gd name="T8" fmla="*/ 10 w 246"/>
                <a:gd name="T9" fmla="*/ 115 h 245"/>
                <a:gd name="T10" fmla="*/ 22 w 246"/>
                <a:gd name="T11" fmla="*/ 131 h 245"/>
                <a:gd name="T12" fmla="*/ 12 w 246"/>
                <a:gd name="T13" fmla="*/ 141 h 245"/>
                <a:gd name="T14" fmla="*/ 5 w 246"/>
                <a:gd name="T15" fmla="*/ 160 h 245"/>
                <a:gd name="T16" fmla="*/ 22 w 246"/>
                <a:gd name="T17" fmla="*/ 172 h 245"/>
                <a:gd name="T18" fmla="*/ 36 w 246"/>
                <a:gd name="T19" fmla="*/ 175 h 245"/>
                <a:gd name="T20" fmla="*/ 36 w 246"/>
                <a:gd name="T21" fmla="*/ 195 h 245"/>
                <a:gd name="T22" fmla="*/ 40 w 246"/>
                <a:gd name="T23" fmla="*/ 214 h 245"/>
                <a:gd name="T24" fmla="*/ 60 w 246"/>
                <a:gd name="T25" fmla="*/ 216 h 245"/>
                <a:gd name="T26" fmla="*/ 80 w 246"/>
                <a:gd name="T27" fmla="*/ 214 h 245"/>
                <a:gd name="T28" fmla="*/ 84 w 246"/>
                <a:gd name="T29" fmla="*/ 229 h 245"/>
                <a:gd name="T30" fmla="*/ 97 w 246"/>
                <a:gd name="T31" fmla="*/ 244 h 245"/>
                <a:gd name="T32" fmla="*/ 116 w 246"/>
                <a:gd name="T33" fmla="*/ 235 h 245"/>
                <a:gd name="T34" fmla="*/ 132 w 246"/>
                <a:gd name="T35" fmla="*/ 223 h 245"/>
                <a:gd name="T36" fmla="*/ 142 w 246"/>
                <a:gd name="T37" fmla="*/ 234 h 245"/>
                <a:gd name="T38" fmla="*/ 161 w 246"/>
                <a:gd name="T39" fmla="*/ 240 h 245"/>
                <a:gd name="T40" fmla="*/ 173 w 246"/>
                <a:gd name="T41" fmla="*/ 224 h 245"/>
                <a:gd name="T42" fmla="*/ 181 w 246"/>
                <a:gd name="T43" fmla="*/ 206 h 245"/>
                <a:gd name="T44" fmla="*/ 195 w 246"/>
                <a:gd name="T45" fmla="*/ 210 h 245"/>
                <a:gd name="T46" fmla="*/ 215 w 246"/>
                <a:gd name="T47" fmla="*/ 206 h 245"/>
                <a:gd name="T48" fmla="*/ 217 w 246"/>
                <a:gd name="T49" fmla="*/ 186 h 245"/>
                <a:gd name="T50" fmla="*/ 215 w 246"/>
                <a:gd name="T51" fmla="*/ 166 h 245"/>
                <a:gd name="T52" fmla="*/ 229 w 246"/>
                <a:gd name="T53" fmla="*/ 162 h 245"/>
                <a:gd name="T54" fmla="*/ 244 w 246"/>
                <a:gd name="T55" fmla="*/ 149 h 245"/>
                <a:gd name="T56" fmla="*/ 236 w 246"/>
                <a:gd name="T57" fmla="*/ 130 h 245"/>
                <a:gd name="T58" fmla="*/ 224 w 246"/>
                <a:gd name="T59" fmla="*/ 114 h 245"/>
                <a:gd name="T60" fmla="*/ 235 w 246"/>
                <a:gd name="T61" fmla="*/ 104 h 245"/>
                <a:gd name="T62" fmla="*/ 241 w 246"/>
                <a:gd name="T63" fmla="*/ 85 h 245"/>
                <a:gd name="T64" fmla="*/ 225 w 246"/>
                <a:gd name="T65" fmla="*/ 73 h 245"/>
                <a:gd name="T66" fmla="*/ 206 w 246"/>
                <a:gd name="T67" fmla="*/ 65 h 245"/>
                <a:gd name="T68" fmla="*/ 210 w 246"/>
                <a:gd name="T69" fmla="*/ 51 h 245"/>
                <a:gd name="T70" fmla="*/ 206 w 246"/>
                <a:gd name="T71" fmla="*/ 31 h 245"/>
                <a:gd name="T72" fmla="*/ 186 w 246"/>
                <a:gd name="T73" fmla="*/ 29 h 245"/>
                <a:gd name="T74" fmla="*/ 166 w 246"/>
                <a:gd name="T75" fmla="*/ 31 h 245"/>
                <a:gd name="T76" fmla="*/ 163 w 246"/>
                <a:gd name="T77" fmla="*/ 17 h 245"/>
                <a:gd name="T78" fmla="*/ 149 w 246"/>
                <a:gd name="T79" fmla="*/ 2 h 245"/>
                <a:gd name="T80" fmla="*/ 131 w 246"/>
                <a:gd name="T81" fmla="*/ 10 h 245"/>
                <a:gd name="T82" fmla="*/ 115 w 246"/>
                <a:gd name="T83" fmla="*/ 22 h 245"/>
                <a:gd name="T84" fmla="*/ 104 w 246"/>
                <a:gd name="T85" fmla="*/ 11 h 245"/>
                <a:gd name="T86" fmla="*/ 85 w 246"/>
                <a:gd name="T87" fmla="*/ 5 h 245"/>
                <a:gd name="T88" fmla="*/ 73 w 246"/>
                <a:gd name="T89" fmla="*/ 21 h 245"/>
                <a:gd name="T90" fmla="*/ 65 w 246"/>
                <a:gd name="T91" fmla="*/ 39 h 245"/>
                <a:gd name="T92" fmla="*/ 51 w 246"/>
                <a:gd name="T93" fmla="*/ 35 h 245"/>
                <a:gd name="T94" fmla="*/ 31 w 246"/>
                <a:gd name="T95" fmla="*/ 39 h 245"/>
                <a:gd name="T96" fmla="*/ 29 w 246"/>
                <a:gd name="T97" fmla="*/ 59 h 245"/>
                <a:gd name="T98" fmla="*/ 101 w 246"/>
                <a:gd name="T99" fmla="*/ 55 h 245"/>
                <a:gd name="T100" fmla="*/ 191 w 246"/>
                <a:gd name="T101" fmla="*/ 101 h 245"/>
                <a:gd name="T102" fmla="*/ 145 w 246"/>
                <a:gd name="T103" fmla="*/ 190 h 245"/>
                <a:gd name="T104" fmla="*/ 56 w 246"/>
                <a:gd name="T105" fmla="*/ 144 h 245"/>
                <a:gd name="T106" fmla="*/ 101 w 246"/>
                <a:gd name="T107" fmla="*/ 5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6" h="245">
                  <a:moveTo>
                    <a:pt x="29" y="59"/>
                  </a:moveTo>
                  <a:cubicBezTo>
                    <a:pt x="34" y="64"/>
                    <a:pt x="33" y="76"/>
                    <a:pt x="32" y="79"/>
                  </a:cubicBezTo>
                  <a:cubicBezTo>
                    <a:pt x="30" y="83"/>
                    <a:pt x="24" y="84"/>
                    <a:pt x="17" y="83"/>
                  </a:cubicBezTo>
                  <a:cubicBezTo>
                    <a:pt x="11" y="82"/>
                    <a:pt x="4" y="88"/>
                    <a:pt x="2" y="96"/>
                  </a:cubicBezTo>
                  <a:cubicBezTo>
                    <a:pt x="0" y="105"/>
                    <a:pt x="4" y="113"/>
                    <a:pt x="10" y="115"/>
                  </a:cubicBezTo>
                  <a:cubicBezTo>
                    <a:pt x="17" y="116"/>
                    <a:pt x="22" y="127"/>
                    <a:pt x="22" y="131"/>
                  </a:cubicBezTo>
                  <a:cubicBezTo>
                    <a:pt x="23" y="135"/>
                    <a:pt x="18" y="139"/>
                    <a:pt x="12" y="141"/>
                  </a:cubicBezTo>
                  <a:cubicBezTo>
                    <a:pt x="6" y="143"/>
                    <a:pt x="3" y="152"/>
                    <a:pt x="5" y="160"/>
                  </a:cubicBezTo>
                  <a:cubicBezTo>
                    <a:pt x="8" y="169"/>
                    <a:pt x="15" y="174"/>
                    <a:pt x="22" y="172"/>
                  </a:cubicBezTo>
                  <a:cubicBezTo>
                    <a:pt x="28" y="170"/>
                    <a:pt x="35" y="171"/>
                    <a:pt x="36" y="175"/>
                  </a:cubicBezTo>
                  <a:cubicBezTo>
                    <a:pt x="38" y="178"/>
                    <a:pt x="40" y="190"/>
                    <a:pt x="36" y="195"/>
                  </a:cubicBezTo>
                  <a:cubicBezTo>
                    <a:pt x="32" y="199"/>
                    <a:pt x="34" y="208"/>
                    <a:pt x="40" y="214"/>
                  </a:cubicBezTo>
                  <a:cubicBezTo>
                    <a:pt x="47" y="220"/>
                    <a:pt x="56" y="221"/>
                    <a:pt x="60" y="216"/>
                  </a:cubicBezTo>
                  <a:cubicBezTo>
                    <a:pt x="65" y="212"/>
                    <a:pt x="77" y="213"/>
                    <a:pt x="80" y="214"/>
                  </a:cubicBezTo>
                  <a:cubicBezTo>
                    <a:pt x="83" y="216"/>
                    <a:pt x="85" y="222"/>
                    <a:pt x="84" y="229"/>
                  </a:cubicBezTo>
                  <a:cubicBezTo>
                    <a:pt x="82" y="235"/>
                    <a:pt x="88" y="242"/>
                    <a:pt x="97" y="244"/>
                  </a:cubicBezTo>
                  <a:cubicBezTo>
                    <a:pt x="106" y="245"/>
                    <a:pt x="114" y="242"/>
                    <a:pt x="116" y="235"/>
                  </a:cubicBezTo>
                  <a:cubicBezTo>
                    <a:pt x="117" y="229"/>
                    <a:pt x="128" y="224"/>
                    <a:pt x="132" y="223"/>
                  </a:cubicBezTo>
                  <a:cubicBezTo>
                    <a:pt x="135" y="223"/>
                    <a:pt x="140" y="228"/>
                    <a:pt x="142" y="234"/>
                  </a:cubicBezTo>
                  <a:cubicBezTo>
                    <a:pt x="144" y="240"/>
                    <a:pt x="153" y="243"/>
                    <a:pt x="161" y="240"/>
                  </a:cubicBezTo>
                  <a:cubicBezTo>
                    <a:pt x="170" y="238"/>
                    <a:pt x="175" y="230"/>
                    <a:pt x="173" y="224"/>
                  </a:cubicBezTo>
                  <a:cubicBezTo>
                    <a:pt x="171" y="218"/>
                    <a:pt x="178" y="208"/>
                    <a:pt x="181" y="206"/>
                  </a:cubicBezTo>
                  <a:cubicBezTo>
                    <a:pt x="184" y="204"/>
                    <a:pt x="190" y="205"/>
                    <a:pt x="195" y="210"/>
                  </a:cubicBezTo>
                  <a:cubicBezTo>
                    <a:pt x="200" y="214"/>
                    <a:pt x="209" y="212"/>
                    <a:pt x="215" y="206"/>
                  </a:cubicBezTo>
                  <a:cubicBezTo>
                    <a:pt x="221" y="199"/>
                    <a:pt x="222" y="190"/>
                    <a:pt x="217" y="186"/>
                  </a:cubicBezTo>
                  <a:cubicBezTo>
                    <a:pt x="212" y="181"/>
                    <a:pt x="213" y="169"/>
                    <a:pt x="215" y="166"/>
                  </a:cubicBezTo>
                  <a:cubicBezTo>
                    <a:pt x="216" y="162"/>
                    <a:pt x="223" y="161"/>
                    <a:pt x="229" y="162"/>
                  </a:cubicBezTo>
                  <a:cubicBezTo>
                    <a:pt x="236" y="163"/>
                    <a:pt x="242" y="157"/>
                    <a:pt x="244" y="149"/>
                  </a:cubicBezTo>
                  <a:cubicBezTo>
                    <a:pt x="246" y="140"/>
                    <a:pt x="242" y="132"/>
                    <a:pt x="236" y="130"/>
                  </a:cubicBezTo>
                  <a:cubicBezTo>
                    <a:pt x="230" y="129"/>
                    <a:pt x="225" y="118"/>
                    <a:pt x="224" y="114"/>
                  </a:cubicBezTo>
                  <a:cubicBezTo>
                    <a:pt x="224" y="110"/>
                    <a:pt x="229" y="106"/>
                    <a:pt x="235" y="104"/>
                  </a:cubicBezTo>
                  <a:cubicBezTo>
                    <a:pt x="241" y="102"/>
                    <a:pt x="244" y="93"/>
                    <a:pt x="241" y="85"/>
                  </a:cubicBezTo>
                  <a:cubicBezTo>
                    <a:pt x="238" y="76"/>
                    <a:pt x="231" y="71"/>
                    <a:pt x="225" y="73"/>
                  </a:cubicBezTo>
                  <a:cubicBezTo>
                    <a:pt x="219" y="75"/>
                    <a:pt x="209" y="68"/>
                    <a:pt x="206" y="65"/>
                  </a:cubicBezTo>
                  <a:cubicBezTo>
                    <a:pt x="204" y="62"/>
                    <a:pt x="206" y="55"/>
                    <a:pt x="210" y="51"/>
                  </a:cubicBezTo>
                  <a:cubicBezTo>
                    <a:pt x="215" y="46"/>
                    <a:pt x="213" y="37"/>
                    <a:pt x="206" y="31"/>
                  </a:cubicBezTo>
                  <a:cubicBezTo>
                    <a:pt x="200" y="25"/>
                    <a:pt x="191" y="24"/>
                    <a:pt x="186" y="29"/>
                  </a:cubicBezTo>
                  <a:cubicBezTo>
                    <a:pt x="182" y="33"/>
                    <a:pt x="170" y="33"/>
                    <a:pt x="166" y="31"/>
                  </a:cubicBezTo>
                  <a:cubicBezTo>
                    <a:pt x="163" y="29"/>
                    <a:pt x="161" y="23"/>
                    <a:pt x="163" y="17"/>
                  </a:cubicBezTo>
                  <a:cubicBezTo>
                    <a:pt x="164" y="10"/>
                    <a:pt x="158" y="3"/>
                    <a:pt x="149" y="2"/>
                  </a:cubicBezTo>
                  <a:cubicBezTo>
                    <a:pt x="141" y="0"/>
                    <a:pt x="132" y="3"/>
                    <a:pt x="131" y="10"/>
                  </a:cubicBezTo>
                  <a:cubicBezTo>
                    <a:pt x="130" y="16"/>
                    <a:pt x="119" y="21"/>
                    <a:pt x="115" y="22"/>
                  </a:cubicBezTo>
                  <a:cubicBezTo>
                    <a:pt x="111" y="22"/>
                    <a:pt x="106" y="17"/>
                    <a:pt x="104" y="11"/>
                  </a:cubicBezTo>
                  <a:cubicBezTo>
                    <a:pt x="102" y="5"/>
                    <a:pt x="94" y="2"/>
                    <a:pt x="85" y="5"/>
                  </a:cubicBezTo>
                  <a:cubicBezTo>
                    <a:pt x="77" y="7"/>
                    <a:pt x="71" y="15"/>
                    <a:pt x="73" y="21"/>
                  </a:cubicBezTo>
                  <a:cubicBezTo>
                    <a:pt x="75" y="27"/>
                    <a:pt x="68" y="37"/>
                    <a:pt x="65" y="39"/>
                  </a:cubicBezTo>
                  <a:cubicBezTo>
                    <a:pt x="62" y="41"/>
                    <a:pt x="56" y="40"/>
                    <a:pt x="51" y="35"/>
                  </a:cubicBezTo>
                  <a:cubicBezTo>
                    <a:pt x="46" y="31"/>
                    <a:pt x="38" y="33"/>
                    <a:pt x="31" y="39"/>
                  </a:cubicBezTo>
                  <a:cubicBezTo>
                    <a:pt x="25" y="46"/>
                    <a:pt x="25" y="55"/>
                    <a:pt x="29" y="59"/>
                  </a:cubicBezTo>
                  <a:close/>
                  <a:moveTo>
                    <a:pt x="101" y="55"/>
                  </a:moveTo>
                  <a:cubicBezTo>
                    <a:pt x="139" y="43"/>
                    <a:pt x="179" y="63"/>
                    <a:pt x="191" y="101"/>
                  </a:cubicBezTo>
                  <a:cubicBezTo>
                    <a:pt x="203" y="138"/>
                    <a:pt x="182" y="178"/>
                    <a:pt x="145" y="190"/>
                  </a:cubicBezTo>
                  <a:cubicBezTo>
                    <a:pt x="108" y="202"/>
                    <a:pt x="68" y="182"/>
                    <a:pt x="56" y="144"/>
                  </a:cubicBezTo>
                  <a:cubicBezTo>
                    <a:pt x="44" y="107"/>
                    <a:pt x="64" y="67"/>
                    <a:pt x="10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7" name="Freeform 142"/>
            <p:cNvSpPr>
              <a:spLocks noEditPoints="1"/>
            </p:cNvSpPr>
            <p:nvPr/>
          </p:nvSpPr>
          <p:spPr bwMode="auto">
            <a:xfrm>
              <a:off x="5500688" y="242887"/>
              <a:ext cx="709612" cy="708025"/>
            </a:xfrm>
            <a:custGeom>
              <a:avLst/>
              <a:gdLst>
                <a:gd name="T0" fmla="*/ 22 w 189"/>
                <a:gd name="T1" fmla="*/ 46 h 189"/>
                <a:gd name="T2" fmla="*/ 24 w 189"/>
                <a:gd name="T3" fmla="*/ 61 h 189"/>
                <a:gd name="T4" fmla="*/ 13 w 189"/>
                <a:gd name="T5" fmla="*/ 64 h 189"/>
                <a:gd name="T6" fmla="*/ 1 w 189"/>
                <a:gd name="T7" fmla="*/ 75 h 189"/>
                <a:gd name="T8" fmla="*/ 7 w 189"/>
                <a:gd name="T9" fmla="*/ 89 h 189"/>
                <a:gd name="T10" fmla="*/ 17 w 189"/>
                <a:gd name="T11" fmla="*/ 101 h 189"/>
                <a:gd name="T12" fmla="*/ 8 w 189"/>
                <a:gd name="T13" fmla="*/ 109 h 189"/>
                <a:gd name="T14" fmla="*/ 4 w 189"/>
                <a:gd name="T15" fmla="*/ 124 h 189"/>
                <a:gd name="T16" fmla="*/ 16 w 189"/>
                <a:gd name="T17" fmla="*/ 133 h 189"/>
                <a:gd name="T18" fmla="*/ 27 w 189"/>
                <a:gd name="T19" fmla="*/ 135 h 189"/>
                <a:gd name="T20" fmla="*/ 27 w 189"/>
                <a:gd name="T21" fmla="*/ 150 h 189"/>
                <a:gd name="T22" fmla="*/ 30 w 189"/>
                <a:gd name="T23" fmla="*/ 165 h 189"/>
                <a:gd name="T24" fmla="*/ 46 w 189"/>
                <a:gd name="T25" fmla="*/ 167 h 189"/>
                <a:gd name="T26" fmla="*/ 61 w 189"/>
                <a:gd name="T27" fmla="*/ 165 h 189"/>
                <a:gd name="T28" fmla="*/ 64 w 189"/>
                <a:gd name="T29" fmla="*/ 176 h 189"/>
                <a:gd name="T30" fmla="*/ 74 w 189"/>
                <a:gd name="T31" fmla="*/ 188 h 189"/>
                <a:gd name="T32" fmla="*/ 88 w 189"/>
                <a:gd name="T33" fmla="*/ 181 h 189"/>
                <a:gd name="T34" fmla="*/ 101 w 189"/>
                <a:gd name="T35" fmla="*/ 172 h 189"/>
                <a:gd name="T36" fmla="*/ 109 w 189"/>
                <a:gd name="T37" fmla="*/ 180 h 189"/>
                <a:gd name="T38" fmla="*/ 123 w 189"/>
                <a:gd name="T39" fmla="*/ 185 h 189"/>
                <a:gd name="T40" fmla="*/ 132 w 189"/>
                <a:gd name="T41" fmla="*/ 173 h 189"/>
                <a:gd name="T42" fmla="*/ 139 w 189"/>
                <a:gd name="T43" fmla="*/ 159 h 189"/>
                <a:gd name="T44" fmla="*/ 150 w 189"/>
                <a:gd name="T45" fmla="*/ 162 h 189"/>
                <a:gd name="T46" fmla="*/ 165 w 189"/>
                <a:gd name="T47" fmla="*/ 159 h 189"/>
                <a:gd name="T48" fmla="*/ 166 w 189"/>
                <a:gd name="T49" fmla="*/ 143 h 189"/>
                <a:gd name="T50" fmla="*/ 165 w 189"/>
                <a:gd name="T51" fmla="*/ 128 h 189"/>
                <a:gd name="T52" fmla="*/ 176 w 189"/>
                <a:gd name="T53" fmla="*/ 125 h 189"/>
                <a:gd name="T54" fmla="*/ 187 w 189"/>
                <a:gd name="T55" fmla="*/ 115 h 189"/>
                <a:gd name="T56" fmla="*/ 181 w 189"/>
                <a:gd name="T57" fmla="*/ 101 h 189"/>
                <a:gd name="T58" fmla="*/ 172 w 189"/>
                <a:gd name="T59" fmla="*/ 88 h 189"/>
                <a:gd name="T60" fmla="*/ 180 w 189"/>
                <a:gd name="T61" fmla="*/ 80 h 189"/>
                <a:gd name="T62" fmla="*/ 185 w 189"/>
                <a:gd name="T63" fmla="*/ 66 h 189"/>
                <a:gd name="T64" fmla="*/ 172 w 189"/>
                <a:gd name="T65" fmla="*/ 56 h 189"/>
                <a:gd name="T66" fmla="*/ 158 w 189"/>
                <a:gd name="T67" fmla="*/ 50 h 189"/>
                <a:gd name="T68" fmla="*/ 161 w 189"/>
                <a:gd name="T69" fmla="*/ 39 h 189"/>
                <a:gd name="T70" fmla="*/ 158 w 189"/>
                <a:gd name="T71" fmla="*/ 24 h 189"/>
                <a:gd name="T72" fmla="*/ 143 w 189"/>
                <a:gd name="T73" fmla="*/ 23 h 189"/>
                <a:gd name="T74" fmla="*/ 127 w 189"/>
                <a:gd name="T75" fmla="*/ 24 h 189"/>
                <a:gd name="T76" fmla="*/ 125 w 189"/>
                <a:gd name="T77" fmla="*/ 13 h 189"/>
                <a:gd name="T78" fmla="*/ 114 w 189"/>
                <a:gd name="T79" fmla="*/ 2 h 189"/>
                <a:gd name="T80" fmla="*/ 100 w 189"/>
                <a:gd name="T81" fmla="*/ 8 h 189"/>
                <a:gd name="T82" fmla="*/ 88 w 189"/>
                <a:gd name="T83" fmla="*/ 17 h 189"/>
                <a:gd name="T84" fmla="*/ 80 w 189"/>
                <a:gd name="T85" fmla="*/ 9 h 189"/>
                <a:gd name="T86" fmla="*/ 65 w 189"/>
                <a:gd name="T87" fmla="*/ 4 h 189"/>
                <a:gd name="T88" fmla="*/ 56 w 189"/>
                <a:gd name="T89" fmla="*/ 17 h 189"/>
                <a:gd name="T90" fmla="*/ 50 w 189"/>
                <a:gd name="T91" fmla="*/ 31 h 189"/>
                <a:gd name="T92" fmla="*/ 39 w 189"/>
                <a:gd name="T93" fmla="*/ 28 h 189"/>
                <a:gd name="T94" fmla="*/ 24 w 189"/>
                <a:gd name="T95" fmla="*/ 31 h 189"/>
                <a:gd name="T96" fmla="*/ 22 w 189"/>
                <a:gd name="T97" fmla="*/ 46 h 189"/>
                <a:gd name="T98" fmla="*/ 77 w 189"/>
                <a:gd name="T99" fmla="*/ 43 h 189"/>
                <a:gd name="T100" fmla="*/ 146 w 189"/>
                <a:gd name="T101" fmla="*/ 78 h 189"/>
                <a:gd name="T102" fmla="*/ 111 w 189"/>
                <a:gd name="T103" fmla="*/ 147 h 189"/>
                <a:gd name="T104" fmla="*/ 42 w 189"/>
                <a:gd name="T105" fmla="*/ 111 h 189"/>
                <a:gd name="T106" fmla="*/ 77 w 189"/>
                <a:gd name="T107" fmla="*/ 4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9" h="189">
                  <a:moveTo>
                    <a:pt x="22" y="46"/>
                  </a:moveTo>
                  <a:cubicBezTo>
                    <a:pt x="26" y="50"/>
                    <a:pt x="25" y="59"/>
                    <a:pt x="24" y="61"/>
                  </a:cubicBezTo>
                  <a:cubicBezTo>
                    <a:pt x="23" y="64"/>
                    <a:pt x="18" y="65"/>
                    <a:pt x="13" y="64"/>
                  </a:cubicBezTo>
                  <a:cubicBezTo>
                    <a:pt x="8" y="63"/>
                    <a:pt x="3" y="68"/>
                    <a:pt x="1" y="75"/>
                  </a:cubicBezTo>
                  <a:cubicBezTo>
                    <a:pt x="0" y="81"/>
                    <a:pt x="3" y="88"/>
                    <a:pt x="7" y="89"/>
                  </a:cubicBezTo>
                  <a:cubicBezTo>
                    <a:pt x="12" y="90"/>
                    <a:pt x="16" y="98"/>
                    <a:pt x="17" y="101"/>
                  </a:cubicBezTo>
                  <a:cubicBezTo>
                    <a:pt x="17" y="104"/>
                    <a:pt x="13" y="108"/>
                    <a:pt x="8" y="109"/>
                  </a:cubicBezTo>
                  <a:cubicBezTo>
                    <a:pt x="4" y="111"/>
                    <a:pt x="2" y="117"/>
                    <a:pt x="4" y="124"/>
                  </a:cubicBezTo>
                  <a:cubicBezTo>
                    <a:pt x="6" y="130"/>
                    <a:pt x="11" y="134"/>
                    <a:pt x="16" y="133"/>
                  </a:cubicBezTo>
                  <a:cubicBezTo>
                    <a:pt x="21" y="131"/>
                    <a:pt x="26" y="132"/>
                    <a:pt x="27" y="135"/>
                  </a:cubicBezTo>
                  <a:cubicBezTo>
                    <a:pt x="29" y="137"/>
                    <a:pt x="31" y="146"/>
                    <a:pt x="27" y="150"/>
                  </a:cubicBezTo>
                  <a:cubicBezTo>
                    <a:pt x="24" y="154"/>
                    <a:pt x="25" y="161"/>
                    <a:pt x="30" y="165"/>
                  </a:cubicBezTo>
                  <a:cubicBezTo>
                    <a:pt x="35" y="170"/>
                    <a:pt x="42" y="171"/>
                    <a:pt x="46" y="167"/>
                  </a:cubicBezTo>
                  <a:cubicBezTo>
                    <a:pt x="49" y="163"/>
                    <a:pt x="58" y="164"/>
                    <a:pt x="61" y="165"/>
                  </a:cubicBezTo>
                  <a:cubicBezTo>
                    <a:pt x="64" y="166"/>
                    <a:pt x="65" y="171"/>
                    <a:pt x="64" y="176"/>
                  </a:cubicBezTo>
                  <a:cubicBezTo>
                    <a:pt x="63" y="181"/>
                    <a:pt x="67" y="186"/>
                    <a:pt x="74" y="188"/>
                  </a:cubicBezTo>
                  <a:cubicBezTo>
                    <a:pt x="81" y="189"/>
                    <a:pt x="87" y="186"/>
                    <a:pt x="88" y="181"/>
                  </a:cubicBezTo>
                  <a:cubicBezTo>
                    <a:pt x="89" y="177"/>
                    <a:pt x="98" y="173"/>
                    <a:pt x="101" y="172"/>
                  </a:cubicBezTo>
                  <a:cubicBezTo>
                    <a:pt x="103" y="172"/>
                    <a:pt x="107" y="176"/>
                    <a:pt x="109" y="180"/>
                  </a:cubicBezTo>
                  <a:cubicBezTo>
                    <a:pt x="110" y="185"/>
                    <a:pt x="117" y="187"/>
                    <a:pt x="123" y="185"/>
                  </a:cubicBezTo>
                  <a:cubicBezTo>
                    <a:pt x="130" y="183"/>
                    <a:pt x="134" y="178"/>
                    <a:pt x="132" y="173"/>
                  </a:cubicBezTo>
                  <a:cubicBezTo>
                    <a:pt x="131" y="168"/>
                    <a:pt x="136" y="160"/>
                    <a:pt x="139" y="159"/>
                  </a:cubicBezTo>
                  <a:cubicBezTo>
                    <a:pt x="141" y="157"/>
                    <a:pt x="146" y="158"/>
                    <a:pt x="150" y="162"/>
                  </a:cubicBezTo>
                  <a:cubicBezTo>
                    <a:pt x="153" y="165"/>
                    <a:pt x="160" y="164"/>
                    <a:pt x="165" y="159"/>
                  </a:cubicBezTo>
                  <a:cubicBezTo>
                    <a:pt x="169" y="153"/>
                    <a:pt x="170" y="147"/>
                    <a:pt x="166" y="143"/>
                  </a:cubicBezTo>
                  <a:cubicBezTo>
                    <a:pt x="163" y="140"/>
                    <a:pt x="163" y="131"/>
                    <a:pt x="165" y="128"/>
                  </a:cubicBezTo>
                  <a:cubicBezTo>
                    <a:pt x="166" y="125"/>
                    <a:pt x="171" y="124"/>
                    <a:pt x="176" y="125"/>
                  </a:cubicBezTo>
                  <a:cubicBezTo>
                    <a:pt x="181" y="126"/>
                    <a:pt x="186" y="121"/>
                    <a:pt x="187" y="115"/>
                  </a:cubicBezTo>
                  <a:cubicBezTo>
                    <a:pt x="189" y="108"/>
                    <a:pt x="186" y="102"/>
                    <a:pt x="181" y="101"/>
                  </a:cubicBezTo>
                  <a:cubicBezTo>
                    <a:pt x="176" y="100"/>
                    <a:pt x="172" y="91"/>
                    <a:pt x="172" y="88"/>
                  </a:cubicBezTo>
                  <a:cubicBezTo>
                    <a:pt x="171" y="85"/>
                    <a:pt x="175" y="82"/>
                    <a:pt x="180" y="80"/>
                  </a:cubicBezTo>
                  <a:cubicBezTo>
                    <a:pt x="185" y="79"/>
                    <a:pt x="187" y="72"/>
                    <a:pt x="185" y="66"/>
                  </a:cubicBezTo>
                  <a:cubicBezTo>
                    <a:pt x="183" y="59"/>
                    <a:pt x="177" y="55"/>
                    <a:pt x="172" y="56"/>
                  </a:cubicBezTo>
                  <a:cubicBezTo>
                    <a:pt x="167" y="58"/>
                    <a:pt x="160" y="53"/>
                    <a:pt x="158" y="50"/>
                  </a:cubicBezTo>
                  <a:cubicBezTo>
                    <a:pt x="156" y="48"/>
                    <a:pt x="158" y="43"/>
                    <a:pt x="161" y="39"/>
                  </a:cubicBezTo>
                  <a:cubicBezTo>
                    <a:pt x="165" y="36"/>
                    <a:pt x="163" y="29"/>
                    <a:pt x="158" y="24"/>
                  </a:cubicBezTo>
                  <a:cubicBezTo>
                    <a:pt x="153" y="20"/>
                    <a:pt x="146" y="19"/>
                    <a:pt x="143" y="23"/>
                  </a:cubicBezTo>
                  <a:cubicBezTo>
                    <a:pt x="139" y="26"/>
                    <a:pt x="130" y="26"/>
                    <a:pt x="127" y="24"/>
                  </a:cubicBezTo>
                  <a:cubicBezTo>
                    <a:pt x="125" y="23"/>
                    <a:pt x="123" y="18"/>
                    <a:pt x="125" y="13"/>
                  </a:cubicBezTo>
                  <a:cubicBezTo>
                    <a:pt x="126" y="8"/>
                    <a:pt x="121" y="3"/>
                    <a:pt x="114" y="2"/>
                  </a:cubicBezTo>
                  <a:cubicBezTo>
                    <a:pt x="107" y="0"/>
                    <a:pt x="101" y="3"/>
                    <a:pt x="100" y="8"/>
                  </a:cubicBezTo>
                  <a:cubicBezTo>
                    <a:pt x="99" y="13"/>
                    <a:pt x="91" y="17"/>
                    <a:pt x="88" y="17"/>
                  </a:cubicBezTo>
                  <a:cubicBezTo>
                    <a:pt x="85" y="17"/>
                    <a:pt x="81" y="14"/>
                    <a:pt x="80" y="9"/>
                  </a:cubicBezTo>
                  <a:cubicBezTo>
                    <a:pt x="78" y="4"/>
                    <a:pt x="72" y="2"/>
                    <a:pt x="65" y="4"/>
                  </a:cubicBezTo>
                  <a:cubicBezTo>
                    <a:pt x="59" y="6"/>
                    <a:pt x="54" y="12"/>
                    <a:pt x="56" y="17"/>
                  </a:cubicBezTo>
                  <a:cubicBezTo>
                    <a:pt x="57" y="21"/>
                    <a:pt x="52" y="29"/>
                    <a:pt x="50" y="31"/>
                  </a:cubicBezTo>
                  <a:cubicBezTo>
                    <a:pt x="47" y="32"/>
                    <a:pt x="43" y="31"/>
                    <a:pt x="39" y="28"/>
                  </a:cubicBezTo>
                  <a:cubicBezTo>
                    <a:pt x="35" y="24"/>
                    <a:pt x="28" y="26"/>
                    <a:pt x="24" y="31"/>
                  </a:cubicBezTo>
                  <a:cubicBezTo>
                    <a:pt x="19" y="36"/>
                    <a:pt x="18" y="43"/>
                    <a:pt x="22" y="46"/>
                  </a:cubicBezTo>
                  <a:close/>
                  <a:moveTo>
                    <a:pt x="77" y="43"/>
                  </a:moveTo>
                  <a:cubicBezTo>
                    <a:pt x="106" y="33"/>
                    <a:pt x="137" y="49"/>
                    <a:pt x="146" y="78"/>
                  </a:cubicBezTo>
                  <a:cubicBezTo>
                    <a:pt x="155" y="107"/>
                    <a:pt x="140" y="137"/>
                    <a:pt x="111" y="147"/>
                  </a:cubicBezTo>
                  <a:cubicBezTo>
                    <a:pt x="82" y="156"/>
                    <a:pt x="51" y="140"/>
                    <a:pt x="42" y="111"/>
                  </a:cubicBezTo>
                  <a:cubicBezTo>
                    <a:pt x="33" y="83"/>
                    <a:pt x="49" y="52"/>
                    <a:pt x="77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28" name="TextBox 127"/>
          <p:cNvSpPr txBox="1"/>
          <p:nvPr/>
        </p:nvSpPr>
        <p:spPr>
          <a:xfrm>
            <a:off x="931068" y="3928419"/>
            <a:ext cx="2476206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</a:rPr>
              <a:t>Аналитика в масштабе процесса/производства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189821" y="3846517"/>
            <a:ext cx="2631539" cy="5016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sz="1400" dirty="0">
                <a:solidFill>
                  <a:schemeClr val="bg2">
                    <a:lumMod val="50000"/>
                  </a:schemeClr>
                </a:solidFill>
              </a:rPr>
              <a:t>Аналитика в масштабе всей организации</a:t>
            </a:r>
            <a:endParaRPr lang="en-US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30" name="Group 129"/>
          <p:cNvGrpSpPr/>
          <p:nvPr/>
        </p:nvGrpSpPr>
        <p:grpSpPr>
          <a:xfrm>
            <a:off x="4257703" y="3835111"/>
            <a:ext cx="1034057" cy="565439"/>
            <a:chOff x="5212833" y="418185"/>
            <a:chExt cx="1135364" cy="608806"/>
          </a:xfrm>
          <a:solidFill>
            <a:schemeClr val="accent1"/>
          </a:solidFill>
        </p:grpSpPr>
        <p:sp>
          <p:nvSpPr>
            <p:cNvPr id="131" name="Freeform 7"/>
            <p:cNvSpPr>
              <a:spLocks/>
            </p:cNvSpPr>
            <p:nvPr/>
          </p:nvSpPr>
          <p:spPr bwMode="auto">
            <a:xfrm>
              <a:off x="5261165" y="647971"/>
              <a:ext cx="1696" cy="2544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2" name="Freeform 8"/>
            <p:cNvSpPr>
              <a:spLocks/>
            </p:cNvSpPr>
            <p:nvPr/>
          </p:nvSpPr>
          <p:spPr bwMode="auto">
            <a:xfrm>
              <a:off x="5258621" y="647971"/>
              <a:ext cx="2544" cy="2544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3" name="Freeform 9"/>
            <p:cNvSpPr>
              <a:spLocks noEditPoints="1"/>
            </p:cNvSpPr>
            <p:nvPr/>
          </p:nvSpPr>
          <p:spPr bwMode="auto">
            <a:xfrm>
              <a:off x="5212833" y="418185"/>
              <a:ext cx="1135364" cy="608806"/>
            </a:xfrm>
            <a:custGeom>
              <a:avLst/>
              <a:gdLst>
                <a:gd name="T0" fmla="*/ 243 w 567"/>
                <a:gd name="T1" fmla="*/ 35 h 304"/>
                <a:gd name="T2" fmla="*/ 254 w 567"/>
                <a:gd name="T3" fmla="*/ 17 h 304"/>
                <a:gd name="T4" fmla="*/ 227 w 567"/>
                <a:gd name="T5" fmla="*/ 49 h 304"/>
                <a:gd name="T6" fmla="*/ 313 w 567"/>
                <a:gd name="T7" fmla="*/ 38 h 304"/>
                <a:gd name="T8" fmla="*/ 447 w 567"/>
                <a:gd name="T9" fmla="*/ 35 h 304"/>
                <a:gd name="T10" fmla="*/ 265 w 567"/>
                <a:gd name="T11" fmla="*/ 106 h 304"/>
                <a:gd name="T12" fmla="*/ 98 w 567"/>
                <a:gd name="T13" fmla="*/ 274 h 304"/>
                <a:gd name="T14" fmla="*/ 80 w 567"/>
                <a:gd name="T15" fmla="*/ 48 h 304"/>
                <a:gd name="T16" fmla="*/ 160 w 567"/>
                <a:gd name="T17" fmla="*/ 13 h 304"/>
                <a:gd name="T18" fmla="*/ 118 w 567"/>
                <a:gd name="T19" fmla="*/ 37 h 304"/>
                <a:gd name="T20" fmla="*/ 182 w 567"/>
                <a:gd name="T21" fmla="*/ 37 h 304"/>
                <a:gd name="T22" fmla="*/ 165 w 567"/>
                <a:gd name="T23" fmla="*/ 62 h 304"/>
                <a:gd name="T24" fmla="*/ 169 w 567"/>
                <a:gd name="T25" fmla="*/ 122 h 304"/>
                <a:gd name="T26" fmla="*/ 141 w 567"/>
                <a:gd name="T27" fmla="*/ 60 h 304"/>
                <a:gd name="T28" fmla="*/ 175 w 567"/>
                <a:gd name="T29" fmla="*/ 85 h 304"/>
                <a:gd name="T30" fmla="*/ 126 w 567"/>
                <a:gd name="T31" fmla="*/ 45 h 304"/>
                <a:gd name="T32" fmla="*/ 106 w 567"/>
                <a:gd name="T33" fmla="*/ 150 h 304"/>
                <a:gd name="T34" fmla="*/ 190 w 567"/>
                <a:gd name="T35" fmla="*/ 173 h 304"/>
                <a:gd name="T36" fmla="*/ 250 w 567"/>
                <a:gd name="T37" fmla="*/ 106 h 304"/>
                <a:gd name="T38" fmla="*/ 200 w 567"/>
                <a:gd name="T39" fmla="*/ 81 h 304"/>
                <a:gd name="T40" fmla="*/ 202 w 567"/>
                <a:gd name="T41" fmla="*/ 64 h 304"/>
                <a:gd name="T42" fmla="*/ 108 w 567"/>
                <a:gd name="T43" fmla="*/ 58 h 304"/>
                <a:gd name="T44" fmla="*/ 20 w 567"/>
                <a:gd name="T45" fmla="*/ 198 h 304"/>
                <a:gd name="T46" fmla="*/ 185 w 567"/>
                <a:gd name="T47" fmla="*/ 216 h 304"/>
                <a:gd name="T48" fmla="*/ 207 w 567"/>
                <a:gd name="T49" fmla="*/ 198 h 304"/>
                <a:gd name="T50" fmla="*/ 214 w 567"/>
                <a:gd name="T51" fmla="*/ 78 h 304"/>
                <a:gd name="T52" fmla="*/ 308 w 567"/>
                <a:gd name="T53" fmla="*/ 38 h 304"/>
                <a:gd name="T54" fmla="*/ 320 w 567"/>
                <a:gd name="T55" fmla="*/ 168 h 304"/>
                <a:gd name="T56" fmla="*/ 343 w 567"/>
                <a:gd name="T57" fmla="*/ 84 h 304"/>
                <a:gd name="T58" fmla="*/ 348 w 567"/>
                <a:gd name="T59" fmla="*/ 86 h 304"/>
                <a:gd name="T60" fmla="*/ 409 w 567"/>
                <a:gd name="T61" fmla="*/ 119 h 304"/>
                <a:gd name="T62" fmla="*/ 418 w 567"/>
                <a:gd name="T63" fmla="*/ 198 h 304"/>
                <a:gd name="T64" fmla="*/ 427 w 567"/>
                <a:gd name="T65" fmla="*/ 172 h 304"/>
                <a:gd name="T66" fmla="*/ 440 w 567"/>
                <a:gd name="T67" fmla="*/ 150 h 304"/>
                <a:gd name="T68" fmla="*/ 448 w 567"/>
                <a:gd name="T69" fmla="*/ 100 h 304"/>
                <a:gd name="T70" fmla="*/ 446 w 567"/>
                <a:gd name="T71" fmla="*/ 80 h 304"/>
                <a:gd name="T72" fmla="*/ 318 w 567"/>
                <a:gd name="T73" fmla="*/ 99 h 304"/>
                <a:gd name="T74" fmla="*/ 363 w 567"/>
                <a:gd name="T75" fmla="*/ 117 h 304"/>
                <a:gd name="T76" fmla="*/ 453 w 567"/>
                <a:gd name="T77" fmla="*/ 209 h 304"/>
                <a:gd name="T78" fmla="*/ 467 w 567"/>
                <a:gd name="T79" fmla="*/ 150 h 304"/>
                <a:gd name="T80" fmla="*/ 482 w 567"/>
                <a:gd name="T81" fmla="*/ 58 h 304"/>
                <a:gd name="T82" fmla="*/ 300 w 567"/>
                <a:gd name="T83" fmla="*/ 59 h 304"/>
                <a:gd name="T84" fmla="*/ 275 w 567"/>
                <a:gd name="T85" fmla="*/ 78 h 304"/>
                <a:gd name="T86" fmla="*/ 306 w 567"/>
                <a:gd name="T87" fmla="*/ 94 h 304"/>
                <a:gd name="T88" fmla="*/ 258 w 567"/>
                <a:gd name="T89" fmla="*/ 57 h 304"/>
                <a:gd name="T90" fmla="*/ 474 w 567"/>
                <a:gd name="T91" fmla="*/ 275 h 304"/>
                <a:gd name="T92" fmla="*/ 506 w 567"/>
                <a:gd name="T93" fmla="*/ 45 h 304"/>
                <a:gd name="T94" fmla="*/ 379 w 567"/>
                <a:gd name="T95" fmla="*/ 36 h 304"/>
                <a:gd name="T96" fmla="*/ 360 w 567"/>
                <a:gd name="T97" fmla="*/ 42 h 304"/>
                <a:gd name="T98" fmla="*/ 302 w 567"/>
                <a:gd name="T99" fmla="*/ 38 h 304"/>
                <a:gd name="T100" fmla="*/ 215 w 567"/>
                <a:gd name="T101" fmla="*/ 40 h 304"/>
                <a:gd name="T102" fmla="*/ 198 w 567"/>
                <a:gd name="T103" fmla="*/ 49 h 304"/>
                <a:gd name="T104" fmla="*/ 196 w 567"/>
                <a:gd name="T105" fmla="*/ 43 h 304"/>
                <a:gd name="T106" fmla="*/ 209 w 567"/>
                <a:gd name="T107" fmla="*/ 28 h 304"/>
                <a:gd name="T108" fmla="*/ 216 w 567"/>
                <a:gd name="T109" fmla="*/ 12 h 304"/>
                <a:gd name="T110" fmla="*/ 180 w 567"/>
                <a:gd name="T111" fmla="*/ 33 h 304"/>
                <a:gd name="T112" fmla="*/ 165 w 567"/>
                <a:gd name="T113" fmla="*/ 29 h 304"/>
                <a:gd name="T114" fmla="*/ 141 w 567"/>
                <a:gd name="T115" fmla="*/ 40 h 304"/>
                <a:gd name="T116" fmla="*/ 172 w 567"/>
                <a:gd name="T117" fmla="*/ 20 h 304"/>
                <a:gd name="T118" fmla="*/ 182 w 567"/>
                <a:gd name="T119" fmla="*/ 16 h 304"/>
                <a:gd name="T120" fmla="*/ 90 w 567"/>
                <a:gd name="T121" fmla="*/ 250 h 304"/>
                <a:gd name="T122" fmla="*/ 352 w 567"/>
                <a:gd name="T123" fmla="*/ 245 h 304"/>
                <a:gd name="T124" fmla="*/ 238 w 567"/>
                <a:gd name="T125" fmla="*/ 275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67" h="304">
                  <a:moveTo>
                    <a:pt x="416" y="0"/>
                  </a:moveTo>
                  <a:cubicBezTo>
                    <a:pt x="152" y="0"/>
                    <a:pt x="152" y="0"/>
                    <a:pt x="152" y="0"/>
                  </a:cubicBezTo>
                  <a:cubicBezTo>
                    <a:pt x="68" y="0"/>
                    <a:pt x="0" y="68"/>
                    <a:pt x="0" y="152"/>
                  </a:cubicBezTo>
                  <a:cubicBezTo>
                    <a:pt x="0" y="236"/>
                    <a:pt x="68" y="304"/>
                    <a:pt x="152" y="304"/>
                  </a:cubicBezTo>
                  <a:cubicBezTo>
                    <a:pt x="416" y="304"/>
                    <a:pt x="416" y="304"/>
                    <a:pt x="416" y="304"/>
                  </a:cubicBezTo>
                  <a:cubicBezTo>
                    <a:pt x="499" y="304"/>
                    <a:pt x="567" y="236"/>
                    <a:pt x="567" y="152"/>
                  </a:cubicBezTo>
                  <a:cubicBezTo>
                    <a:pt x="567" y="68"/>
                    <a:pt x="499" y="0"/>
                    <a:pt x="416" y="0"/>
                  </a:cubicBezTo>
                  <a:close/>
                  <a:moveTo>
                    <a:pt x="255" y="202"/>
                  </a:moveTo>
                  <a:cubicBezTo>
                    <a:pt x="313" y="202"/>
                    <a:pt x="313" y="202"/>
                    <a:pt x="313" y="202"/>
                  </a:cubicBezTo>
                  <a:cubicBezTo>
                    <a:pt x="312" y="218"/>
                    <a:pt x="310" y="232"/>
                    <a:pt x="309" y="245"/>
                  </a:cubicBezTo>
                  <a:cubicBezTo>
                    <a:pt x="260" y="245"/>
                    <a:pt x="260" y="245"/>
                    <a:pt x="260" y="245"/>
                  </a:cubicBezTo>
                  <a:cubicBezTo>
                    <a:pt x="258" y="232"/>
                    <a:pt x="256" y="218"/>
                    <a:pt x="255" y="202"/>
                  </a:cubicBezTo>
                  <a:close/>
                  <a:moveTo>
                    <a:pt x="255" y="198"/>
                  </a:moveTo>
                  <a:cubicBezTo>
                    <a:pt x="254" y="184"/>
                    <a:pt x="253" y="169"/>
                    <a:pt x="253" y="155"/>
                  </a:cubicBezTo>
                  <a:cubicBezTo>
                    <a:pt x="291" y="155"/>
                    <a:pt x="291" y="155"/>
                    <a:pt x="291" y="155"/>
                  </a:cubicBezTo>
                  <a:cubicBezTo>
                    <a:pt x="292" y="156"/>
                    <a:pt x="293" y="158"/>
                    <a:pt x="293" y="158"/>
                  </a:cubicBezTo>
                  <a:cubicBezTo>
                    <a:pt x="293" y="158"/>
                    <a:pt x="295" y="166"/>
                    <a:pt x="293" y="166"/>
                  </a:cubicBezTo>
                  <a:cubicBezTo>
                    <a:pt x="293" y="168"/>
                    <a:pt x="289" y="175"/>
                    <a:pt x="293" y="177"/>
                  </a:cubicBezTo>
                  <a:cubicBezTo>
                    <a:pt x="293" y="181"/>
                    <a:pt x="296" y="185"/>
                    <a:pt x="297" y="189"/>
                  </a:cubicBezTo>
                  <a:cubicBezTo>
                    <a:pt x="300" y="190"/>
                    <a:pt x="298" y="195"/>
                    <a:pt x="299" y="196"/>
                  </a:cubicBezTo>
                  <a:cubicBezTo>
                    <a:pt x="299" y="198"/>
                    <a:pt x="303" y="196"/>
                    <a:pt x="305" y="196"/>
                  </a:cubicBezTo>
                  <a:cubicBezTo>
                    <a:pt x="305" y="199"/>
                    <a:pt x="314" y="193"/>
                    <a:pt x="313" y="193"/>
                  </a:cubicBezTo>
                  <a:cubicBezTo>
                    <a:pt x="313" y="192"/>
                    <a:pt x="314" y="192"/>
                    <a:pt x="314" y="192"/>
                  </a:cubicBezTo>
                  <a:cubicBezTo>
                    <a:pt x="314" y="194"/>
                    <a:pt x="314" y="196"/>
                    <a:pt x="314" y="198"/>
                  </a:cubicBezTo>
                  <a:lnTo>
                    <a:pt x="255" y="198"/>
                  </a:lnTo>
                  <a:close/>
                  <a:moveTo>
                    <a:pt x="245" y="37"/>
                  </a:moveTo>
                  <a:cubicBezTo>
                    <a:pt x="245" y="37"/>
                    <a:pt x="246" y="37"/>
                    <a:pt x="246" y="37"/>
                  </a:cubicBezTo>
                  <a:cubicBezTo>
                    <a:pt x="245" y="37"/>
                    <a:pt x="244" y="36"/>
                    <a:pt x="243" y="36"/>
                  </a:cubicBezTo>
                  <a:cubicBezTo>
                    <a:pt x="243" y="35"/>
                    <a:pt x="246" y="35"/>
                    <a:pt x="247" y="35"/>
                  </a:cubicBezTo>
                  <a:cubicBezTo>
                    <a:pt x="247" y="34"/>
                    <a:pt x="244" y="35"/>
                    <a:pt x="243" y="35"/>
                  </a:cubicBezTo>
                  <a:cubicBezTo>
                    <a:pt x="243" y="35"/>
                    <a:pt x="243" y="35"/>
                    <a:pt x="243" y="35"/>
                  </a:cubicBezTo>
                  <a:cubicBezTo>
                    <a:pt x="243" y="34"/>
                    <a:pt x="243" y="35"/>
                    <a:pt x="243" y="34"/>
                  </a:cubicBezTo>
                  <a:cubicBezTo>
                    <a:pt x="246" y="34"/>
                    <a:pt x="249" y="36"/>
                    <a:pt x="251" y="37"/>
                  </a:cubicBezTo>
                  <a:cubicBezTo>
                    <a:pt x="253" y="36"/>
                    <a:pt x="250" y="33"/>
                    <a:pt x="247" y="33"/>
                  </a:cubicBezTo>
                  <a:cubicBezTo>
                    <a:pt x="247" y="33"/>
                    <a:pt x="248" y="33"/>
                    <a:pt x="248" y="33"/>
                  </a:cubicBezTo>
                  <a:cubicBezTo>
                    <a:pt x="248" y="33"/>
                    <a:pt x="244" y="32"/>
                    <a:pt x="245" y="32"/>
                  </a:cubicBezTo>
                  <a:cubicBezTo>
                    <a:pt x="245" y="32"/>
                    <a:pt x="248" y="30"/>
                    <a:pt x="248" y="30"/>
                  </a:cubicBezTo>
                  <a:cubicBezTo>
                    <a:pt x="248" y="32"/>
                    <a:pt x="252" y="30"/>
                    <a:pt x="253" y="30"/>
                  </a:cubicBezTo>
                  <a:cubicBezTo>
                    <a:pt x="252" y="30"/>
                    <a:pt x="252" y="30"/>
                    <a:pt x="253" y="30"/>
                  </a:cubicBezTo>
                  <a:cubicBezTo>
                    <a:pt x="251" y="28"/>
                    <a:pt x="251" y="31"/>
                    <a:pt x="251" y="28"/>
                  </a:cubicBezTo>
                  <a:cubicBezTo>
                    <a:pt x="252" y="28"/>
                    <a:pt x="253" y="29"/>
                    <a:pt x="254" y="29"/>
                  </a:cubicBezTo>
                  <a:cubicBezTo>
                    <a:pt x="254" y="28"/>
                    <a:pt x="253" y="28"/>
                    <a:pt x="252" y="28"/>
                  </a:cubicBezTo>
                  <a:cubicBezTo>
                    <a:pt x="253" y="28"/>
                    <a:pt x="253" y="28"/>
                    <a:pt x="253" y="28"/>
                  </a:cubicBezTo>
                  <a:cubicBezTo>
                    <a:pt x="252" y="28"/>
                    <a:pt x="252" y="28"/>
                    <a:pt x="251" y="28"/>
                  </a:cubicBezTo>
                  <a:cubicBezTo>
                    <a:pt x="251" y="28"/>
                    <a:pt x="251" y="28"/>
                    <a:pt x="252" y="28"/>
                  </a:cubicBezTo>
                  <a:cubicBezTo>
                    <a:pt x="252" y="27"/>
                    <a:pt x="252" y="27"/>
                    <a:pt x="252" y="27"/>
                  </a:cubicBezTo>
                  <a:cubicBezTo>
                    <a:pt x="252" y="27"/>
                    <a:pt x="251" y="27"/>
                    <a:pt x="251" y="27"/>
                  </a:cubicBezTo>
                  <a:cubicBezTo>
                    <a:pt x="251" y="26"/>
                    <a:pt x="253" y="27"/>
                    <a:pt x="253" y="27"/>
                  </a:cubicBezTo>
                  <a:cubicBezTo>
                    <a:pt x="253" y="24"/>
                    <a:pt x="253" y="24"/>
                    <a:pt x="251" y="25"/>
                  </a:cubicBezTo>
                  <a:cubicBezTo>
                    <a:pt x="251" y="25"/>
                    <a:pt x="252" y="23"/>
                    <a:pt x="252" y="23"/>
                  </a:cubicBezTo>
                  <a:cubicBezTo>
                    <a:pt x="253" y="23"/>
                    <a:pt x="254" y="23"/>
                    <a:pt x="255" y="23"/>
                  </a:cubicBezTo>
                  <a:cubicBezTo>
                    <a:pt x="255" y="21"/>
                    <a:pt x="254" y="23"/>
                    <a:pt x="253" y="22"/>
                  </a:cubicBezTo>
                  <a:cubicBezTo>
                    <a:pt x="253" y="21"/>
                    <a:pt x="253" y="22"/>
                    <a:pt x="253" y="21"/>
                  </a:cubicBezTo>
                  <a:cubicBezTo>
                    <a:pt x="253" y="21"/>
                    <a:pt x="253" y="21"/>
                    <a:pt x="253" y="21"/>
                  </a:cubicBezTo>
                  <a:cubicBezTo>
                    <a:pt x="253" y="21"/>
                    <a:pt x="254" y="22"/>
                    <a:pt x="254" y="21"/>
                  </a:cubicBezTo>
                  <a:cubicBezTo>
                    <a:pt x="253" y="21"/>
                    <a:pt x="252" y="21"/>
                    <a:pt x="251" y="21"/>
                  </a:cubicBezTo>
                  <a:cubicBezTo>
                    <a:pt x="251" y="21"/>
                    <a:pt x="251" y="20"/>
                    <a:pt x="251" y="21"/>
                  </a:cubicBezTo>
                  <a:cubicBezTo>
                    <a:pt x="251" y="20"/>
                    <a:pt x="251" y="20"/>
                    <a:pt x="251" y="20"/>
                  </a:cubicBezTo>
                  <a:cubicBezTo>
                    <a:pt x="252" y="20"/>
                    <a:pt x="252" y="20"/>
                    <a:pt x="253" y="20"/>
                  </a:cubicBezTo>
                  <a:cubicBezTo>
                    <a:pt x="253" y="19"/>
                    <a:pt x="254" y="19"/>
                    <a:pt x="254" y="17"/>
                  </a:cubicBezTo>
                  <a:cubicBezTo>
                    <a:pt x="255" y="17"/>
                    <a:pt x="256" y="17"/>
                    <a:pt x="256" y="16"/>
                  </a:cubicBezTo>
                  <a:cubicBezTo>
                    <a:pt x="254" y="16"/>
                    <a:pt x="255" y="16"/>
                    <a:pt x="253" y="16"/>
                  </a:cubicBezTo>
                  <a:cubicBezTo>
                    <a:pt x="253" y="16"/>
                    <a:pt x="253" y="16"/>
                    <a:pt x="253" y="16"/>
                  </a:cubicBezTo>
                  <a:cubicBezTo>
                    <a:pt x="253" y="16"/>
                    <a:pt x="257" y="16"/>
                    <a:pt x="258" y="15"/>
                  </a:cubicBezTo>
                  <a:cubicBezTo>
                    <a:pt x="257" y="22"/>
                    <a:pt x="256" y="33"/>
                    <a:pt x="254" y="46"/>
                  </a:cubicBezTo>
                  <a:cubicBezTo>
                    <a:pt x="254" y="46"/>
                    <a:pt x="254" y="47"/>
                    <a:pt x="253" y="47"/>
                  </a:cubicBezTo>
                  <a:cubicBezTo>
                    <a:pt x="253" y="46"/>
                    <a:pt x="253" y="46"/>
                    <a:pt x="253" y="46"/>
                  </a:cubicBezTo>
                  <a:cubicBezTo>
                    <a:pt x="253" y="48"/>
                    <a:pt x="252" y="46"/>
                    <a:pt x="252" y="48"/>
                  </a:cubicBezTo>
                  <a:cubicBezTo>
                    <a:pt x="252" y="48"/>
                    <a:pt x="251" y="48"/>
                    <a:pt x="251" y="48"/>
                  </a:cubicBezTo>
                  <a:cubicBezTo>
                    <a:pt x="251" y="46"/>
                    <a:pt x="252" y="46"/>
                    <a:pt x="250" y="46"/>
                  </a:cubicBezTo>
                  <a:cubicBezTo>
                    <a:pt x="250" y="46"/>
                    <a:pt x="250" y="46"/>
                    <a:pt x="251" y="47"/>
                  </a:cubicBezTo>
                  <a:cubicBezTo>
                    <a:pt x="250" y="46"/>
                    <a:pt x="250" y="46"/>
                    <a:pt x="249" y="46"/>
                  </a:cubicBezTo>
                  <a:cubicBezTo>
                    <a:pt x="249" y="46"/>
                    <a:pt x="249" y="46"/>
                    <a:pt x="249" y="46"/>
                  </a:cubicBezTo>
                  <a:cubicBezTo>
                    <a:pt x="249" y="46"/>
                    <a:pt x="249" y="47"/>
                    <a:pt x="248" y="47"/>
                  </a:cubicBezTo>
                  <a:cubicBezTo>
                    <a:pt x="248" y="47"/>
                    <a:pt x="248" y="47"/>
                    <a:pt x="248" y="47"/>
                  </a:cubicBezTo>
                  <a:cubicBezTo>
                    <a:pt x="248" y="48"/>
                    <a:pt x="250" y="47"/>
                    <a:pt x="250" y="47"/>
                  </a:cubicBezTo>
                  <a:cubicBezTo>
                    <a:pt x="250" y="47"/>
                    <a:pt x="249" y="48"/>
                    <a:pt x="251" y="48"/>
                  </a:cubicBezTo>
                  <a:cubicBezTo>
                    <a:pt x="250" y="48"/>
                    <a:pt x="250" y="48"/>
                    <a:pt x="250" y="48"/>
                  </a:cubicBezTo>
                  <a:cubicBezTo>
                    <a:pt x="251" y="48"/>
                    <a:pt x="248" y="48"/>
                    <a:pt x="248" y="48"/>
                  </a:cubicBezTo>
                  <a:cubicBezTo>
                    <a:pt x="249" y="48"/>
                    <a:pt x="248" y="48"/>
                    <a:pt x="248" y="48"/>
                  </a:cubicBezTo>
                  <a:cubicBezTo>
                    <a:pt x="248" y="48"/>
                    <a:pt x="251" y="49"/>
                    <a:pt x="251" y="49"/>
                  </a:cubicBezTo>
                  <a:cubicBezTo>
                    <a:pt x="251" y="50"/>
                    <a:pt x="250" y="50"/>
                    <a:pt x="250" y="50"/>
                  </a:cubicBezTo>
                  <a:cubicBezTo>
                    <a:pt x="250" y="51"/>
                    <a:pt x="253" y="49"/>
                    <a:pt x="253" y="51"/>
                  </a:cubicBezTo>
                  <a:cubicBezTo>
                    <a:pt x="253" y="51"/>
                    <a:pt x="253" y="51"/>
                    <a:pt x="254" y="51"/>
                  </a:cubicBezTo>
                  <a:cubicBezTo>
                    <a:pt x="254" y="51"/>
                    <a:pt x="254" y="52"/>
                    <a:pt x="254" y="52"/>
                  </a:cubicBezTo>
                  <a:cubicBezTo>
                    <a:pt x="226" y="52"/>
                    <a:pt x="226" y="52"/>
                    <a:pt x="226" y="52"/>
                  </a:cubicBezTo>
                  <a:cubicBezTo>
                    <a:pt x="226" y="52"/>
                    <a:pt x="226" y="52"/>
                    <a:pt x="226" y="52"/>
                  </a:cubicBezTo>
                  <a:cubicBezTo>
                    <a:pt x="227" y="52"/>
                    <a:pt x="227" y="52"/>
                    <a:pt x="227" y="52"/>
                  </a:cubicBezTo>
                  <a:cubicBezTo>
                    <a:pt x="227" y="52"/>
                    <a:pt x="227" y="51"/>
                    <a:pt x="227" y="51"/>
                  </a:cubicBezTo>
                  <a:cubicBezTo>
                    <a:pt x="229" y="51"/>
                    <a:pt x="227" y="49"/>
                    <a:pt x="227" y="49"/>
                  </a:cubicBezTo>
                  <a:cubicBezTo>
                    <a:pt x="229" y="49"/>
                    <a:pt x="228" y="49"/>
                    <a:pt x="228" y="48"/>
                  </a:cubicBezTo>
                  <a:cubicBezTo>
                    <a:pt x="228" y="48"/>
                    <a:pt x="232" y="46"/>
                    <a:pt x="232" y="47"/>
                  </a:cubicBezTo>
                  <a:cubicBezTo>
                    <a:pt x="234" y="47"/>
                    <a:pt x="237" y="43"/>
                    <a:pt x="237" y="41"/>
                  </a:cubicBezTo>
                  <a:cubicBezTo>
                    <a:pt x="241" y="41"/>
                    <a:pt x="249" y="42"/>
                    <a:pt x="251" y="37"/>
                  </a:cubicBezTo>
                  <a:cubicBezTo>
                    <a:pt x="249" y="37"/>
                    <a:pt x="248" y="37"/>
                    <a:pt x="245" y="37"/>
                  </a:cubicBezTo>
                  <a:close/>
                  <a:moveTo>
                    <a:pt x="335" y="12"/>
                  </a:moveTo>
                  <a:cubicBezTo>
                    <a:pt x="340" y="17"/>
                    <a:pt x="344" y="27"/>
                    <a:pt x="349" y="41"/>
                  </a:cubicBezTo>
                  <a:cubicBezTo>
                    <a:pt x="346" y="41"/>
                    <a:pt x="345" y="42"/>
                    <a:pt x="342" y="42"/>
                  </a:cubicBezTo>
                  <a:cubicBezTo>
                    <a:pt x="342" y="42"/>
                    <a:pt x="343" y="42"/>
                    <a:pt x="343" y="42"/>
                  </a:cubicBezTo>
                  <a:cubicBezTo>
                    <a:pt x="343" y="41"/>
                    <a:pt x="342" y="42"/>
                    <a:pt x="343" y="41"/>
                  </a:cubicBezTo>
                  <a:cubicBezTo>
                    <a:pt x="342" y="41"/>
                    <a:pt x="341" y="42"/>
                    <a:pt x="341" y="42"/>
                  </a:cubicBezTo>
                  <a:cubicBezTo>
                    <a:pt x="341" y="41"/>
                    <a:pt x="333" y="46"/>
                    <a:pt x="333" y="46"/>
                  </a:cubicBezTo>
                  <a:cubicBezTo>
                    <a:pt x="333" y="44"/>
                    <a:pt x="332" y="43"/>
                    <a:pt x="335" y="43"/>
                  </a:cubicBezTo>
                  <a:cubicBezTo>
                    <a:pt x="334" y="42"/>
                    <a:pt x="332" y="41"/>
                    <a:pt x="331" y="41"/>
                  </a:cubicBezTo>
                  <a:cubicBezTo>
                    <a:pt x="331" y="43"/>
                    <a:pt x="330" y="44"/>
                    <a:pt x="330" y="46"/>
                  </a:cubicBezTo>
                  <a:cubicBezTo>
                    <a:pt x="327" y="46"/>
                    <a:pt x="327" y="45"/>
                    <a:pt x="327" y="49"/>
                  </a:cubicBezTo>
                  <a:cubicBezTo>
                    <a:pt x="326" y="49"/>
                    <a:pt x="326" y="49"/>
                    <a:pt x="325" y="49"/>
                  </a:cubicBezTo>
                  <a:cubicBezTo>
                    <a:pt x="325" y="48"/>
                    <a:pt x="325" y="48"/>
                    <a:pt x="323" y="47"/>
                  </a:cubicBezTo>
                  <a:cubicBezTo>
                    <a:pt x="323" y="49"/>
                    <a:pt x="323" y="50"/>
                    <a:pt x="324" y="50"/>
                  </a:cubicBezTo>
                  <a:cubicBezTo>
                    <a:pt x="323" y="50"/>
                    <a:pt x="323" y="50"/>
                    <a:pt x="321" y="50"/>
                  </a:cubicBezTo>
                  <a:cubicBezTo>
                    <a:pt x="321" y="48"/>
                    <a:pt x="320" y="46"/>
                    <a:pt x="318" y="46"/>
                  </a:cubicBezTo>
                  <a:cubicBezTo>
                    <a:pt x="318" y="46"/>
                    <a:pt x="318" y="46"/>
                    <a:pt x="318" y="45"/>
                  </a:cubicBezTo>
                  <a:cubicBezTo>
                    <a:pt x="318" y="45"/>
                    <a:pt x="318" y="45"/>
                    <a:pt x="318" y="45"/>
                  </a:cubicBezTo>
                  <a:cubicBezTo>
                    <a:pt x="317" y="45"/>
                    <a:pt x="317" y="45"/>
                    <a:pt x="317" y="44"/>
                  </a:cubicBezTo>
                  <a:cubicBezTo>
                    <a:pt x="317" y="43"/>
                    <a:pt x="319" y="45"/>
                    <a:pt x="320" y="45"/>
                  </a:cubicBezTo>
                  <a:cubicBezTo>
                    <a:pt x="320" y="44"/>
                    <a:pt x="324" y="47"/>
                    <a:pt x="325" y="46"/>
                  </a:cubicBezTo>
                  <a:cubicBezTo>
                    <a:pt x="328" y="46"/>
                    <a:pt x="327" y="43"/>
                    <a:pt x="327" y="43"/>
                  </a:cubicBezTo>
                  <a:cubicBezTo>
                    <a:pt x="323" y="42"/>
                    <a:pt x="320" y="39"/>
                    <a:pt x="317" y="39"/>
                  </a:cubicBezTo>
                  <a:cubicBezTo>
                    <a:pt x="317" y="39"/>
                    <a:pt x="317" y="38"/>
                    <a:pt x="318" y="38"/>
                  </a:cubicBezTo>
                  <a:cubicBezTo>
                    <a:pt x="317" y="37"/>
                    <a:pt x="314" y="39"/>
                    <a:pt x="313" y="38"/>
                  </a:cubicBezTo>
                  <a:cubicBezTo>
                    <a:pt x="314" y="38"/>
                    <a:pt x="315" y="37"/>
                    <a:pt x="315" y="37"/>
                  </a:cubicBezTo>
                  <a:cubicBezTo>
                    <a:pt x="315" y="37"/>
                    <a:pt x="314" y="36"/>
                    <a:pt x="313" y="36"/>
                  </a:cubicBezTo>
                  <a:cubicBezTo>
                    <a:pt x="313" y="36"/>
                    <a:pt x="313" y="36"/>
                    <a:pt x="313" y="36"/>
                  </a:cubicBezTo>
                  <a:cubicBezTo>
                    <a:pt x="312" y="29"/>
                    <a:pt x="311" y="22"/>
                    <a:pt x="310" y="17"/>
                  </a:cubicBezTo>
                  <a:cubicBezTo>
                    <a:pt x="311" y="17"/>
                    <a:pt x="311" y="16"/>
                    <a:pt x="311" y="16"/>
                  </a:cubicBezTo>
                  <a:cubicBezTo>
                    <a:pt x="311" y="16"/>
                    <a:pt x="311" y="16"/>
                    <a:pt x="310" y="16"/>
                  </a:cubicBezTo>
                  <a:cubicBezTo>
                    <a:pt x="310" y="15"/>
                    <a:pt x="310" y="13"/>
                    <a:pt x="310" y="12"/>
                  </a:cubicBezTo>
                  <a:lnTo>
                    <a:pt x="335" y="12"/>
                  </a:lnTo>
                  <a:close/>
                  <a:moveTo>
                    <a:pt x="416" y="12"/>
                  </a:moveTo>
                  <a:cubicBezTo>
                    <a:pt x="417" y="12"/>
                    <a:pt x="419" y="12"/>
                    <a:pt x="421" y="12"/>
                  </a:cubicBezTo>
                  <a:cubicBezTo>
                    <a:pt x="436" y="17"/>
                    <a:pt x="451" y="25"/>
                    <a:pt x="463" y="37"/>
                  </a:cubicBezTo>
                  <a:cubicBezTo>
                    <a:pt x="461" y="37"/>
                    <a:pt x="459" y="37"/>
                    <a:pt x="459" y="37"/>
                  </a:cubicBezTo>
                  <a:cubicBezTo>
                    <a:pt x="459" y="36"/>
                    <a:pt x="459" y="36"/>
                    <a:pt x="460" y="36"/>
                  </a:cubicBezTo>
                  <a:cubicBezTo>
                    <a:pt x="459" y="36"/>
                    <a:pt x="459" y="36"/>
                    <a:pt x="459" y="35"/>
                  </a:cubicBezTo>
                  <a:cubicBezTo>
                    <a:pt x="459" y="35"/>
                    <a:pt x="459" y="35"/>
                    <a:pt x="459" y="35"/>
                  </a:cubicBezTo>
                  <a:cubicBezTo>
                    <a:pt x="460" y="35"/>
                    <a:pt x="459" y="36"/>
                    <a:pt x="460" y="35"/>
                  </a:cubicBezTo>
                  <a:cubicBezTo>
                    <a:pt x="460" y="32"/>
                    <a:pt x="455" y="36"/>
                    <a:pt x="454" y="36"/>
                  </a:cubicBezTo>
                  <a:cubicBezTo>
                    <a:pt x="454" y="35"/>
                    <a:pt x="455" y="34"/>
                    <a:pt x="456" y="34"/>
                  </a:cubicBezTo>
                  <a:cubicBezTo>
                    <a:pt x="456" y="34"/>
                    <a:pt x="456" y="34"/>
                    <a:pt x="456" y="34"/>
                  </a:cubicBezTo>
                  <a:cubicBezTo>
                    <a:pt x="456" y="34"/>
                    <a:pt x="455" y="35"/>
                    <a:pt x="456" y="35"/>
                  </a:cubicBezTo>
                  <a:cubicBezTo>
                    <a:pt x="456" y="33"/>
                    <a:pt x="454" y="35"/>
                    <a:pt x="453" y="33"/>
                  </a:cubicBezTo>
                  <a:cubicBezTo>
                    <a:pt x="454" y="33"/>
                    <a:pt x="454" y="34"/>
                    <a:pt x="455" y="34"/>
                  </a:cubicBezTo>
                  <a:cubicBezTo>
                    <a:pt x="454" y="33"/>
                    <a:pt x="449" y="32"/>
                    <a:pt x="449" y="32"/>
                  </a:cubicBezTo>
                  <a:cubicBezTo>
                    <a:pt x="449" y="33"/>
                    <a:pt x="449" y="32"/>
                    <a:pt x="449" y="33"/>
                  </a:cubicBezTo>
                  <a:cubicBezTo>
                    <a:pt x="449" y="33"/>
                    <a:pt x="449" y="33"/>
                    <a:pt x="449" y="33"/>
                  </a:cubicBezTo>
                  <a:cubicBezTo>
                    <a:pt x="449" y="33"/>
                    <a:pt x="449" y="33"/>
                    <a:pt x="449" y="33"/>
                  </a:cubicBezTo>
                  <a:cubicBezTo>
                    <a:pt x="449" y="33"/>
                    <a:pt x="448" y="33"/>
                    <a:pt x="448" y="33"/>
                  </a:cubicBezTo>
                  <a:cubicBezTo>
                    <a:pt x="448" y="34"/>
                    <a:pt x="449" y="33"/>
                    <a:pt x="449" y="34"/>
                  </a:cubicBezTo>
                  <a:cubicBezTo>
                    <a:pt x="447" y="34"/>
                    <a:pt x="448" y="34"/>
                    <a:pt x="448" y="36"/>
                  </a:cubicBezTo>
                  <a:cubicBezTo>
                    <a:pt x="447" y="36"/>
                    <a:pt x="447" y="36"/>
                    <a:pt x="447" y="35"/>
                  </a:cubicBezTo>
                  <a:cubicBezTo>
                    <a:pt x="445" y="36"/>
                    <a:pt x="443" y="35"/>
                    <a:pt x="440" y="36"/>
                  </a:cubicBezTo>
                  <a:cubicBezTo>
                    <a:pt x="440" y="35"/>
                    <a:pt x="439" y="35"/>
                    <a:pt x="439" y="34"/>
                  </a:cubicBezTo>
                  <a:cubicBezTo>
                    <a:pt x="439" y="34"/>
                    <a:pt x="439" y="34"/>
                    <a:pt x="439" y="34"/>
                  </a:cubicBezTo>
                  <a:cubicBezTo>
                    <a:pt x="438" y="34"/>
                    <a:pt x="439" y="37"/>
                    <a:pt x="437" y="38"/>
                  </a:cubicBezTo>
                  <a:cubicBezTo>
                    <a:pt x="437" y="38"/>
                    <a:pt x="437" y="37"/>
                    <a:pt x="437" y="37"/>
                  </a:cubicBezTo>
                  <a:cubicBezTo>
                    <a:pt x="435" y="37"/>
                    <a:pt x="435" y="36"/>
                    <a:pt x="435" y="35"/>
                  </a:cubicBezTo>
                  <a:cubicBezTo>
                    <a:pt x="434" y="35"/>
                    <a:pt x="434" y="35"/>
                    <a:pt x="433" y="34"/>
                  </a:cubicBezTo>
                  <a:cubicBezTo>
                    <a:pt x="432" y="34"/>
                    <a:pt x="432" y="35"/>
                    <a:pt x="432" y="35"/>
                  </a:cubicBezTo>
                  <a:cubicBezTo>
                    <a:pt x="432" y="35"/>
                    <a:pt x="430" y="33"/>
                    <a:pt x="429" y="33"/>
                  </a:cubicBezTo>
                  <a:cubicBezTo>
                    <a:pt x="429" y="33"/>
                    <a:pt x="430" y="33"/>
                    <a:pt x="430" y="33"/>
                  </a:cubicBezTo>
                  <a:cubicBezTo>
                    <a:pt x="430" y="33"/>
                    <a:pt x="429" y="33"/>
                    <a:pt x="429" y="33"/>
                  </a:cubicBezTo>
                  <a:cubicBezTo>
                    <a:pt x="429" y="33"/>
                    <a:pt x="428" y="33"/>
                    <a:pt x="427" y="33"/>
                  </a:cubicBezTo>
                  <a:cubicBezTo>
                    <a:pt x="420" y="24"/>
                    <a:pt x="411" y="17"/>
                    <a:pt x="403" y="12"/>
                  </a:cubicBezTo>
                  <a:lnTo>
                    <a:pt x="416" y="12"/>
                  </a:lnTo>
                  <a:close/>
                  <a:moveTo>
                    <a:pt x="430" y="253"/>
                  </a:moveTo>
                  <a:cubicBezTo>
                    <a:pt x="429" y="253"/>
                    <a:pt x="417" y="254"/>
                    <a:pt x="417" y="252"/>
                  </a:cubicBezTo>
                  <a:cubicBezTo>
                    <a:pt x="412" y="250"/>
                    <a:pt x="406" y="253"/>
                    <a:pt x="400" y="253"/>
                  </a:cubicBezTo>
                  <a:cubicBezTo>
                    <a:pt x="400" y="253"/>
                    <a:pt x="399" y="252"/>
                    <a:pt x="397" y="252"/>
                  </a:cubicBezTo>
                  <a:cubicBezTo>
                    <a:pt x="397" y="251"/>
                    <a:pt x="398" y="250"/>
                    <a:pt x="398" y="250"/>
                  </a:cubicBezTo>
                  <a:cubicBezTo>
                    <a:pt x="436" y="250"/>
                    <a:pt x="436" y="250"/>
                    <a:pt x="436" y="250"/>
                  </a:cubicBezTo>
                  <a:cubicBezTo>
                    <a:pt x="435" y="250"/>
                    <a:pt x="435" y="251"/>
                    <a:pt x="434" y="252"/>
                  </a:cubicBezTo>
                  <a:cubicBezTo>
                    <a:pt x="432" y="252"/>
                    <a:pt x="430" y="252"/>
                    <a:pt x="430" y="253"/>
                  </a:cubicBezTo>
                  <a:close/>
                  <a:moveTo>
                    <a:pt x="315" y="161"/>
                  </a:moveTo>
                  <a:cubicBezTo>
                    <a:pt x="315" y="161"/>
                    <a:pt x="313" y="156"/>
                    <a:pt x="313" y="155"/>
                  </a:cubicBezTo>
                  <a:cubicBezTo>
                    <a:pt x="313" y="155"/>
                    <a:pt x="313" y="155"/>
                    <a:pt x="313" y="155"/>
                  </a:cubicBezTo>
                  <a:cubicBezTo>
                    <a:pt x="314" y="156"/>
                    <a:pt x="315" y="158"/>
                    <a:pt x="315" y="159"/>
                  </a:cubicBezTo>
                  <a:cubicBezTo>
                    <a:pt x="315" y="159"/>
                    <a:pt x="315" y="160"/>
                    <a:pt x="315" y="161"/>
                  </a:cubicBezTo>
                  <a:close/>
                  <a:moveTo>
                    <a:pt x="253" y="150"/>
                  </a:moveTo>
                  <a:cubicBezTo>
                    <a:pt x="253" y="135"/>
                    <a:pt x="253" y="120"/>
                    <a:pt x="254" y="106"/>
                  </a:cubicBezTo>
                  <a:cubicBezTo>
                    <a:pt x="265" y="106"/>
                    <a:pt x="265" y="106"/>
                    <a:pt x="265" y="106"/>
                  </a:cubicBezTo>
                  <a:cubicBezTo>
                    <a:pt x="264" y="108"/>
                    <a:pt x="258" y="116"/>
                    <a:pt x="258" y="116"/>
                  </a:cubicBezTo>
                  <a:cubicBezTo>
                    <a:pt x="258" y="116"/>
                    <a:pt x="255" y="121"/>
                    <a:pt x="257" y="121"/>
                  </a:cubicBezTo>
                  <a:cubicBezTo>
                    <a:pt x="257" y="122"/>
                    <a:pt x="258" y="127"/>
                    <a:pt x="256" y="128"/>
                  </a:cubicBezTo>
                  <a:cubicBezTo>
                    <a:pt x="256" y="128"/>
                    <a:pt x="260" y="137"/>
                    <a:pt x="261" y="137"/>
                  </a:cubicBezTo>
                  <a:cubicBezTo>
                    <a:pt x="261" y="144"/>
                    <a:pt x="277" y="143"/>
                    <a:pt x="277" y="140"/>
                  </a:cubicBezTo>
                  <a:cubicBezTo>
                    <a:pt x="279" y="140"/>
                    <a:pt x="278" y="140"/>
                    <a:pt x="279" y="140"/>
                  </a:cubicBezTo>
                  <a:cubicBezTo>
                    <a:pt x="279" y="140"/>
                    <a:pt x="278" y="140"/>
                    <a:pt x="278" y="141"/>
                  </a:cubicBezTo>
                  <a:cubicBezTo>
                    <a:pt x="279" y="141"/>
                    <a:pt x="281" y="139"/>
                    <a:pt x="281" y="140"/>
                  </a:cubicBezTo>
                  <a:cubicBezTo>
                    <a:pt x="282" y="140"/>
                    <a:pt x="285" y="142"/>
                    <a:pt x="286" y="143"/>
                  </a:cubicBezTo>
                  <a:cubicBezTo>
                    <a:pt x="288" y="142"/>
                    <a:pt x="287" y="143"/>
                    <a:pt x="289" y="143"/>
                  </a:cubicBezTo>
                  <a:cubicBezTo>
                    <a:pt x="289" y="145"/>
                    <a:pt x="289" y="148"/>
                    <a:pt x="289" y="150"/>
                  </a:cubicBezTo>
                  <a:lnTo>
                    <a:pt x="253" y="150"/>
                  </a:lnTo>
                  <a:close/>
                  <a:moveTo>
                    <a:pt x="195" y="254"/>
                  </a:moveTo>
                  <a:cubicBezTo>
                    <a:pt x="195" y="256"/>
                    <a:pt x="192" y="258"/>
                    <a:pt x="192" y="259"/>
                  </a:cubicBezTo>
                  <a:cubicBezTo>
                    <a:pt x="192" y="259"/>
                    <a:pt x="195" y="263"/>
                    <a:pt x="194" y="264"/>
                  </a:cubicBezTo>
                  <a:cubicBezTo>
                    <a:pt x="194" y="268"/>
                    <a:pt x="187" y="266"/>
                    <a:pt x="183" y="265"/>
                  </a:cubicBezTo>
                  <a:cubicBezTo>
                    <a:pt x="180" y="260"/>
                    <a:pt x="178" y="255"/>
                    <a:pt x="175" y="250"/>
                  </a:cubicBezTo>
                  <a:cubicBezTo>
                    <a:pt x="200" y="250"/>
                    <a:pt x="200" y="250"/>
                    <a:pt x="200" y="250"/>
                  </a:cubicBezTo>
                  <a:cubicBezTo>
                    <a:pt x="197" y="251"/>
                    <a:pt x="195" y="253"/>
                    <a:pt x="195" y="253"/>
                  </a:cubicBezTo>
                  <a:cubicBezTo>
                    <a:pt x="194" y="253"/>
                    <a:pt x="194" y="253"/>
                    <a:pt x="194" y="252"/>
                  </a:cubicBezTo>
                  <a:cubicBezTo>
                    <a:pt x="193" y="252"/>
                    <a:pt x="194" y="254"/>
                    <a:pt x="195" y="254"/>
                  </a:cubicBezTo>
                  <a:close/>
                  <a:moveTo>
                    <a:pt x="145" y="267"/>
                  </a:moveTo>
                  <a:cubicBezTo>
                    <a:pt x="140" y="262"/>
                    <a:pt x="136" y="256"/>
                    <a:pt x="132" y="250"/>
                  </a:cubicBezTo>
                  <a:cubicBezTo>
                    <a:pt x="170" y="250"/>
                    <a:pt x="170" y="250"/>
                    <a:pt x="170" y="250"/>
                  </a:cubicBezTo>
                  <a:cubicBezTo>
                    <a:pt x="173" y="255"/>
                    <a:pt x="175" y="261"/>
                    <a:pt x="178" y="266"/>
                  </a:cubicBezTo>
                  <a:cubicBezTo>
                    <a:pt x="173" y="266"/>
                    <a:pt x="158" y="266"/>
                    <a:pt x="158" y="263"/>
                  </a:cubicBezTo>
                  <a:cubicBezTo>
                    <a:pt x="157" y="263"/>
                    <a:pt x="155" y="260"/>
                    <a:pt x="154" y="263"/>
                  </a:cubicBezTo>
                  <a:cubicBezTo>
                    <a:pt x="152" y="263"/>
                    <a:pt x="151" y="263"/>
                    <a:pt x="149" y="264"/>
                  </a:cubicBezTo>
                  <a:cubicBezTo>
                    <a:pt x="148" y="266"/>
                    <a:pt x="146" y="267"/>
                    <a:pt x="145" y="267"/>
                  </a:cubicBezTo>
                  <a:close/>
                  <a:moveTo>
                    <a:pt x="98" y="274"/>
                  </a:moveTo>
                  <a:cubicBezTo>
                    <a:pt x="96" y="275"/>
                    <a:pt x="89" y="277"/>
                    <a:pt x="88" y="274"/>
                  </a:cubicBezTo>
                  <a:cubicBezTo>
                    <a:pt x="86" y="274"/>
                    <a:pt x="85" y="274"/>
                    <a:pt x="84" y="274"/>
                  </a:cubicBezTo>
                  <a:cubicBezTo>
                    <a:pt x="72" y="267"/>
                    <a:pt x="61" y="259"/>
                    <a:pt x="52" y="250"/>
                  </a:cubicBezTo>
                  <a:cubicBezTo>
                    <a:pt x="84" y="250"/>
                    <a:pt x="84" y="250"/>
                    <a:pt x="84" y="250"/>
                  </a:cubicBezTo>
                  <a:cubicBezTo>
                    <a:pt x="89" y="257"/>
                    <a:pt x="96" y="264"/>
                    <a:pt x="102" y="270"/>
                  </a:cubicBezTo>
                  <a:cubicBezTo>
                    <a:pt x="100" y="271"/>
                    <a:pt x="98" y="273"/>
                    <a:pt x="98" y="274"/>
                  </a:cubicBezTo>
                  <a:close/>
                  <a:moveTo>
                    <a:pt x="20" y="106"/>
                  </a:moveTo>
                  <a:cubicBezTo>
                    <a:pt x="59" y="106"/>
                    <a:pt x="59" y="106"/>
                    <a:pt x="59" y="106"/>
                  </a:cubicBezTo>
                  <a:cubicBezTo>
                    <a:pt x="55" y="120"/>
                    <a:pt x="53" y="135"/>
                    <a:pt x="53" y="150"/>
                  </a:cubicBezTo>
                  <a:cubicBezTo>
                    <a:pt x="12" y="150"/>
                    <a:pt x="12" y="150"/>
                    <a:pt x="12" y="150"/>
                  </a:cubicBezTo>
                  <a:cubicBezTo>
                    <a:pt x="12" y="135"/>
                    <a:pt x="15" y="120"/>
                    <a:pt x="20" y="106"/>
                  </a:cubicBezTo>
                  <a:close/>
                  <a:moveTo>
                    <a:pt x="54" y="52"/>
                  </a:moveTo>
                  <a:cubicBezTo>
                    <a:pt x="74" y="32"/>
                    <a:pt x="101" y="18"/>
                    <a:pt x="131" y="13"/>
                  </a:cubicBezTo>
                  <a:cubicBezTo>
                    <a:pt x="119" y="19"/>
                    <a:pt x="108" y="27"/>
                    <a:pt x="98" y="37"/>
                  </a:cubicBezTo>
                  <a:cubicBezTo>
                    <a:pt x="94" y="37"/>
                    <a:pt x="89" y="35"/>
                    <a:pt x="86" y="36"/>
                  </a:cubicBezTo>
                  <a:cubicBezTo>
                    <a:pt x="86" y="33"/>
                    <a:pt x="76" y="41"/>
                    <a:pt x="74" y="40"/>
                  </a:cubicBezTo>
                  <a:cubicBezTo>
                    <a:pt x="74" y="42"/>
                    <a:pt x="74" y="41"/>
                    <a:pt x="73" y="42"/>
                  </a:cubicBezTo>
                  <a:cubicBezTo>
                    <a:pt x="75" y="43"/>
                    <a:pt x="77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9" y="45"/>
                    <a:pt x="80" y="45"/>
                    <a:pt x="80" y="45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0" y="45"/>
                    <a:pt x="79" y="45"/>
                    <a:pt x="79" y="45"/>
                  </a:cubicBezTo>
                  <a:cubicBezTo>
                    <a:pt x="79" y="45"/>
                    <a:pt x="80" y="45"/>
                    <a:pt x="80" y="46"/>
                  </a:cubicBezTo>
                  <a:cubicBezTo>
                    <a:pt x="79" y="46"/>
                    <a:pt x="78" y="46"/>
                    <a:pt x="76" y="46"/>
                  </a:cubicBezTo>
                  <a:cubicBezTo>
                    <a:pt x="76" y="45"/>
                    <a:pt x="77" y="45"/>
                    <a:pt x="76" y="44"/>
                  </a:cubicBezTo>
                  <a:cubicBezTo>
                    <a:pt x="75" y="44"/>
                    <a:pt x="73" y="46"/>
                    <a:pt x="72" y="46"/>
                  </a:cubicBezTo>
                  <a:cubicBezTo>
                    <a:pt x="72" y="46"/>
                    <a:pt x="72" y="46"/>
                    <a:pt x="72" y="47"/>
                  </a:cubicBezTo>
                  <a:cubicBezTo>
                    <a:pt x="72" y="46"/>
                    <a:pt x="74" y="47"/>
                    <a:pt x="73" y="47"/>
                  </a:cubicBezTo>
                  <a:cubicBezTo>
                    <a:pt x="74" y="49"/>
                    <a:pt x="77" y="48"/>
                    <a:pt x="80" y="48"/>
                  </a:cubicBezTo>
                  <a:cubicBezTo>
                    <a:pt x="80" y="52"/>
                    <a:pt x="78" y="50"/>
                    <a:pt x="76" y="51"/>
                  </a:cubicBezTo>
                  <a:cubicBezTo>
                    <a:pt x="76" y="52"/>
                    <a:pt x="76" y="51"/>
                    <a:pt x="76" y="52"/>
                  </a:cubicBezTo>
                  <a:lnTo>
                    <a:pt x="54" y="52"/>
                  </a:lnTo>
                  <a:close/>
                  <a:moveTo>
                    <a:pt x="172" y="14"/>
                  </a:moveTo>
                  <a:cubicBezTo>
                    <a:pt x="171" y="15"/>
                    <a:pt x="175" y="13"/>
                    <a:pt x="175" y="13"/>
                  </a:cubicBezTo>
                  <a:cubicBezTo>
                    <a:pt x="175" y="14"/>
                    <a:pt x="183" y="13"/>
                    <a:pt x="185" y="13"/>
                  </a:cubicBezTo>
                  <a:cubicBezTo>
                    <a:pt x="184" y="13"/>
                    <a:pt x="181" y="13"/>
                    <a:pt x="184" y="13"/>
                  </a:cubicBezTo>
                  <a:cubicBezTo>
                    <a:pt x="184" y="13"/>
                    <a:pt x="181" y="14"/>
                    <a:pt x="181" y="14"/>
                  </a:cubicBezTo>
                  <a:cubicBezTo>
                    <a:pt x="181" y="14"/>
                    <a:pt x="181" y="15"/>
                    <a:pt x="182" y="15"/>
                  </a:cubicBezTo>
                  <a:cubicBezTo>
                    <a:pt x="180" y="15"/>
                    <a:pt x="178" y="15"/>
                    <a:pt x="177" y="15"/>
                  </a:cubicBezTo>
                  <a:cubicBezTo>
                    <a:pt x="177" y="15"/>
                    <a:pt x="177" y="15"/>
                    <a:pt x="177" y="16"/>
                  </a:cubicBezTo>
                  <a:cubicBezTo>
                    <a:pt x="178" y="16"/>
                    <a:pt x="178" y="16"/>
                    <a:pt x="179" y="16"/>
                  </a:cubicBezTo>
                  <a:cubicBezTo>
                    <a:pt x="179" y="16"/>
                    <a:pt x="179" y="16"/>
                    <a:pt x="179" y="16"/>
                  </a:cubicBezTo>
                  <a:cubicBezTo>
                    <a:pt x="179" y="16"/>
                    <a:pt x="179" y="16"/>
                    <a:pt x="179" y="16"/>
                  </a:cubicBezTo>
                  <a:cubicBezTo>
                    <a:pt x="178" y="16"/>
                    <a:pt x="178" y="16"/>
                    <a:pt x="177" y="16"/>
                  </a:cubicBezTo>
                  <a:cubicBezTo>
                    <a:pt x="175" y="15"/>
                    <a:pt x="172" y="14"/>
                    <a:pt x="172" y="16"/>
                  </a:cubicBezTo>
                  <a:cubicBezTo>
                    <a:pt x="171" y="16"/>
                    <a:pt x="171" y="15"/>
                    <a:pt x="171" y="15"/>
                  </a:cubicBezTo>
                  <a:cubicBezTo>
                    <a:pt x="171" y="15"/>
                    <a:pt x="171" y="15"/>
                    <a:pt x="170" y="14"/>
                  </a:cubicBezTo>
                  <a:cubicBezTo>
                    <a:pt x="171" y="14"/>
                    <a:pt x="171" y="14"/>
                    <a:pt x="172" y="14"/>
                  </a:cubicBezTo>
                  <a:cubicBezTo>
                    <a:pt x="172" y="14"/>
                    <a:pt x="172" y="14"/>
                    <a:pt x="172" y="14"/>
                  </a:cubicBezTo>
                  <a:close/>
                  <a:moveTo>
                    <a:pt x="183" y="14"/>
                  </a:moveTo>
                  <a:cubicBezTo>
                    <a:pt x="183" y="14"/>
                    <a:pt x="183" y="14"/>
                    <a:pt x="183" y="14"/>
                  </a:cubicBezTo>
                  <a:cubicBezTo>
                    <a:pt x="183" y="14"/>
                    <a:pt x="183" y="14"/>
                    <a:pt x="183" y="14"/>
                  </a:cubicBezTo>
                  <a:close/>
                  <a:moveTo>
                    <a:pt x="152" y="12"/>
                  </a:moveTo>
                  <a:cubicBezTo>
                    <a:pt x="165" y="12"/>
                    <a:pt x="165" y="12"/>
                    <a:pt x="165" y="12"/>
                  </a:cubicBezTo>
                  <a:cubicBezTo>
                    <a:pt x="165" y="12"/>
                    <a:pt x="164" y="13"/>
                    <a:pt x="164" y="13"/>
                  </a:cubicBezTo>
                  <a:cubicBezTo>
                    <a:pt x="162" y="13"/>
                    <a:pt x="160" y="12"/>
                    <a:pt x="160" y="13"/>
                  </a:cubicBezTo>
                  <a:cubicBezTo>
                    <a:pt x="160" y="13"/>
                    <a:pt x="162" y="13"/>
                    <a:pt x="162" y="13"/>
                  </a:cubicBezTo>
                  <a:cubicBezTo>
                    <a:pt x="162" y="13"/>
                    <a:pt x="162" y="13"/>
                    <a:pt x="162" y="14"/>
                  </a:cubicBezTo>
                  <a:cubicBezTo>
                    <a:pt x="162" y="14"/>
                    <a:pt x="161" y="13"/>
                    <a:pt x="160" y="13"/>
                  </a:cubicBezTo>
                  <a:cubicBezTo>
                    <a:pt x="160" y="14"/>
                    <a:pt x="161" y="14"/>
                    <a:pt x="162" y="14"/>
                  </a:cubicBezTo>
                  <a:cubicBezTo>
                    <a:pt x="160" y="16"/>
                    <a:pt x="157" y="17"/>
                    <a:pt x="155" y="19"/>
                  </a:cubicBezTo>
                  <a:cubicBezTo>
                    <a:pt x="154" y="19"/>
                    <a:pt x="153" y="18"/>
                    <a:pt x="151" y="18"/>
                  </a:cubicBezTo>
                  <a:cubicBezTo>
                    <a:pt x="151" y="18"/>
                    <a:pt x="148" y="18"/>
                    <a:pt x="148" y="18"/>
                  </a:cubicBezTo>
                  <a:cubicBezTo>
                    <a:pt x="147" y="19"/>
                    <a:pt x="149" y="19"/>
                    <a:pt x="149" y="19"/>
                  </a:cubicBezTo>
                  <a:cubicBezTo>
                    <a:pt x="149" y="19"/>
                    <a:pt x="149" y="20"/>
                    <a:pt x="149" y="20"/>
                  </a:cubicBezTo>
                  <a:cubicBezTo>
                    <a:pt x="151" y="20"/>
                    <a:pt x="152" y="20"/>
                    <a:pt x="153" y="21"/>
                  </a:cubicBezTo>
                  <a:cubicBezTo>
                    <a:pt x="149" y="24"/>
                    <a:pt x="145" y="28"/>
                    <a:pt x="142" y="32"/>
                  </a:cubicBezTo>
                  <a:cubicBezTo>
                    <a:pt x="141" y="31"/>
                    <a:pt x="141" y="31"/>
                    <a:pt x="140" y="31"/>
                  </a:cubicBezTo>
                  <a:cubicBezTo>
                    <a:pt x="140" y="31"/>
                    <a:pt x="140" y="33"/>
                    <a:pt x="140" y="33"/>
                  </a:cubicBezTo>
                  <a:cubicBezTo>
                    <a:pt x="139" y="33"/>
                    <a:pt x="139" y="32"/>
                    <a:pt x="138" y="32"/>
                  </a:cubicBezTo>
                  <a:cubicBezTo>
                    <a:pt x="138" y="31"/>
                    <a:pt x="138" y="31"/>
                    <a:pt x="138" y="30"/>
                  </a:cubicBezTo>
                  <a:cubicBezTo>
                    <a:pt x="137" y="30"/>
                    <a:pt x="131" y="32"/>
                    <a:pt x="131" y="34"/>
                  </a:cubicBezTo>
                  <a:cubicBezTo>
                    <a:pt x="132" y="34"/>
                    <a:pt x="132" y="34"/>
                    <a:pt x="133" y="34"/>
                  </a:cubicBezTo>
                  <a:cubicBezTo>
                    <a:pt x="133" y="34"/>
                    <a:pt x="133" y="34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3" y="35"/>
                    <a:pt x="136" y="34"/>
                    <a:pt x="137" y="34"/>
                  </a:cubicBezTo>
                  <a:cubicBezTo>
                    <a:pt x="137" y="35"/>
                    <a:pt x="134" y="35"/>
                    <a:pt x="133" y="36"/>
                  </a:cubicBezTo>
                  <a:cubicBezTo>
                    <a:pt x="133" y="37"/>
                    <a:pt x="136" y="36"/>
                    <a:pt x="138" y="36"/>
                  </a:cubicBezTo>
                  <a:cubicBezTo>
                    <a:pt x="138" y="36"/>
                    <a:pt x="138" y="37"/>
                    <a:pt x="138" y="37"/>
                  </a:cubicBezTo>
                  <a:cubicBezTo>
                    <a:pt x="137" y="37"/>
                    <a:pt x="135" y="37"/>
                    <a:pt x="134" y="37"/>
                  </a:cubicBezTo>
                  <a:cubicBezTo>
                    <a:pt x="134" y="38"/>
                    <a:pt x="135" y="39"/>
                    <a:pt x="135" y="40"/>
                  </a:cubicBezTo>
                  <a:cubicBezTo>
                    <a:pt x="135" y="40"/>
                    <a:pt x="135" y="40"/>
                    <a:pt x="135" y="41"/>
                  </a:cubicBezTo>
                  <a:cubicBezTo>
                    <a:pt x="132" y="40"/>
                    <a:pt x="129" y="39"/>
                    <a:pt x="126" y="39"/>
                  </a:cubicBezTo>
                  <a:cubicBezTo>
                    <a:pt x="126" y="39"/>
                    <a:pt x="126" y="37"/>
                    <a:pt x="126" y="37"/>
                  </a:cubicBezTo>
                  <a:cubicBezTo>
                    <a:pt x="126" y="38"/>
                    <a:pt x="126" y="38"/>
                    <a:pt x="125" y="38"/>
                  </a:cubicBezTo>
                  <a:cubicBezTo>
                    <a:pt x="126" y="38"/>
                    <a:pt x="125" y="39"/>
                    <a:pt x="125" y="39"/>
                  </a:cubicBezTo>
                  <a:cubicBezTo>
                    <a:pt x="125" y="39"/>
                    <a:pt x="125" y="39"/>
                    <a:pt x="125" y="39"/>
                  </a:cubicBezTo>
                  <a:cubicBezTo>
                    <a:pt x="125" y="39"/>
                    <a:pt x="120" y="36"/>
                    <a:pt x="120" y="35"/>
                  </a:cubicBezTo>
                  <a:cubicBezTo>
                    <a:pt x="119" y="36"/>
                    <a:pt x="119" y="36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6" y="37"/>
                    <a:pt x="115" y="38"/>
                    <a:pt x="113" y="38"/>
                  </a:cubicBezTo>
                  <a:cubicBezTo>
                    <a:pt x="112" y="39"/>
                    <a:pt x="112" y="39"/>
                    <a:pt x="111" y="39"/>
                  </a:cubicBezTo>
                  <a:cubicBezTo>
                    <a:pt x="111" y="40"/>
                    <a:pt x="112" y="40"/>
                    <a:pt x="112" y="40"/>
                  </a:cubicBezTo>
                  <a:cubicBezTo>
                    <a:pt x="111" y="40"/>
                    <a:pt x="111" y="40"/>
                    <a:pt x="112" y="41"/>
                  </a:cubicBezTo>
                  <a:cubicBezTo>
                    <a:pt x="111" y="41"/>
                    <a:pt x="107" y="39"/>
                    <a:pt x="104" y="38"/>
                  </a:cubicBezTo>
                  <a:cubicBezTo>
                    <a:pt x="117" y="26"/>
                    <a:pt x="131" y="17"/>
                    <a:pt x="147" y="12"/>
                  </a:cubicBezTo>
                  <a:cubicBezTo>
                    <a:pt x="149" y="12"/>
                    <a:pt x="150" y="12"/>
                    <a:pt x="152" y="12"/>
                  </a:cubicBezTo>
                  <a:close/>
                  <a:moveTo>
                    <a:pt x="155" y="25"/>
                  </a:moveTo>
                  <a:cubicBezTo>
                    <a:pt x="155" y="25"/>
                    <a:pt x="155" y="25"/>
                    <a:pt x="155" y="25"/>
                  </a:cubicBezTo>
                  <a:cubicBezTo>
                    <a:pt x="155" y="25"/>
                    <a:pt x="155" y="25"/>
                    <a:pt x="155" y="25"/>
                  </a:cubicBezTo>
                  <a:cubicBezTo>
                    <a:pt x="155" y="25"/>
                    <a:pt x="155" y="25"/>
                    <a:pt x="155" y="25"/>
                  </a:cubicBezTo>
                  <a:cubicBezTo>
                    <a:pt x="155" y="25"/>
                    <a:pt x="155" y="25"/>
                    <a:pt x="155" y="25"/>
                  </a:cubicBezTo>
                  <a:close/>
                  <a:moveTo>
                    <a:pt x="166" y="51"/>
                  </a:moveTo>
                  <a:cubicBezTo>
                    <a:pt x="166" y="51"/>
                    <a:pt x="171" y="49"/>
                    <a:pt x="171" y="48"/>
                  </a:cubicBezTo>
                  <a:cubicBezTo>
                    <a:pt x="170" y="48"/>
                    <a:pt x="168" y="48"/>
                    <a:pt x="167" y="48"/>
                  </a:cubicBezTo>
                  <a:cubicBezTo>
                    <a:pt x="167" y="47"/>
                    <a:pt x="168" y="48"/>
                    <a:pt x="168" y="47"/>
                  </a:cubicBezTo>
                  <a:cubicBezTo>
                    <a:pt x="168" y="47"/>
                    <a:pt x="168" y="47"/>
                    <a:pt x="168" y="47"/>
                  </a:cubicBezTo>
                  <a:cubicBezTo>
                    <a:pt x="168" y="46"/>
                    <a:pt x="171" y="47"/>
                    <a:pt x="171" y="48"/>
                  </a:cubicBezTo>
                  <a:cubicBezTo>
                    <a:pt x="172" y="48"/>
                    <a:pt x="171" y="46"/>
                    <a:pt x="171" y="46"/>
                  </a:cubicBezTo>
                  <a:cubicBezTo>
                    <a:pt x="172" y="46"/>
                    <a:pt x="172" y="46"/>
                    <a:pt x="173" y="46"/>
                  </a:cubicBezTo>
                  <a:cubicBezTo>
                    <a:pt x="172" y="48"/>
                    <a:pt x="171" y="50"/>
                    <a:pt x="170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7" y="52"/>
                    <a:pt x="166" y="52"/>
                    <a:pt x="166" y="51"/>
                  </a:cubicBezTo>
                  <a:close/>
                  <a:moveTo>
                    <a:pt x="177" y="37"/>
                  </a:moveTo>
                  <a:cubicBezTo>
                    <a:pt x="177" y="37"/>
                    <a:pt x="177" y="37"/>
                    <a:pt x="177" y="37"/>
                  </a:cubicBezTo>
                  <a:cubicBezTo>
                    <a:pt x="177" y="37"/>
                    <a:pt x="177" y="37"/>
                    <a:pt x="177" y="37"/>
                  </a:cubicBezTo>
                  <a:cubicBezTo>
                    <a:pt x="177" y="37"/>
                    <a:pt x="177" y="37"/>
                    <a:pt x="177" y="37"/>
                  </a:cubicBezTo>
                  <a:close/>
                  <a:moveTo>
                    <a:pt x="178" y="44"/>
                  </a:moveTo>
                  <a:cubicBezTo>
                    <a:pt x="180" y="41"/>
                    <a:pt x="181" y="39"/>
                    <a:pt x="182" y="37"/>
                  </a:cubicBezTo>
                  <a:cubicBezTo>
                    <a:pt x="183" y="37"/>
                    <a:pt x="183" y="38"/>
                    <a:pt x="183" y="38"/>
                  </a:cubicBezTo>
                  <a:cubicBezTo>
                    <a:pt x="184" y="38"/>
                    <a:pt x="184" y="37"/>
                    <a:pt x="184" y="38"/>
                  </a:cubicBezTo>
                  <a:cubicBezTo>
                    <a:pt x="184" y="38"/>
                    <a:pt x="185" y="38"/>
                    <a:pt x="185" y="38"/>
                  </a:cubicBezTo>
                  <a:cubicBezTo>
                    <a:pt x="185" y="38"/>
                    <a:pt x="185" y="38"/>
                    <a:pt x="186" y="38"/>
                  </a:cubicBezTo>
                  <a:cubicBezTo>
                    <a:pt x="186" y="38"/>
                    <a:pt x="186" y="39"/>
                    <a:pt x="186" y="39"/>
                  </a:cubicBezTo>
                  <a:cubicBezTo>
                    <a:pt x="185" y="39"/>
                    <a:pt x="186" y="41"/>
                    <a:pt x="186" y="41"/>
                  </a:cubicBezTo>
                  <a:cubicBezTo>
                    <a:pt x="186" y="41"/>
                    <a:pt x="187" y="40"/>
                    <a:pt x="188" y="40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8" y="40"/>
                    <a:pt x="188" y="43"/>
                    <a:pt x="189" y="43"/>
                  </a:cubicBezTo>
                  <a:cubicBezTo>
                    <a:pt x="189" y="44"/>
                    <a:pt x="188" y="43"/>
                    <a:pt x="189" y="44"/>
                  </a:cubicBezTo>
                  <a:cubicBezTo>
                    <a:pt x="188" y="45"/>
                    <a:pt x="188" y="46"/>
                    <a:pt x="187" y="46"/>
                  </a:cubicBezTo>
                  <a:cubicBezTo>
                    <a:pt x="187" y="47"/>
                    <a:pt x="188" y="47"/>
                    <a:pt x="188" y="48"/>
                  </a:cubicBezTo>
                  <a:cubicBezTo>
                    <a:pt x="188" y="48"/>
                    <a:pt x="184" y="48"/>
                    <a:pt x="184" y="48"/>
                  </a:cubicBezTo>
                  <a:cubicBezTo>
                    <a:pt x="179" y="48"/>
                    <a:pt x="185" y="54"/>
                    <a:pt x="185" y="50"/>
                  </a:cubicBezTo>
                  <a:cubicBezTo>
                    <a:pt x="186" y="50"/>
                    <a:pt x="185" y="51"/>
                    <a:pt x="186" y="50"/>
                  </a:cubicBezTo>
                  <a:cubicBezTo>
                    <a:pt x="186" y="50"/>
                    <a:pt x="186" y="50"/>
                    <a:pt x="186" y="49"/>
                  </a:cubicBezTo>
                  <a:cubicBezTo>
                    <a:pt x="186" y="49"/>
                    <a:pt x="187" y="50"/>
                    <a:pt x="187" y="50"/>
                  </a:cubicBezTo>
                  <a:cubicBezTo>
                    <a:pt x="189" y="50"/>
                    <a:pt x="189" y="52"/>
                    <a:pt x="190" y="52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90" y="52"/>
                    <a:pt x="190" y="52"/>
                    <a:pt x="190" y="52"/>
                  </a:cubicBezTo>
                  <a:cubicBezTo>
                    <a:pt x="175" y="52"/>
                    <a:pt x="175" y="52"/>
                    <a:pt x="175" y="52"/>
                  </a:cubicBezTo>
                  <a:cubicBezTo>
                    <a:pt x="176" y="49"/>
                    <a:pt x="177" y="47"/>
                    <a:pt x="178" y="44"/>
                  </a:cubicBezTo>
                  <a:cubicBezTo>
                    <a:pt x="178" y="44"/>
                    <a:pt x="178" y="44"/>
                    <a:pt x="178" y="44"/>
                  </a:cubicBezTo>
                  <a:cubicBezTo>
                    <a:pt x="178" y="44"/>
                    <a:pt x="178" y="44"/>
                    <a:pt x="178" y="44"/>
                  </a:cubicBezTo>
                  <a:close/>
                  <a:moveTo>
                    <a:pt x="114" y="41"/>
                  </a:moveTo>
                  <a:cubicBezTo>
                    <a:pt x="114" y="39"/>
                    <a:pt x="116" y="39"/>
                    <a:pt x="118" y="38"/>
                  </a:cubicBezTo>
                  <a:cubicBezTo>
                    <a:pt x="117" y="39"/>
                    <a:pt x="116" y="40"/>
                    <a:pt x="114" y="41"/>
                  </a:cubicBezTo>
                  <a:close/>
                  <a:moveTo>
                    <a:pt x="168" y="57"/>
                  </a:moveTo>
                  <a:cubicBezTo>
                    <a:pt x="167" y="59"/>
                    <a:pt x="166" y="60"/>
                    <a:pt x="166" y="62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4" y="61"/>
                    <a:pt x="162" y="59"/>
                    <a:pt x="162" y="57"/>
                  </a:cubicBezTo>
                  <a:lnTo>
                    <a:pt x="168" y="57"/>
                  </a:lnTo>
                  <a:close/>
                  <a:moveTo>
                    <a:pt x="182" y="57"/>
                  </a:moveTo>
                  <a:cubicBezTo>
                    <a:pt x="181" y="59"/>
                    <a:pt x="183" y="61"/>
                    <a:pt x="183" y="64"/>
                  </a:cubicBezTo>
                  <a:cubicBezTo>
                    <a:pt x="184" y="64"/>
                    <a:pt x="183" y="64"/>
                    <a:pt x="184" y="64"/>
                  </a:cubicBezTo>
                  <a:cubicBezTo>
                    <a:pt x="184" y="65"/>
                    <a:pt x="182" y="66"/>
                    <a:pt x="180" y="67"/>
                  </a:cubicBezTo>
                  <a:cubicBezTo>
                    <a:pt x="180" y="68"/>
                    <a:pt x="182" y="71"/>
                    <a:pt x="181" y="71"/>
                  </a:cubicBezTo>
                  <a:cubicBezTo>
                    <a:pt x="181" y="75"/>
                    <a:pt x="177" y="69"/>
                    <a:pt x="177" y="68"/>
                  </a:cubicBezTo>
                  <a:cubicBezTo>
                    <a:pt x="179" y="68"/>
                    <a:pt x="171" y="65"/>
                    <a:pt x="171" y="65"/>
                  </a:cubicBezTo>
                  <a:cubicBezTo>
                    <a:pt x="171" y="65"/>
                    <a:pt x="170" y="65"/>
                    <a:pt x="170" y="64"/>
                  </a:cubicBezTo>
                  <a:cubicBezTo>
                    <a:pt x="171" y="62"/>
                    <a:pt x="172" y="59"/>
                    <a:pt x="173" y="57"/>
                  </a:cubicBezTo>
                  <a:lnTo>
                    <a:pt x="182" y="57"/>
                  </a:lnTo>
                  <a:close/>
                  <a:moveTo>
                    <a:pt x="192" y="70"/>
                  </a:moveTo>
                  <a:cubicBezTo>
                    <a:pt x="193" y="70"/>
                    <a:pt x="192" y="71"/>
                    <a:pt x="192" y="71"/>
                  </a:cubicBezTo>
                  <a:cubicBezTo>
                    <a:pt x="192" y="71"/>
                    <a:pt x="192" y="70"/>
                    <a:pt x="192" y="70"/>
                  </a:cubicBezTo>
                  <a:close/>
                  <a:moveTo>
                    <a:pt x="189" y="73"/>
                  </a:moveTo>
                  <a:cubicBezTo>
                    <a:pt x="189" y="74"/>
                    <a:pt x="187" y="74"/>
                    <a:pt x="187" y="73"/>
                  </a:cubicBezTo>
                  <a:cubicBezTo>
                    <a:pt x="187" y="74"/>
                    <a:pt x="188" y="73"/>
                    <a:pt x="187" y="73"/>
                  </a:cubicBezTo>
                  <a:cubicBezTo>
                    <a:pt x="188" y="73"/>
                    <a:pt x="188" y="72"/>
                    <a:pt x="189" y="73"/>
                  </a:cubicBezTo>
                  <a:close/>
                  <a:moveTo>
                    <a:pt x="200" y="134"/>
                  </a:moveTo>
                  <a:cubicBezTo>
                    <a:pt x="199" y="134"/>
                    <a:pt x="197" y="135"/>
                    <a:pt x="196" y="134"/>
                  </a:cubicBezTo>
                  <a:cubicBezTo>
                    <a:pt x="196" y="135"/>
                    <a:pt x="191" y="132"/>
                    <a:pt x="191" y="132"/>
                  </a:cubicBezTo>
                  <a:cubicBezTo>
                    <a:pt x="191" y="133"/>
                    <a:pt x="192" y="132"/>
                    <a:pt x="192" y="133"/>
                  </a:cubicBezTo>
                  <a:cubicBezTo>
                    <a:pt x="190" y="133"/>
                    <a:pt x="190" y="135"/>
                    <a:pt x="190" y="136"/>
                  </a:cubicBezTo>
                  <a:cubicBezTo>
                    <a:pt x="188" y="136"/>
                    <a:pt x="191" y="133"/>
                    <a:pt x="189" y="133"/>
                  </a:cubicBezTo>
                  <a:cubicBezTo>
                    <a:pt x="189" y="132"/>
                    <a:pt x="190" y="133"/>
                    <a:pt x="190" y="132"/>
                  </a:cubicBezTo>
                  <a:cubicBezTo>
                    <a:pt x="187" y="131"/>
                    <a:pt x="184" y="138"/>
                    <a:pt x="183" y="138"/>
                  </a:cubicBezTo>
                  <a:cubicBezTo>
                    <a:pt x="183" y="135"/>
                    <a:pt x="173" y="137"/>
                    <a:pt x="175" y="133"/>
                  </a:cubicBezTo>
                  <a:cubicBezTo>
                    <a:pt x="175" y="127"/>
                    <a:pt x="176" y="127"/>
                    <a:pt x="168" y="127"/>
                  </a:cubicBezTo>
                  <a:cubicBezTo>
                    <a:pt x="168" y="125"/>
                    <a:pt x="169" y="124"/>
                    <a:pt x="169" y="122"/>
                  </a:cubicBezTo>
                  <a:cubicBezTo>
                    <a:pt x="169" y="122"/>
                    <a:pt x="169" y="123"/>
                    <a:pt x="170" y="123"/>
                  </a:cubicBezTo>
                  <a:cubicBezTo>
                    <a:pt x="170" y="122"/>
                    <a:pt x="172" y="118"/>
                    <a:pt x="169" y="118"/>
                  </a:cubicBezTo>
                  <a:cubicBezTo>
                    <a:pt x="167" y="119"/>
                    <a:pt x="166" y="121"/>
                    <a:pt x="165" y="123"/>
                  </a:cubicBezTo>
                  <a:cubicBezTo>
                    <a:pt x="164" y="123"/>
                    <a:pt x="161" y="124"/>
                    <a:pt x="160" y="122"/>
                  </a:cubicBezTo>
                  <a:cubicBezTo>
                    <a:pt x="159" y="121"/>
                    <a:pt x="158" y="119"/>
                    <a:pt x="157" y="119"/>
                  </a:cubicBezTo>
                  <a:cubicBezTo>
                    <a:pt x="157" y="118"/>
                    <a:pt x="158" y="117"/>
                    <a:pt x="158" y="116"/>
                  </a:cubicBezTo>
                  <a:cubicBezTo>
                    <a:pt x="158" y="114"/>
                    <a:pt x="158" y="111"/>
                    <a:pt x="159" y="109"/>
                  </a:cubicBezTo>
                  <a:cubicBezTo>
                    <a:pt x="160" y="108"/>
                    <a:pt x="161" y="108"/>
                    <a:pt x="161" y="107"/>
                  </a:cubicBezTo>
                  <a:cubicBezTo>
                    <a:pt x="161" y="107"/>
                    <a:pt x="165" y="107"/>
                    <a:pt x="166" y="107"/>
                  </a:cubicBezTo>
                  <a:cubicBezTo>
                    <a:pt x="166" y="107"/>
                    <a:pt x="165" y="107"/>
                    <a:pt x="165" y="107"/>
                  </a:cubicBezTo>
                  <a:cubicBezTo>
                    <a:pt x="166" y="107"/>
                    <a:pt x="167" y="108"/>
                    <a:pt x="167" y="106"/>
                  </a:cubicBezTo>
                  <a:cubicBezTo>
                    <a:pt x="167" y="107"/>
                    <a:pt x="168" y="107"/>
                    <a:pt x="168" y="107"/>
                  </a:cubicBezTo>
                  <a:cubicBezTo>
                    <a:pt x="169" y="106"/>
                    <a:pt x="168" y="106"/>
                    <a:pt x="167" y="106"/>
                  </a:cubicBezTo>
                  <a:cubicBezTo>
                    <a:pt x="173" y="106"/>
                    <a:pt x="173" y="106"/>
                    <a:pt x="173" y="106"/>
                  </a:cubicBezTo>
                  <a:cubicBezTo>
                    <a:pt x="175" y="106"/>
                    <a:pt x="175" y="108"/>
                    <a:pt x="176" y="109"/>
                  </a:cubicBezTo>
                  <a:cubicBezTo>
                    <a:pt x="176" y="109"/>
                    <a:pt x="176" y="109"/>
                    <a:pt x="177" y="109"/>
                  </a:cubicBezTo>
                  <a:cubicBezTo>
                    <a:pt x="177" y="111"/>
                    <a:pt x="178" y="112"/>
                    <a:pt x="178" y="113"/>
                  </a:cubicBezTo>
                  <a:cubicBezTo>
                    <a:pt x="180" y="112"/>
                    <a:pt x="178" y="106"/>
                    <a:pt x="178" y="106"/>
                  </a:cubicBezTo>
                  <a:cubicBezTo>
                    <a:pt x="178" y="106"/>
                    <a:pt x="178" y="106"/>
                    <a:pt x="178" y="106"/>
                  </a:cubicBezTo>
                  <a:cubicBezTo>
                    <a:pt x="202" y="106"/>
                    <a:pt x="202" y="106"/>
                    <a:pt x="202" y="106"/>
                  </a:cubicBezTo>
                  <a:cubicBezTo>
                    <a:pt x="201" y="115"/>
                    <a:pt x="200" y="124"/>
                    <a:pt x="200" y="134"/>
                  </a:cubicBezTo>
                  <a:close/>
                  <a:moveTo>
                    <a:pt x="139" y="88"/>
                  </a:moveTo>
                  <a:cubicBezTo>
                    <a:pt x="140" y="88"/>
                    <a:pt x="139" y="88"/>
                    <a:pt x="140" y="88"/>
                  </a:cubicBezTo>
                  <a:cubicBezTo>
                    <a:pt x="140" y="88"/>
                    <a:pt x="140" y="89"/>
                    <a:pt x="140" y="89"/>
                  </a:cubicBezTo>
                  <a:cubicBezTo>
                    <a:pt x="139" y="89"/>
                    <a:pt x="139" y="88"/>
                    <a:pt x="139" y="88"/>
                  </a:cubicBezTo>
                  <a:close/>
                  <a:moveTo>
                    <a:pt x="141" y="60"/>
                  </a:moveTo>
                  <a:cubicBezTo>
                    <a:pt x="141" y="60"/>
                    <a:pt x="142" y="59"/>
                    <a:pt x="142" y="59"/>
                  </a:cubicBezTo>
                  <a:cubicBezTo>
                    <a:pt x="144" y="58"/>
                    <a:pt x="144" y="57"/>
                    <a:pt x="147" y="58"/>
                  </a:cubicBezTo>
                  <a:cubicBezTo>
                    <a:pt x="146" y="58"/>
                    <a:pt x="144" y="59"/>
                    <a:pt x="142" y="59"/>
                  </a:cubicBezTo>
                  <a:cubicBezTo>
                    <a:pt x="142" y="59"/>
                    <a:pt x="142" y="60"/>
                    <a:pt x="141" y="60"/>
                  </a:cubicBezTo>
                  <a:cubicBezTo>
                    <a:pt x="142" y="60"/>
                    <a:pt x="141" y="60"/>
                    <a:pt x="141" y="60"/>
                  </a:cubicBezTo>
                  <a:close/>
                  <a:moveTo>
                    <a:pt x="151" y="63"/>
                  </a:moveTo>
                  <a:cubicBezTo>
                    <a:pt x="152" y="63"/>
                    <a:pt x="151" y="61"/>
                    <a:pt x="152" y="61"/>
                  </a:cubicBezTo>
                  <a:cubicBezTo>
                    <a:pt x="152" y="61"/>
                    <a:pt x="152" y="61"/>
                    <a:pt x="153" y="61"/>
                  </a:cubicBezTo>
                  <a:cubicBezTo>
                    <a:pt x="153" y="61"/>
                    <a:pt x="153" y="62"/>
                    <a:pt x="153" y="62"/>
                  </a:cubicBezTo>
                  <a:cubicBezTo>
                    <a:pt x="152" y="62"/>
                    <a:pt x="152" y="63"/>
                    <a:pt x="151" y="63"/>
                  </a:cubicBezTo>
                  <a:close/>
                  <a:moveTo>
                    <a:pt x="154" y="69"/>
                  </a:moveTo>
                  <a:cubicBezTo>
                    <a:pt x="154" y="69"/>
                    <a:pt x="154" y="69"/>
                    <a:pt x="154" y="69"/>
                  </a:cubicBezTo>
                  <a:cubicBezTo>
                    <a:pt x="154" y="69"/>
                    <a:pt x="154" y="69"/>
                    <a:pt x="154" y="69"/>
                  </a:cubicBezTo>
                  <a:cubicBezTo>
                    <a:pt x="155" y="69"/>
                    <a:pt x="155" y="71"/>
                    <a:pt x="155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4" y="71"/>
                    <a:pt x="154" y="70"/>
                    <a:pt x="154" y="69"/>
                  </a:cubicBezTo>
                  <a:close/>
                  <a:moveTo>
                    <a:pt x="157" y="74"/>
                  </a:moveTo>
                  <a:cubicBezTo>
                    <a:pt x="157" y="74"/>
                    <a:pt x="157" y="74"/>
                    <a:pt x="157" y="74"/>
                  </a:cubicBezTo>
                  <a:cubicBezTo>
                    <a:pt x="156" y="74"/>
                    <a:pt x="157" y="73"/>
                    <a:pt x="156" y="73"/>
                  </a:cubicBezTo>
                  <a:cubicBezTo>
                    <a:pt x="156" y="72"/>
                    <a:pt x="155" y="72"/>
                    <a:pt x="155" y="72"/>
                  </a:cubicBezTo>
                  <a:cubicBezTo>
                    <a:pt x="155" y="72"/>
                    <a:pt x="155" y="72"/>
                    <a:pt x="156" y="71"/>
                  </a:cubicBezTo>
                  <a:cubicBezTo>
                    <a:pt x="156" y="72"/>
                    <a:pt x="158" y="73"/>
                    <a:pt x="157" y="74"/>
                  </a:cubicBezTo>
                  <a:close/>
                  <a:moveTo>
                    <a:pt x="157" y="68"/>
                  </a:moveTo>
                  <a:cubicBezTo>
                    <a:pt x="157" y="67"/>
                    <a:pt x="160" y="72"/>
                    <a:pt x="160" y="73"/>
                  </a:cubicBezTo>
                  <a:cubicBezTo>
                    <a:pt x="159" y="74"/>
                    <a:pt x="159" y="74"/>
                    <a:pt x="159" y="74"/>
                  </a:cubicBezTo>
                  <a:cubicBezTo>
                    <a:pt x="159" y="72"/>
                    <a:pt x="154" y="68"/>
                    <a:pt x="157" y="68"/>
                  </a:cubicBezTo>
                  <a:close/>
                  <a:moveTo>
                    <a:pt x="170" y="76"/>
                  </a:moveTo>
                  <a:cubicBezTo>
                    <a:pt x="169" y="76"/>
                    <a:pt x="169" y="75"/>
                    <a:pt x="169" y="75"/>
                  </a:cubicBezTo>
                  <a:cubicBezTo>
                    <a:pt x="168" y="75"/>
                    <a:pt x="170" y="73"/>
                    <a:pt x="170" y="76"/>
                  </a:cubicBezTo>
                  <a:close/>
                  <a:moveTo>
                    <a:pt x="169" y="77"/>
                  </a:moveTo>
                  <a:cubicBezTo>
                    <a:pt x="172" y="77"/>
                    <a:pt x="174" y="79"/>
                    <a:pt x="175" y="81"/>
                  </a:cubicBezTo>
                  <a:cubicBezTo>
                    <a:pt x="178" y="81"/>
                    <a:pt x="180" y="82"/>
                    <a:pt x="179" y="84"/>
                  </a:cubicBezTo>
                  <a:cubicBezTo>
                    <a:pt x="177" y="84"/>
                    <a:pt x="178" y="84"/>
                    <a:pt x="176" y="86"/>
                  </a:cubicBezTo>
                  <a:cubicBezTo>
                    <a:pt x="175" y="85"/>
                    <a:pt x="175" y="86"/>
                    <a:pt x="175" y="85"/>
                  </a:cubicBezTo>
                  <a:cubicBezTo>
                    <a:pt x="175" y="82"/>
                    <a:pt x="174" y="82"/>
                    <a:pt x="172" y="83"/>
                  </a:cubicBezTo>
                  <a:cubicBezTo>
                    <a:pt x="172" y="85"/>
                    <a:pt x="172" y="87"/>
                    <a:pt x="171" y="88"/>
                  </a:cubicBezTo>
                  <a:cubicBezTo>
                    <a:pt x="168" y="88"/>
                    <a:pt x="171" y="84"/>
                    <a:pt x="171" y="83"/>
                  </a:cubicBezTo>
                  <a:cubicBezTo>
                    <a:pt x="170" y="84"/>
                    <a:pt x="170" y="84"/>
                    <a:pt x="169" y="84"/>
                  </a:cubicBezTo>
                  <a:cubicBezTo>
                    <a:pt x="170" y="81"/>
                    <a:pt x="173" y="81"/>
                    <a:pt x="174" y="82"/>
                  </a:cubicBezTo>
                  <a:cubicBezTo>
                    <a:pt x="174" y="80"/>
                    <a:pt x="170" y="80"/>
                    <a:pt x="169" y="80"/>
                  </a:cubicBezTo>
                  <a:cubicBezTo>
                    <a:pt x="169" y="80"/>
                    <a:pt x="169" y="80"/>
                    <a:pt x="169" y="80"/>
                  </a:cubicBezTo>
                  <a:cubicBezTo>
                    <a:pt x="169" y="80"/>
                    <a:pt x="170" y="79"/>
                    <a:pt x="170" y="79"/>
                  </a:cubicBezTo>
                  <a:cubicBezTo>
                    <a:pt x="168" y="79"/>
                    <a:pt x="167" y="80"/>
                    <a:pt x="165" y="80"/>
                  </a:cubicBezTo>
                  <a:cubicBezTo>
                    <a:pt x="165" y="80"/>
                    <a:pt x="165" y="80"/>
                    <a:pt x="165" y="80"/>
                  </a:cubicBezTo>
                  <a:cubicBezTo>
                    <a:pt x="167" y="78"/>
                    <a:pt x="169" y="77"/>
                    <a:pt x="169" y="77"/>
                  </a:cubicBezTo>
                  <a:close/>
                  <a:moveTo>
                    <a:pt x="179" y="81"/>
                  </a:moveTo>
                  <a:cubicBezTo>
                    <a:pt x="181" y="81"/>
                    <a:pt x="179" y="82"/>
                    <a:pt x="179" y="81"/>
                  </a:cubicBezTo>
                  <a:close/>
                  <a:moveTo>
                    <a:pt x="176" y="87"/>
                  </a:moveTo>
                  <a:cubicBezTo>
                    <a:pt x="176" y="87"/>
                    <a:pt x="176" y="87"/>
                    <a:pt x="176" y="88"/>
                  </a:cubicBezTo>
                  <a:cubicBezTo>
                    <a:pt x="177" y="88"/>
                    <a:pt x="179" y="87"/>
                    <a:pt x="180" y="86"/>
                  </a:cubicBezTo>
                  <a:cubicBezTo>
                    <a:pt x="180" y="84"/>
                    <a:pt x="182" y="86"/>
                    <a:pt x="182" y="85"/>
                  </a:cubicBezTo>
                  <a:cubicBezTo>
                    <a:pt x="182" y="85"/>
                    <a:pt x="182" y="85"/>
                    <a:pt x="182" y="85"/>
                  </a:cubicBezTo>
                  <a:cubicBezTo>
                    <a:pt x="181" y="85"/>
                    <a:pt x="185" y="84"/>
                    <a:pt x="185" y="84"/>
                  </a:cubicBezTo>
                  <a:cubicBezTo>
                    <a:pt x="184" y="87"/>
                    <a:pt x="176" y="88"/>
                    <a:pt x="175" y="88"/>
                  </a:cubicBezTo>
                  <a:cubicBezTo>
                    <a:pt x="175" y="88"/>
                    <a:pt x="176" y="87"/>
                    <a:pt x="176" y="87"/>
                  </a:cubicBezTo>
                  <a:close/>
                  <a:moveTo>
                    <a:pt x="129" y="49"/>
                  </a:moveTo>
                  <a:cubicBezTo>
                    <a:pt x="129" y="48"/>
                    <a:pt x="130" y="48"/>
                    <a:pt x="130" y="48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29" y="48"/>
                    <a:pt x="129" y="49"/>
                    <a:pt x="129" y="49"/>
                  </a:cubicBezTo>
                  <a:close/>
                  <a:moveTo>
                    <a:pt x="132" y="45"/>
                  </a:moveTo>
                  <a:cubicBezTo>
                    <a:pt x="131" y="46"/>
                    <a:pt x="131" y="46"/>
                    <a:pt x="130" y="47"/>
                  </a:cubicBezTo>
                  <a:cubicBezTo>
                    <a:pt x="129" y="47"/>
                    <a:pt x="129" y="48"/>
                    <a:pt x="127" y="48"/>
                  </a:cubicBezTo>
                  <a:cubicBezTo>
                    <a:pt x="127" y="46"/>
                    <a:pt x="127" y="46"/>
                    <a:pt x="129" y="46"/>
                  </a:cubicBezTo>
                  <a:cubicBezTo>
                    <a:pt x="129" y="45"/>
                    <a:pt x="126" y="45"/>
                    <a:pt x="126" y="45"/>
                  </a:cubicBezTo>
                  <a:cubicBezTo>
                    <a:pt x="126" y="44"/>
                    <a:pt x="126" y="45"/>
                    <a:pt x="127" y="44"/>
                  </a:cubicBezTo>
                  <a:cubicBezTo>
                    <a:pt x="127" y="44"/>
                    <a:pt x="132" y="43"/>
                    <a:pt x="132" y="44"/>
                  </a:cubicBezTo>
                  <a:cubicBezTo>
                    <a:pt x="132" y="45"/>
                    <a:pt x="131" y="45"/>
                    <a:pt x="130" y="45"/>
                  </a:cubicBezTo>
                  <a:cubicBezTo>
                    <a:pt x="131" y="45"/>
                    <a:pt x="131" y="45"/>
                    <a:pt x="132" y="45"/>
                  </a:cubicBezTo>
                  <a:close/>
                  <a:moveTo>
                    <a:pt x="122" y="74"/>
                  </a:moveTo>
                  <a:cubicBezTo>
                    <a:pt x="122" y="74"/>
                    <a:pt x="123" y="74"/>
                    <a:pt x="124" y="73"/>
                  </a:cubicBezTo>
                  <a:cubicBezTo>
                    <a:pt x="124" y="75"/>
                    <a:pt x="126" y="74"/>
                    <a:pt x="126" y="75"/>
                  </a:cubicBezTo>
                  <a:cubicBezTo>
                    <a:pt x="128" y="75"/>
                    <a:pt x="127" y="77"/>
                    <a:pt x="128" y="79"/>
                  </a:cubicBezTo>
                  <a:cubicBezTo>
                    <a:pt x="127" y="79"/>
                    <a:pt x="127" y="78"/>
                    <a:pt x="127" y="77"/>
                  </a:cubicBezTo>
                  <a:cubicBezTo>
                    <a:pt x="126" y="77"/>
                    <a:pt x="126" y="78"/>
                    <a:pt x="124" y="77"/>
                  </a:cubicBezTo>
                  <a:cubicBezTo>
                    <a:pt x="125" y="79"/>
                    <a:pt x="124" y="94"/>
                    <a:pt x="127" y="94"/>
                  </a:cubicBezTo>
                  <a:cubicBezTo>
                    <a:pt x="127" y="94"/>
                    <a:pt x="127" y="94"/>
                    <a:pt x="128" y="94"/>
                  </a:cubicBezTo>
                  <a:cubicBezTo>
                    <a:pt x="128" y="94"/>
                    <a:pt x="128" y="94"/>
                    <a:pt x="128" y="94"/>
                  </a:cubicBezTo>
                  <a:cubicBezTo>
                    <a:pt x="128" y="94"/>
                    <a:pt x="127" y="94"/>
                    <a:pt x="127" y="94"/>
                  </a:cubicBezTo>
                  <a:cubicBezTo>
                    <a:pt x="128" y="94"/>
                    <a:pt x="127" y="95"/>
                    <a:pt x="127" y="94"/>
                  </a:cubicBezTo>
                  <a:cubicBezTo>
                    <a:pt x="127" y="94"/>
                    <a:pt x="127" y="94"/>
                    <a:pt x="127" y="94"/>
                  </a:cubicBezTo>
                  <a:cubicBezTo>
                    <a:pt x="127" y="95"/>
                    <a:pt x="130" y="98"/>
                    <a:pt x="132" y="101"/>
                  </a:cubicBezTo>
                  <a:cubicBezTo>
                    <a:pt x="112" y="101"/>
                    <a:pt x="112" y="101"/>
                    <a:pt x="112" y="101"/>
                  </a:cubicBezTo>
                  <a:cubicBezTo>
                    <a:pt x="115" y="91"/>
                    <a:pt x="118" y="82"/>
                    <a:pt x="122" y="74"/>
                  </a:cubicBezTo>
                  <a:close/>
                  <a:moveTo>
                    <a:pt x="135" y="106"/>
                  </a:moveTo>
                  <a:cubicBezTo>
                    <a:pt x="137" y="108"/>
                    <a:pt x="137" y="109"/>
                    <a:pt x="136" y="109"/>
                  </a:cubicBezTo>
                  <a:cubicBezTo>
                    <a:pt x="136" y="109"/>
                    <a:pt x="143" y="116"/>
                    <a:pt x="142" y="116"/>
                  </a:cubicBezTo>
                  <a:cubicBezTo>
                    <a:pt x="142" y="113"/>
                    <a:pt x="138" y="109"/>
                    <a:pt x="137" y="106"/>
                  </a:cubicBezTo>
                  <a:cubicBezTo>
                    <a:pt x="139" y="106"/>
                    <a:pt x="139" y="106"/>
                    <a:pt x="139" y="106"/>
                  </a:cubicBezTo>
                  <a:cubicBezTo>
                    <a:pt x="141" y="108"/>
                    <a:pt x="141" y="111"/>
                    <a:pt x="144" y="111"/>
                  </a:cubicBezTo>
                  <a:cubicBezTo>
                    <a:pt x="143" y="113"/>
                    <a:pt x="148" y="115"/>
                    <a:pt x="148" y="118"/>
                  </a:cubicBezTo>
                  <a:cubicBezTo>
                    <a:pt x="149" y="118"/>
                    <a:pt x="148" y="122"/>
                    <a:pt x="150" y="122"/>
                  </a:cubicBezTo>
                  <a:cubicBezTo>
                    <a:pt x="150" y="123"/>
                    <a:pt x="151" y="123"/>
                    <a:pt x="152" y="124"/>
                  </a:cubicBezTo>
                  <a:cubicBezTo>
                    <a:pt x="151" y="133"/>
                    <a:pt x="151" y="141"/>
                    <a:pt x="151" y="150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6" y="135"/>
                    <a:pt x="108" y="120"/>
                    <a:pt x="111" y="106"/>
                  </a:cubicBezTo>
                  <a:lnTo>
                    <a:pt x="135" y="106"/>
                  </a:lnTo>
                  <a:close/>
                  <a:moveTo>
                    <a:pt x="106" y="155"/>
                  </a:moveTo>
                  <a:cubicBezTo>
                    <a:pt x="151" y="155"/>
                    <a:pt x="151" y="155"/>
                    <a:pt x="151" y="155"/>
                  </a:cubicBezTo>
                  <a:cubicBezTo>
                    <a:pt x="151" y="169"/>
                    <a:pt x="152" y="184"/>
                    <a:pt x="155" y="198"/>
                  </a:cubicBezTo>
                  <a:cubicBezTo>
                    <a:pt x="112" y="198"/>
                    <a:pt x="112" y="198"/>
                    <a:pt x="112" y="198"/>
                  </a:cubicBezTo>
                  <a:cubicBezTo>
                    <a:pt x="108" y="184"/>
                    <a:pt x="106" y="169"/>
                    <a:pt x="106" y="155"/>
                  </a:cubicBezTo>
                  <a:close/>
                  <a:moveTo>
                    <a:pt x="107" y="198"/>
                  </a:moveTo>
                  <a:cubicBezTo>
                    <a:pt x="64" y="198"/>
                    <a:pt x="64" y="198"/>
                    <a:pt x="64" y="198"/>
                  </a:cubicBezTo>
                  <a:cubicBezTo>
                    <a:pt x="60" y="184"/>
                    <a:pt x="58" y="170"/>
                    <a:pt x="57" y="155"/>
                  </a:cubicBezTo>
                  <a:cubicBezTo>
                    <a:pt x="102" y="155"/>
                    <a:pt x="102" y="155"/>
                    <a:pt x="102" y="155"/>
                  </a:cubicBezTo>
                  <a:cubicBezTo>
                    <a:pt x="102" y="169"/>
                    <a:pt x="104" y="184"/>
                    <a:pt x="107" y="198"/>
                  </a:cubicBezTo>
                  <a:close/>
                  <a:moveTo>
                    <a:pt x="156" y="126"/>
                  </a:moveTo>
                  <a:cubicBezTo>
                    <a:pt x="159" y="126"/>
                    <a:pt x="161" y="126"/>
                    <a:pt x="161" y="126"/>
                  </a:cubicBezTo>
                  <a:cubicBezTo>
                    <a:pt x="165" y="126"/>
                    <a:pt x="166" y="130"/>
                    <a:pt x="170" y="130"/>
                  </a:cubicBezTo>
                  <a:cubicBezTo>
                    <a:pt x="171" y="132"/>
                    <a:pt x="173" y="133"/>
                    <a:pt x="173" y="135"/>
                  </a:cubicBezTo>
                  <a:cubicBezTo>
                    <a:pt x="173" y="135"/>
                    <a:pt x="175" y="135"/>
                    <a:pt x="175" y="137"/>
                  </a:cubicBezTo>
                  <a:cubicBezTo>
                    <a:pt x="175" y="137"/>
                    <a:pt x="175" y="137"/>
                    <a:pt x="175" y="136"/>
                  </a:cubicBezTo>
                  <a:cubicBezTo>
                    <a:pt x="176" y="137"/>
                    <a:pt x="178" y="138"/>
                    <a:pt x="179" y="138"/>
                  </a:cubicBezTo>
                  <a:cubicBezTo>
                    <a:pt x="179" y="138"/>
                    <a:pt x="179" y="138"/>
                    <a:pt x="179" y="138"/>
                  </a:cubicBezTo>
                  <a:cubicBezTo>
                    <a:pt x="179" y="137"/>
                    <a:pt x="179" y="137"/>
                    <a:pt x="179" y="137"/>
                  </a:cubicBezTo>
                  <a:cubicBezTo>
                    <a:pt x="179" y="137"/>
                    <a:pt x="180" y="136"/>
                    <a:pt x="180" y="136"/>
                  </a:cubicBezTo>
                  <a:cubicBezTo>
                    <a:pt x="181" y="137"/>
                    <a:pt x="180" y="137"/>
                    <a:pt x="182" y="137"/>
                  </a:cubicBezTo>
                  <a:cubicBezTo>
                    <a:pt x="182" y="141"/>
                    <a:pt x="181" y="146"/>
                    <a:pt x="179" y="150"/>
                  </a:cubicBezTo>
                  <a:cubicBezTo>
                    <a:pt x="155" y="150"/>
                    <a:pt x="155" y="150"/>
                    <a:pt x="155" y="150"/>
                  </a:cubicBezTo>
                  <a:cubicBezTo>
                    <a:pt x="155" y="142"/>
                    <a:pt x="156" y="134"/>
                    <a:pt x="156" y="126"/>
                  </a:cubicBezTo>
                  <a:close/>
                  <a:moveTo>
                    <a:pt x="179" y="155"/>
                  </a:moveTo>
                  <a:cubicBezTo>
                    <a:pt x="178" y="156"/>
                    <a:pt x="177" y="157"/>
                    <a:pt x="180" y="159"/>
                  </a:cubicBezTo>
                  <a:cubicBezTo>
                    <a:pt x="181" y="160"/>
                    <a:pt x="182" y="164"/>
                    <a:pt x="183" y="165"/>
                  </a:cubicBezTo>
                  <a:cubicBezTo>
                    <a:pt x="181" y="165"/>
                    <a:pt x="189" y="175"/>
                    <a:pt x="190" y="173"/>
                  </a:cubicBezTo>
                  <a:cubicBezTo>
                    <a:pt x="190" y="173"/>
                    <a:pt x="192" y="185"/>
                    <a:pt x="191" y="185"/>
                  </a:cubicBezTo>
                  <a:cubicBezTo>
                    <a:pt x="191" y="187"/>
                    <a:pt x="190" y="191"/>
                    <a:pt x="190" y="193"/>
                  </a:cubicBezTo>
                  <a:cubicBezTo>
                    <a:pt x="190" y="195"/>
                    <a:pt x="190" y="196"/>
                    <a:pt x="189" y="198"/>
                  </a:cubicBezTo>
                  <a:cubicBezTo>
                    <a:pt x="160" y="198"/>
                    <a:pt x="160" y="198"/>
                    <a:pt x="160" y="198"/>
                  </a:cubicBezTo>
                  <a:cubicBezTo>
                    <a:pt x="157" y="183"/>
                    <a:pt x="155" y="169"/>
                    <a:pt x="155" y="155"/>
                  </a:cubicBezTo>
                  <a:lnTo>
                    <a:pt x="179" y="155"/>
                  </a:lnTo>
                  <a:close/>
                  <a:moveTo>
                    <a:pt x="222" y="150"/>
                  </a:moveTo>
                  <a:cubicBezTo>
                    <a:pt x="221" y="150"/>
                    <a:pt x="220" y="150"/>
                    <a:pt x="219" y="150"/>
                  </a:cubicBezTo>
                  <a:cubicBezTo>
                    <a:pt x="215" y="150"/>
                    <a:pt x="215" y="150"/>
                    <a:pt x="215" y="150"/>
                  </a:cubicBezTo>
                  <a:cubicBezTo>
                    <a:pt x="215" y="150"/>
                    <a:pt x="215" y="150"/>
                    <a:pt x="215" y="150"/>
                  </a:cubicBezTo>
                  <a:cubicBezTo>
                    <a:pt x="214" y="150"/>
                    <a:pt x="214" y="150"/>
                    <a:pt x="214" y="150"/>
                  </a:cubicBezTo>
                  <a:cubicBezTo>
                    <a:pt x="214" y="150"/>
                    <a:pt x="214" y="150"/>
                    <a:pt x="214" y="150"/>
                  </a:cubicBezTo>
                  <a:cubicBezTo>
                    <a:pt x="214" y="150"/>
                    <a:pt x="214" y="150"/>
                    <a:pt x="214" y="150"/>
                  </a:cubicBezTo>
                  <a:cubicBezTo>
                    <a:pt x="214" y="150"/>
                    <a:pt x="213" y="150"/>
                    <a:pt x="213" y="150"/>
                  </a:cubicBezTo>
                  <a:cubicBezTo>
                    <a:pt x="212" y="150"/>
                    <a:pt x="212" y="150"/>
                    <a:pt x="212" y="150"/>
                  </a:cubicBezTo>
                  <a:cubicBezTo>
                    <a:pt x="214" y="149"/>
                    <a:pt x="215" y="148"/>
                    <a:pt x="215" y="148"/>
                  </a:cubicBezTo>
                  <a:cubicBezTo>
                    <a:pt x="215" y="148"/>
                    <a:pt x="215" y="149"/>
                    <a:pt x="216" y="148"/>
                  </a:cubicBezTo>
                  <a:cubicBezTo>
                    <a:pt x="216" y="148"/>
                    <a:pt x="216" y="148"/>
                    <a:pt x="216" y="148"/>
                  </a:cubicBezTo>
                  <a:cubicBezTo>
                    <a:pt x="216" y="148"/>
                    <a:pt x="216" y="148"/>
                    <a:pt x="216" y="148"/>
                  </a:cubicBezTo>
                  <a:cubicBezTo>
                    <a:pt x="216" y="148"/>
                    <a:pt x="216" y="148"/>
                    <a:pt x="216" y="147"/>
                  </a:cubicBezTo>
                  <a:cubicBezTo>
                    <a:pt x="215" y="147"/>
                    <a:pt x="216" y="147"/>
                    <a:pt x="215" y="147"/>
                  </a:cubicBezTo>
                  <a:cubicBezTo>
                    <a:pt x="215" y="147"/>
                    <a:pt x="216" y="146"/>
                    <a:pt x="216" y="146"/>
                  </a:cubicBezTo>
                  <a:cubicBezTo>
                    <a:pt x="215" y="146"/>
                    <a:pt x="216" y="146"/>
                    <a:pt x="215" y="146"/>
                  </a:cubicBezTo>
                  <a:cubicBezTo>
                    <a:pt x="213" y="144"/>
                    <a:pt x="215" y="140"/>
                    <a:pt x="211" y="140"/>
                  </a:cubicBezTo>
                  <a:cubicBezTo>
                    <a:pt x="211" y="139"/>
                    <a:pt x="208" y="140"/>
                    <a:pt x="207" y="140"/>
                  </a:cubicBezTo>
                  <a:cubicBezTo>
                    <a:pt x="207" y="139"/>
                    <a:pt x="205" y="138"/>
                    <a:pt x="205" y="140"/>
                  </a:cubicBezTo>
                  <a:cubicBezTo>
                    <a:pt x="205" y="140"/>
                    <a:pt x="205" y="140"/>
                    <a:pt x="205" y="140"/>
                  </a:cubicBezTo>
                  <a:cubicBezTo>
                    <a:pt x="205" y="138"/>
                    <a:pt x="205" y="138"/>
                    <a:pt x="204" y="137"/>
                  </a:cubicBezTo>
                  <a:cubicBezTo>
                    <a:pt x="205" y="126"/>
                    <a:pt x="205" y="116"/>
                    <a:pt x="207" y="106"/>
                  </a:cubicBezTo>
                  <a:cubicBezTo>
                    <a:pt x="250" y="106"/>
                    <a:pt x="250" y="106"/>
                    <a:pt x="250" y="106"/>
                  </a:cubicBezTo>
                  <a:cubicBezTo>
                    <a:pt x="249" y="120"/>
                    <a:pt x="248" y="135"/>
                    <a:pt x="248" y="150"/>
                  </a:cubicBezTo>
                  <a:lnTo>
                    <a:pt x="222" y="150"/>
                  </a:lnTo>
                  <a:close/>
                  <a:moveTo>
                    <a:pt x="203" y="101"/>
                  </a:moveTo>
                  <a:cubicBezTo>
                    <a:pt x="181" y="101"/>
                    <a:pt x="181" y="101"/>
                    <a:pt x="181" y="101"/>
                  </a:cubicBezTo>
                  <a:cubicBezTo>
                    <a:pt x="182" y="100"/>
                    <a:pt x="183" y="99"/>
                    <a:pt x="183" y="98"/>
                  </a:cubicBezTo>
                  <a:cubicBezTo>
                    <a:pt x="184" y="98"/>
                    <a:pt x="184" y="98"/>
                    <a:pt x="184" y="98"/>
                  </a:cubicBezTo>
                  <a:cubicBezTo>
                    <a:pt x="184" y="98"/>
                    <a:pt x="184" y="98"/>
                    <a:pt x="183" y="98"/>
                  </a:cubicBezTo>
                  <a:cubicBezTo>
                    <a:pt x="183" y="96"/>
                    <a:pt x="182" y="93"/>
                    <a:pt x="184" y="92"/>
                  </a:cubicBezTo>
                  <a:cubicBezTo>
                    <a:pt x="184" y="91"/>
                    <a:pt x="184" y="91"/>
                    <a:pt x="184" y="91"/>
                  </a:cubicBezTo>
                  <a:cubicBezTo>
                    <a:pt x="184" y="92"/>
                    <a:pt x="184" y="92"/>
                    <a:pt x="184" y="92"/>
                  </a:cubicBezTo>
                  <a:cubicBezTo>
                    <a:pt x="184" y="92"/>
                    <a:pt x="184" y="95"/>
                    <a:pt x="184" y="95"/>
                  </a:cubicBezTo>
                  <a:cubicBezTo>
                    <a:pt x="186" y="94"/>
                    <a:pt x="185" y="93"/>
                    <a:pt x="185" y="92"/>
                  </a:cubicBezTo>
                  <a:cubicBezTo>
                    <a:pt x="185" y="92"/>
                    <a:pt x="190" y="88"/>
                    <a:pt x="190" y="88"/>
                  </a:cubicBezTo>
                  <a:cubicBezTo>
                    <a:pt x="191" y="88"/>
                    <a:pt x="190" y="88"/>
                    <a:pt x="191" y="88"/>
                  </a:cubicBezTo>
                  <a:cubicBezTo>
                    <a:pt x="191" y="88"/>
                    <a:pt x="191" y="88"/>
                    <a:pt x="191" y="88"/>
                  </a:cubicBezTo>
                  <a:cubicBezTo>
                    <a:pt x="189" y="85"/>
                    <a:pt x="193" y="86"/>
                    <a:pt x="193" y="84"/>
                  </a:cubicBezTo>
                  <a:cubicBezTo>
                    <a:pt x="195" y="84"/>
                    <a:pt x="194" y="85"/>
                    <a:pt x="195" y="83"/>
                  </a:cubicBezTo>
                  <a:cubicBezTo>
                    <a:pt x="197" y="83"/>
                    <a:pt x="195" y="83"/>
                    <a:pt x="197" y="82"/>
                  </a:cubicBezTo>
                  <a:cubicBezTo>
                    <a:pt x="197" y="82"/>
                    <a:pt x="197" y="83"/>
                    <a:pt x="197" y="83"/>
                  </a:cubicBezTo>
                  <a:cubicBezTo>
                    <a:pt x="197" y="83"/>
                    <a:pt x="197" y="82"/>
                    <a:pt x="198" y="82"/>
                  </a:cubicBezTo>
                  <a:cubicBezTo>
                    <a:pt x="198" y="82"/>
                    <a:pt x="198" y="82"/>
                    <a:pt x="198" y="82"/>
                  </a:cubicBezTo>
                  <a:cubicBezTo>
                    <a:pt x="198" y="83"/>
                    <a:pt x="196" y="82"/>
                    <a:pt x="200" y="83"/>
                  </a:cubicBezTo>
                  <a:cubicBezTo>
                    <a:pt x="200" y="84"/>
                    <a:pt x="197" y="83"/>
                    <a:pt x="197" y="84"/>
                  </a:cubicBezTo>
                  <a:cubicBezTo>
                    <a:pt x="195" y="85"/>
                    <a:pt x="198" y="85"/>
                    <a:pt x="198" y="86"/>
                  </a:cubicBezTo>
                  <a:cubicBezTo>
                    <a:pt x="199" y="86"/>
                    <a:pt x="198" y="84"/>
                    <a:pt x="200" y="85"/>
                  </a:cubicBezTo>
                  <a:cubicBezTo>
                    <a:pt x="200" y="84"/>
                    <a:pt x="202" y="83"/>
                    <a:pt x="202" y="83"/>
                  </a:cubicBezTo>
                  <a:cubicBezTo>
                    <a:pt x="202" y="82"/>
                    <a:pt x="202" y="83"/>
                    <a:pt x="202" y="82"/>
                  </a:cubicBezTo>
                  <a:cubicBezTo>
                    <a:pt x="200" y="82"/>
                    <a:pt x="200" y="82"/>
                    <a:pt x="199" y="82"/>
                  </a:cubicBezTo>
                  <a:cubicBezTo>
                    <a:pt x="199" y="82"/>
                    <a:pt x="199" y="82"/>
                    <a:pt x="199" y="82"/>
                  </a:cubicBezTo>
                  <a:cubicBezTo>
                    <a:pt x="199" y="82"/>
                    <a:pt x="199" y="82"/>
                    <a:pt x="200" y="81"/>
                  </a:cubicBezTo>
                  <a:cubicBezTo>
                    <a:pt x="199" y="81"/>
                    <a:pt x="199" y="81"/>
                    <a:pt x="199" y="81"/>
                  </a:cubicBezTo>
                  <a:cubicBezTo>
                    <a:pt x="197" y="82"/>
                    <a:pt x="199" y="80"/>
                    <a:pt x="198" y="80"/>
                  </a:cubicBezTo>
                  <a:cubicBezTo>
                    <a:pt x="198" y="79"/>
                    <a:pt x="198" y="79"/>
                    <a:pt x="198" y="78"/>
                  </a:cubicBezTo>
                  <a:cubicBezTo>
                    <a:pt x="198" y="78"/>
                    <a:pt x="197" y="79"/>
                    <a:pt x="197" y="79"/>
                  </a:cubicBezTo>
                  <a:cubicBezTo>
                    <a:pt x="197" y="79"/>
                    <a:pt x="197" y="78"/>
                    <a:pt x="196" y="78"/>
                  </a:cubicBezTo>
                  <a:cubicBezTo>
                    <a:pt x="197" y="78"/>
                    <a:pt x="197" y="78"/>
                    <a:pt x="197" y="78"/>
                  </a:cubicBezTo>
                  <a:cubicBezTo>
                    <a:pt x="197" y="79"/>
                    <a:pt x="199" y="77"/>
                    <a:pt x="199" y="77"/>
                  </a:cubicBezTo>
                  <a:cubicBezTo>
                    <a:pt x="199" y="73"/>
                    <a:pt x="192" y="79"/>
                    <a:pt x="191" y="80"/>
                  </a:cubicBezTo>
                  <a:cubicBezTo>
                    <a:pt x="191" y="79"/>
                    <a:pt x="192" y="79"/>
                    <a:pt x="192" y="78"/>
                  </a:cubicBezTo>
                  <a:cubicBezTo>
                    <a:pt x="192" y="78"/>
                    <a:pt x="201" y="72"/>
                    <a:pt x="201" y="74"/>
                  </a:cubicBezTo>
                  <a:cubicBezTo>
                    <a:pt x="203" y="73"/>
                    <a:pt x="205" y="73"/>
                    <a:pt x="207" y="72"/>
                  </a:cubicBezTo>
                  <a:cubicBezTo>
                    <a:pt x="207" y="73"/>
                    <a:pt x="207" y="75"/>
                    <a:pt x="206" y="76"/>
                  </a:cubicBezTo>
                  <a:cubicBezTo>
                    <a:pt x="206" y="76"/>
                    <a:pt x="206" y="76"/>
                    <a:pt x="206" y="76"/>
                  </a:cubicBezTo>
                  <a:cubicBezTo>
                    <a:pt x="206" y="77"/>
                    <a:pt x="206" y="77"/>
                    <a:pt x="206" y="77"/>
                  </a:cubicBezTo>
                  <a:cubicBezTo>
                    <a:pt x="206" y="77"/>
                    <a:pt x="206" y="77"/>
                    <a:pt x="206" y="77"/>
                  </a:cubicBezTo>
                  <a:cubicBezTo>
                    <a:pt x="206" y="77"/>
                    <a:pt x="206" y="78"/>
                    <a:pt x="205" y="78"/>
                  </a:cubicBezTo>
                  <a:cubicBezTo>
                    <a:pt x="205" y="78"/>
                    <a:pt x="206" y="78"/>
                    <a:pt x="206" y="78"/>
                  </a:cubicBezTo>
                  <a:cubicBezTo>
                    <a:pt x="206" y="78"/>
                    <a:pt x="206" y="78"/>
                    <a:pt x="206" y="78"/>
                  </a:cubicBezTo>
                  <a:cubicBezTo>
                    <a:pt x="205" y="86"/>
                    <a:pt x="203" y="93"/>
                    <a:pt x="203" y="101"/>
                  </a:cubicBezTo>
                  <a:close/>
                  <a:moveTo>
                    <a:pt x="194" y="68"/>
                  </a:moveTo>
                  <a:cubicBezTo>
                    <a:pt x="194" y="68"/>
                    <a:pt x="194" y="68"/>
                    <a:pt x="194" y="69"/>
                  </a:cubicBezTo>
                  <a:cubicBezTo>
                    <a:pt x="193" y="69"/>
                    <a:pt x="194" y="68"/>
                    <a:pt x="194" y="68"/>
                  </a:cubicBezTo>
                  <a:close/>
                  <a:moveTo>
                    <a:pt x="208" y="69"/>
                  </a:moveTo>
                  <a:cubicBezTo>
                    <a:pt x="207" y="69"/>
                    <a:pt x="205" y="69"/>
                    <a:pt x="204" y="69"/>
                  </a:cubicBezTo>
                  <a:cubicBezTo>
                    <a:pt x="204" y="69"/>
                    <a:pt x="204" y="69"/>
                    <a:pt x="203" y="69"/>
                  </a:cubicBezTo>
                  <a:cubicBezTo>
                    <a:pt x="203" y="69"/>
                    <a:pt x="204" y="69"/>
                    <a:pt x="204" y="69"/>
                  </a:cubicBezTo>
                  <a:cubicBezTo>
                    <a:pt x="206" y="69"/>
                    <a:pt x="207" y="68"/>
                    <a:pt x="207" y="67"/>
                  </a:cubicBezTo>
                  <a:cubicBezTo>
                    <a:pt x="207" y="67"/>
                    <a:pt x="206" y="68"/>
                    <a:pt x="206" y="67"/>
                  </a:cubicBezTo>
                  <a:cubicBezTo>
                    <a:pt x="205" y="67"/>
                    <a:pt x="201" y="65"/>
                    <a:pt x="201" y="63"/>
                  </a:cubicBezTo>
                  <a:cubicBezTo>
                    <a:pt x="202" y="63"/>
                    <a:pt x="202" y="64"/>
                    <a:pt x="202" y="64"/>
                  </a:cubicBezTo>
                  <a:cubicBezTo>
                    <a:pt x="202" y="63"/>
                    <a:pt x="202" y="62"/>
                    <a:pt x="201" y="62"/>
                  </a:cubicBezTo>
                  <a:cubicBezTo>
                    <a:pt x="201" y="61"/>
                    <a:pt x="200" y="61"/>
                    <a:pt x="201" y="60"/>
                  </a:cubicBezTo>
                  <a:cubicBezTo>
                    <a:pt x="201" y="60"/>
                    <a:pt x="200" y="60"/>
                    <a:pt x="200" y="60"/>
                  </a:cubicBezTo>
                  <a:cubicBezTo>
                    <a:pt x="200" y="59"/>
                    <a:pt x="198" y="59"/>
                    <a:pt x="199" y="57"/>
                  </a:cubicBezTo>
                  <a:cubicBezTo>
                    <a:pt x="211" y="57"/>
                    <a:pt x="211" y="57"/>
                    <a:pt x="211" y="57"/>
                  </a:cubicBezTo>
                  <a:cubicBezTo>
                    <a:pt x="210" y="61"/>
                    <a:pt x="209" y="65"/>
                    <a:pt x="208" y="69"/>
                  </a:cubicBezTo>
                  <a:close/>
                  <a:moveTo>
                    <a:pt x="195" y="60"/>
                  </a:moveTo>
                  <a:cubicBezTo>
                    <a:pt x="195" y="59"/>
                    <a:pt x="195" y="59"/>
                    <a:pt x="194" y="60"/>
                  </a:cubicBezTo>
                  <a:cubicBezTo>
                    <a:pt x="194" y="58"/>
                    <a:pt x="193" y="58"/>
                    <a:pt x="193" y="57"/>
                  </a:cubicBezTo>
                  <a:cubicBezTo>
                    <a:pt x="198" y="57"/>
                    <a:pt x="198" y="57"/>
                    <a:pt x="198" y="57"/>
                  </a:cubicBezTo>
                  <a:cubicBezTo>
                    <a:pt x="197" y="58"/>
                    <a:pt x="196" y="60"/>
                    <a:pt x="195" y="60"/>
                  </a:cubicBezTo>
                  <a:close/>
                  <a:moveTo>
                    <a:pt x="142" y="52"/>
                  </a:moveTo>
                  <a:cubicBezTo>
                    <a:pt x="140" y="52"/>
                    <a:pt x="140" y="52"/>
                    <a:pt x="140" y="52"/>
                  </a:cubicBezTo>
                  <a:cubicBezTo>
                    <a:pt x="142" y="52"/>
                    <a:pt x="144" y="51"/>
                    <a:pt x="144" y="51"/>
                  </a:cubicBezTo>
                  <a:cubicBezTo>
                    <a:pt x="144" y="51"/>
                    <a:pt x="143" y="52"/>
                    <a:pt x="142" y="52"/>
                  </a:cubicBezTo>
                  <a:close/>
                  <a:moveTo>
                    <a:pt x="137" y="52"/>
                  </a:moveTo>
                  <a:cubicBezTo>
                    <a:pt x="136" y="52"/>
                    <a:pt x="136" y="51"/>
                    <a:pt x="136" y="51"/>
                  </a:cubicBezTo>
                  <a:cubicBezTo>
                    <a:pt x="137" y="51"/>
                    <a:pt x="137" y="51"/>
                    <a:pt x="137" y="51"/>
                  </a:cubicBezTo>
                  <a:cubicBezTo>
                    <a:pt x="138" y="52"/>
                    <a:pt x="138" y="52"/>
                    <a:pt x="138" y="52"/>
                  </a:cubicBezTo>
                  <a:lnTo>
                    <a:pt x="137" y="52"/>
                  </a:lnTo>
                  <a:close/>
                  <a:moveTo>
                    <a:pt x="82" y="64"/>
                  </a:moveTo>
                  <a:cubicBezTo>
                    <a:pt x="85" y="63"/>
                    <a:pt x="89" y="61"/>
                    <a:pt x="89" y="58"/>
                  </a:cubicBezTo>
                  <a:cubicBezTo>
                    <a:pt x="88" y="58"/>
                    <a:pt x="89" y="58"/>
                    <a:pt x="90" y="57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1" y="59"/>
                    <a:pt x="92" y="57"/>
                    <a:pt x="91" y="58"/>
                  </a:cubicBezTo>
                  <a:cubicBezTo>
                    <a:pt x="93" y="58"/>
                    <a:pt x="94" y="58"/>
                    <a:pt x="95" y="57"/>
                  </a:cubicBezTo>
                  <a:cubicBezTo>
                    <a:pt x="103" y="57"/>
                    <a:pt x="103" y="57"/>
                    <a:pt x="103" y="57"/>
                  </a:cubicBezTo>
                  <a:cubicBezTo>
                    <a:pt x="104" y="57"/>
                    <a:pt x="105" y="57"/>
                    <a:pt x="107" y="57"/>
                  </a:cubicBezTo>
                  <a:cubicBezTo>
                    <a:pt x="107" y="59"/>
                    <a:pt x="107" y="58"/>
                    <a:pt x="108" y="58"/>
                  </a:cubicBezTo>
                  <a:cubicBezTo>
                    <a:pt x="108" y="60"/>
                    <a:pt x="112" y="62"/>
                    <a:pt x="113" y="62"/>
                  </a:cubicBezTo>
                  <a:cubicBezTo>
                    <a:pt x="113" y="62"/>
                    <a:pt x="111" y="61"/>
                    <a:pt x="111" y="60"/>
                  </a:cubicBezTo>
                  <a:cubicBezTo>
                    <a:pt x="111" y="60"/>
                    <a:pt x="112" y="60"/>
                    <a:pt x="112" y="60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3" y="59"/>
                    <a:pt x="116" y="64"/>
                    <a:pt x="116" y="65"/>
                  </a:cubicBezTo>
                  <a:cubicBezTo>
                    <a:pt x="117" y="65"/>
                    <a:pt x="116" y="64"/>
                    <a:pt x="117" y="65"/>
                  </a:cubicBezTo>
                  <a:cubicBezTo>
                    <a:pt x="117" y="65"/>
                    <a:pt x="117" y="65"/>
                    <a:pt x="117" y="66"/>
                  </a:cubicBezTo>
                  <a:cubicBezTo>
                    <a:pt x="117" y="66"/>
                    <a:pt x="117" y="66"/>
                    <a:pt x="117" y="66"/>
                  </a:cubicBezTo>
                  <a:cubicBezTo>
                    <a:pt x="117" y="65"/>
                    <a:pt x="117" y="67"/>
                    <a:pt x="117" y="65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8" y="66"/>
                    <a:pt x="117" y="66"/>
                    <a:pt x="117" y="67"/>
                  </a:cubicBezTo>
                  <a:cubicBezTo>
                    <a:pt x="118" y="67"/>
                    <a:pt x="118" y="66"/>
                    <a:pt x="119" y="66"/>
                  </a:cubicBezTo>
                  <a:cubicBezTo>
                    <a:pt x="119" y="66"/>
                    <a:pt x="119" y="68"/>
                    <a:pt x="119" y="69"/>
                  </a:cubicBezTo>
                  <a:cubicBezTo>
                    <a:pt x="114" y="79"/>
                    <a:pt x="110" y="90"/>
                    <a:pt x="108" y="101"/>
                  </a:cubicBezTo>
                  <a:cubicBezTo>
                    <a:pt x="65" y="101"/>
                    <a:pt x="65" y="101"/>
                    <a:pt x="65" y="101"/>
                  </a:cubicBezTo>
                  <a:cubicBezTo>
                    <a:pt x="69" y="88"/>
                    <a:pt x="75" y="75"/>
                    <a:pt x="82" y="64"/>
                  </a:cubicBezTo>
                  <a:close/>
                  <a:moveTo>
                    <a:pt x="107" y="106"/>
                  </a:moveTo>
                  <a:cubicBezTo>
                    <a:pt x="103" y="120"/>
                    <a:pt x="102" y="135"/>
                    <a:pt x="102" y="150"/>
                  </a:cubicBezTo>
                  <a:cubicBezTo>
                    <a:pt x="57" y="150"/>
                    <a:pt x="57" y="150"/>
                    <a:pt x="57" y="150"/>
                  </a:cubicBezTo>
                  <a:cubicBezTo>
                    <a:pt x="57" y="135"/>
                    <a:pt x="60" y="120"/>
                    <a:pt x="64" y="106"/>
                  </a:cubicBezTo>
                  <a:lnTo>
                    <a:pt x="107" y="106"/>
                  </a:lnTo>
                  <a:close/>
                  <a:moveTo>
                    <a:pt x="12" y="155"/>
                  </a:moveTo>
                  <a:cubicBezTo>
                    <a:pt x="53" y="155"/>
                    <a:pt x="53" y="155"/>
                    <a:pt x="53" y="155"/>
                  </a:cubicBezTo>
                  <a:cubicBezTo>
                    <a:pt x="53" y="170"/>
                    <a:pt x="55" y="184"/>
                    <a:pt x="59" y="198"/>
                  </a:cubicBezTo>
                  <a:cubicBezTo>
                    <a:pt x="48" y="198"/>
                    <a:pt x="48" y="198"/>
                    <a:pt x="48" y="198"/>
                  </a:cubicBezTo>
                  <a:cubicBezTo>
                    <a:pt x="48" y="197"/>
                    <a:pt x="48" y="197"/>
                    <a:pt x="47" y="197"/>
                  </a:cubicBezTo>
                  <a:cubicBezTo>
                    <a:pt x="47" y="197"/>
                    <a:pt x="47" y="197"/>
                    <a:pt x="47" y="198"/>
                  </a:cubicBezTo>
                  <a:cubicBezTo>
                    <a:pt x="20" y="198"/>
                    <a:pt x="20" y="198"/>
                    <a:pt x="20" y="198"/>
                  </a:cubicBezTo>
                  <a:cubicBezTo>
                    <a:pt x="15" y="184"/>
                    <a:pt x="12" y="170"/>
                    <a:pt x="12" y="155"/>
                  </a:cubicBezTo>
                  <a:close/>
                  <a:moveTo>
                    <a:pt x="53" y="202"/>
                  </a:moveTo>
                  <a:cubicBezTo>
                    <a:pt x="53" y="202"/>
                    <a:pt x="52" y="202"/>
                    <a:pt x="52" y="202"/>
                  </a:cubicBezTo>
                  <a:lnTo>
                    <a:pt x="53" y="202"/>
                  </a:lnTo>
                  <a:close/>
                  <a:moveTo>
                    <a:pt x="21" y="202"/>
                  </a:moveTo>
                  <a:cubicBezTo>
                    <a:pt x="50" y="202"/>
                    <a:pt x="50" y="202"/>
                    <a:pt x="50" y="202"/>
                  </a:cubicBezTo>
                  <a:cubicBezTo>
                    <a:pt x="50" y="203"/>
                    <a:pt x="50" y="204"/>
                    <a:pt x="48" y="204"/>
                  </a:cubicBezTo>
                  <a:cubicBezTo>
                    <a:pt x="48" y="206"/>
                    <a:pt x="50" y="205"/>
                    <a:pt x="50" y="207"/>
                  </a:cubicBezTo>
                  <a:cubicBezTo>
                    <a:pt x="51" y="208"/>
                    <a:pt x="54" y="204"/>
                    <a:pt x="54" y="202"/>
                  </a:cubicBezTo>
                  <a:cubicBezTo>
                    <a:pt x="60" y="202"/>
                    <a:pt x="60" y="202"/>
                    <a:pt x="60" y="202"/>
                  </a:cubicBezTo>
                  <a:cubicBezTo>
                    <a:pt x="65" y="218"/>
                    <a:pt x="72" y="232"/>
                    <a:pt x="81" y="245"/>
                  </a:cubicBezTo>
                  <a:cubicBezTo>
                    <a:pt x="48" y="245"/>
                    <a:pt x="48" y="245"/>
                    <a:pt x="48" y="245"/>
                  </a:cubicBezTo>
                  <a:cubicBezTo>
                    <a:pt x="36" y="233"/>
                    <a:pt x="28" y="218"/>
                    <a:pt x="21" y="202"/>
                  </a:cubicBezTo>
                  <a:close/>
                  <a:moveTo>
                    <a:pt x="65" y="202"/>
                  </a:moveTo>
                  <a:cubicBezTo>
                    <a:pt x="108" y="202"/>
                    <a:pt x="108" y="202"/>
                    <a:pt x="108" y="202"/>
                  </a:cubicBezTo>
                  <a:cubicBezTo>
                    <a:pt x="112" y="218"/>
                    <a:pt x="118" y="232"/>
                    <a:pt x="125" y="245"/>
                  </a:cubicBezTo>
                  <a:cubicBezTo>
                    <a:pt x="86" y="245"/>
                    <a:pt x="86" y="245"/>
                    <a:pt x="86" y="245"/>
                  </a:cubicBezTo>
                  <a:cubicBezTo>
                    <a:pt x="77" y="232"/>
                    <a:pt x="70" y="218"/>
                    <a:pt x="65" y="202"/>
                  </a:cubicBezTo>
                  <a:close/>
                  <a:moveTo>
                    <a:pt x="113" y="202"/>
                  </a:moveTo>
                  <a:cubicBezTo>
                    <a:pt x="156" y="202"/>
                    <a:pt x="156" y="202"/>
                    <a:pt x="156" y="202"/>
                  </a:cubicBezTo>
                  <a:cubicBezTo>
                    <a:pt x="159" y="218"/>
                    <a:pt x="163" y="232"/>
                    <a:pt x="168" y="245"/>
                  </a:cubicBezTo>
                  <a:cubicBezTo>
                    <a:pt x="130" y="245"/>
                    <a:pt x="130" y="245"/>
                    <a:pt x="130" y="245"/>
                  </a:cubicBezTo>
                  <a:cubicBezTo>
                    <a:pt x="123" y="232"/>
                    <a:pt x="117" y="218"/>
                    <a:pt x="113" y="202"/>
                  </a:cubicBezTo>
                  <a:close/>
                  <a:moveTo>
                    <a:pt x="173" y="245"/>
                  </a:moveTo>
                  <a:cubicBezTo>
                    <a:pt x="168" y="232"/>
                    <a:pt x="164" y="217"/>
                    <a:pt x="160" y="202"/>
                  </a:cubicBezTo>
                  <a:cubicBezTo>
                    <a:pt x="188" y="202"/>
                    <a:pt x="188" y="202"/>
                    <a:pt x="188" y="202"/>
                  </a:cubicBezTo>
                  <a:cubicBezTo>
                    <a:pt x="187" y="204"/>
                    <a:pt x="187" y="206"/>
                    <a:pt x="187" y="209"/>
                  </a:cubicBezTo>
                  <a:cubicBezTo>
                    <a:pt x="188" y="209"/>
                    <a:pt x="188" y="208"/>
                    <a:pt x="188" y="208"/>
                  </a:cubicBezTo>
                  <a:cubicBezTo>
                    <a:pt x="188" y="210"/>
                    <a:pt x="188" y="216"/>
                    <a:pt x="186" y="216"/>
                  </a:cubicBezTo>
                  <a:cubicBezTo>
                    <a:pt x="186" y="216"/>
                    <a:pt x="186" y="215"/>
                    <a:pt x="185" y="216"/>
                  </a:cubicBezTo>
                  <a:cubicBezTo>
                    <a:pt x="185" y="216"/>
                    <a:pt x="185" y="216"/>
                    <a:pt x="185" y="217"/>
                  </a:cubicBezTo>
                  <a:cubicBezTo>
                    <a:pt x="185" y="217"/>
                    <a:pt x="185" y="217"/>
                    <a:pt x="185" y="216"/>
                  </a:cubicBezTo>
                  <a:cubicBezTo>
                    <a:pt x="185" y="216"/>
                    <a:pt x="185" y="217"/>
                    <a:pt x="185" y="217"/>
                  </a:cubicBezTo>
                  <a:cubicBezTo>
                    <a:pt x="187" y="217"/>
                    <a:pt x="186" y="219"/>
                    <a:pt x="186" y="221"/>
                  </a:cubicBezTo>
                  <a:cubicBezTo>
                    <a:pt x="187" y="221"/>
                    <a:pt x="186" y="221"/>
                    <a:pt x="187" y="221"/>
                  </a:cubicBezTo>
                  <a:cubicBezTo>
                    <a:pt x="186" y="223"/>
                    <a:pt x="187" y="223"/>
                    <a:pt x="187" y="225"/>
                  </a:cubicBezTo>
                  <a:cubicBezTo>
                    <a:pt x="186" y="225"/>
                    <a:pt x="187" y="225"/>
                    <a:pt x="186" y="225"/>
                  </a:cubicBezTo>
                  <a:cubicBezTo>
                    <a:pt x="186" y="225"/>
                    <a:pt x="186" y="225"/>
                    <a:pt x="186" y="225"/>
                  </a:cubicBezTo>
                  <a:cubicBezTo>
                    <a:pt x="187" y="225"/>
                    <a:pt x="187" y="225"/>
                    <a:pt x="188" y="225"/>
                  </a:cubicBezTo>
                  <a:cubicBezTo>
                    <a:pt x="188" y="225"/>
                    <a:pt x="188" y="225"/>
                    <a:pt x="188" y="225"/>
                  </a:cubicBezTo>
                  <a:cubicBezTo>
                    <a:pt x="188" y="226"/>
                    <a:pt x="187" y="226"/>
                    <a:pt x="187" y="226"/>
                  </a:cubicBezTo>
                  <a:cubicBezTo>
                    <a:pt x="187" y="227"/>
                    <a:pt x="188" y="227"/>
                    <a:pt x="188" y="228"/>
                  </a:cubicBezTo>
                  <a:cubicBezTo>
                    <a:pt x="189" y="228"/>
                    <a:pt x="188" y="227"/>
                    <a:pt x="189" y="227"/>
                  </a:cubicBezTo>
                  <a:cubicBezTo>
                    <a:pt x="189" y="228"/>
                    <a:pt x="191" y="225"/>
                    <a:pt x="193" y="226"/>
                  </a:cubicBezTo>
                  <a:cubicBezTo>
                    <a:pt x="193" y="225"/>
                    <a:pt x="192" y="224"/>
                    <a:pt x="192" y="224"/>
                  </a:cubicBezTo>
                  <a:cubicBezTo>
                    <a:pt x="192" y="223"/>
                    <a:pt x="193" y="223"/>
                    <a:pt x="193" y="222"/>
                  </a:cubicBezTo>
                  <a:cubicBezTo>
                    <a:pt x="194" y="222"/>
                    <a:pt x="195" y="220"/>
                    <a:pt x="197" y="219"/>
                  </a:cubicBezTo>
                  <a:cubicBezTo>
                    <a:pt x="192" y="216"/>
                    <a:pt x="197" y="214"/>
                    <a:pt x="198" y="210"/>
                  </a:cubicBezTo>
                  <a:cubicBezTo>
                    <a:pt x="198" y="210"/>
                    <a:pt x="197" y="210"/>
                    <a:pt x="197" y="210"/>
                  </a:cubicBezTo>
                  <a:cubicBezTo>
                    <a:pt x="198" y="210"/>
                    <a:pt x="199" y="210"/>
                    <a:pt x="199" y="210"/>
                  </a:cubicBezTo>
                  <a:cubicBezTo>
                    <a:pt x="199" y="210"/>
                    <a:pt x="199" y="210"/>
                    <a:pt x="199" y="209"/>
                  </a:cubicBezTo>
                  <a:cubicBezTo>
                    <a:pt x="197" y="209"/>
                    <a:pt x="197" y="208"/>
                    <a:pt x="198" y="207"/>
                  </a:cubicBezTo>
                  <a:cubicBezTo>
                    <a:pt x="202" y="207"/>
                    <a:pt x="199" y="207"/>
                    <a:pt x="201" y="204"/>
                  </a:cubicBezTo>
                  <a:cubicBezTo>
                    <a:pt x="201" y="204"/>
                    <a:pt x="201" y="204"/>
                    <a:pt x="201" y="204"/>
                  </a:cubicBezTo>
                  <a:cubicBezTo>
                    <a:pt x="201" y="205"/>
                    <a:pt x="202" y="204"/>
                    <a:pt x="203" y="204"/>
                  </a:cubicBezTo>
                  <a:cubicBezTo>
                    <a:pt x="206" y="218"/>
                    <a:pt x="208" y="232"/>
                    <a:pt x="212" y="245"/>
                  </a:cubicBezTo>
                  <a:lnTo>
                    <a:pt x="173" y="245"/>
                  </a:lnTo>
                  <a:close/>
                  <a:moveTo>
                    <a:pt x="207" y="197"/>
                  </a:moveTo>
                  <a:cubicBezTo>
                    <a:pt x="207" y="197"/>
                    <a:pt x="207" y="197"/>
                    <a:pt x="207" y="198"/>
                  </a:cubicBezTo>
                  <a:cubicBezTo>
                    <a:pt x="207" y="198"/>
                    <a:pt x="207" y="198"/>
                    <a:pt x="207" y="198"/>
                  </a:cubicBezTo>
                  <a:cubicBezTo>
                    <a:pt x="207" y="197"/>
                    <a:pt x="207" y="197"/>
                    <a:pt x="207" y="197"/>
                  </a:cubicBezTo>
                  <a:close/>
                  <a:moveTo>
                    <a:pt x="211" y="197"/>
                  </a:moveTo>
                  <a:cubicBezTo>
                    <a:pt x="212" y="195"/>
                    <a:pt x="214" y="193"/>
                    <a:pt x="214" y="191"/>
                  </a:cubicBezTo>
                  <a:cubicBezTo>
                    <a:pt x="214" y="192"/>
                    <a:pt x="215" y="192"/>
                    <a:pt x="215" y="192"/>
                  </a:cubicBezTo>
                  <a:cubicBezTo>
                    <a:pt x="215" y="192"/>
                    <a:pt x="215" y="192"/>
                    <a:pt x="215" y="192"/>
                  </a:cubicBezTo>
                  <a:cubicBezTo>
                    <a:pt x="215" y="193"/>
                    <a:pt x="215" y="193"/>
                    <a:pt x="214" y="193"/>
                  </a:cubicBezTo>
                  <a:cubicBezTo>
                    <a:pt x="218" y="193"/>
                    <a:pt x="216" y="183"/>
                    <a:pt x="222" y="182"/>
                  </a:cubicBezTo>
                  <a:cubicBezTo>
                    <a:pt x="222" y="181"/>
                    <a:pt x="225" y="181"/>
                    <a:pt x="226" y="180"/>
                  </a:cubicBezTo>
                  <a:cubicBezTo>
                    <a:pt x="226" y="179"/>
                    <a:pt x="227" y="176"/>
                    <a:pt x="228" y="176"/>
                  </a:cubicBezTo>
                  <a:cubicBezTo>
                    <a:pt x="228" y="172"/>
                    <a:pt x="230" y="169"/>
                    <a:pt x="230" y="166"/>
                  </a:cubicBezTo>
                  <a:cubicBezTo>
                    <a:pt x="230" y="166"/>
                    <a:pt x="230" y="166"/>
                    <a:pt x="230" y="166"/>
                  </a:cubicBezTo>
                  <a:cubicBezTo>
                    <a:pt x="231" y="165"/>
                    <a:pt x="234" y="161"/>
                    <a:pt x="235" y="161"/>
                  </a:cubicBezTo>
                  <a:cubicBezTo>
                    <a:pt x="235" y="160"/>
                    <a:pt x="233" y="154"/>
                    <a:pt x="233" y="156"/>
                  </a:cubicBezTo>
                  <a:cubicBezTo>
                    <a:pt x="232" y="156"/>
                    <a:pt x="231" y="155"/>
                    <a:pt x="231" y="155"/>
                  </a:cubicBezTo>
                  <a:cubicBezTo>
                    <a:pt x="248" y="155"/>
                    <a:pt x="248" y="155"/>
                    <a:pt x="248" y="155"/>
                  </a:cubicBezTo>
                  <a:cubicBezTo>
                    <a:pt x="248" y="169"/>
                    <a:pt x="249" y="184"/>
                    <a:pt x="250" y="198"/>
                  </a:cubicBezTo>
                  <a:cubicBezTo>
                    <a:pt x="209" y="198"/>
                    <a:pt x="209" y="198"/>
                    <a:pt x="209" y="198"/>
                  </a:cubicBezTo>
                  <a:cubicBezTo>
                    <a:pt x="210" y="197"/>
                    <a:pt x="211" y="197"/>
                    <a:pt x="211" y="197"/>
                  </a:cubicBezTo>
                  <a:close/>
                  <a:moveTo>
                    <a:pt x="250" y="101"/>
                  </a:moveTo>
                  <a:cubicBezTo>
                    <a:pt x="207" y="101"/>
                    <a:pt x="207" y="101"/>
                    <a:pt x="207" y="101"/>
                  </a:cubicBezTo>
                  <a:cubicBezTo>
                    <a:pt x="208" y="93"/>
                    <a:pt x="209" y="86"/>
                    <a:pt x="211" y="79"/>
                  </a:cubicBezTo>
                  <a:cubicBezTo>
                    <a:pt x="211" y="79"/>
                    <a:pt x="211" y="79"/>
                    <a:pt x="211" y="79"/>
                  </a:cubicBezTo>
                  <a:cubicBezTo>
                    <a:pt x="211" y="79"/>
                    <a:pt x="211" y="78"/>
                    <a:pt x="212" y="78"/>
                  </a:cubicBezTo>
                  <a:cubicBezTo>
                    <a:pt x="211" y="78"/>
                    <a:pt x="211" y="79"/>
                    <a:pt x="211" y="79"/>
                  </a:cubicBezTo>
                  <a:cubicBezTo>
                    <a:pt x="211" y="79"/>
                    <a:pt x="212" y="78"/>
                    <a:pt x="212" y="78"/>
                  </a:cubicBezTo>
                  <a:cubicBezTo>
                    <a:pt x="213" y="79"/>
                    <a:pt x="213" y="78"/>
                    <a:pt x="212" y="79"/>
                  </a:cubicBezTo>
                  <a:cubicBezTo>
                    <a:pt x="213" y="79"/>
                    <a:pt x="213" y="79"/>
                    <a:pt x="213" y="80"/>
                  </a:cubicBezTo>
                  <a:cubicBezTo>
                    <a:pt x="213" y="80"/>
                    <a:pt x="213" y="79"/>
                    <a:pt x="213" y="79"/>
                  </a:cubicBezTo>
                  <a:cubicBezTo>
                    <a:pt x="214" y="79"/>
                    <a:pt x="213" y="79"/>
                    <a:pt x="213" y="80"/>
                  </a:cubicBezTo>
                  <a:cubicBezTo>
                    <a:pt x="214" y="79"/>
                    <a:pt x="214" y="79"/>
                    <a:pt x="214" y="78"/>
                  </a:cubicBezTo>
                  <a:cubicBezTo>
                    <a:pt x="214" y="78"/>
                    <a:pt x="214" y="79"/>
                    <a:pt x="214" y="79"/>
                  </a:cubicBezTo>
                  <a:cubicBezTo>
                    <a:pt x="214" y="77"/>
                    <a:pt x="214" y="79"/>
                    <a:pt x="214" y="77"/>
                  </a:cubicBezTo>
                  <a:cubicBezTo>
                    <a:pt x="214" y="78"/>
                    <a:pt x="213" y="78"/>
                    <a:pt x="213" y="79"/>
                  </a:cubicBezTo>
                  <a:cubicBezTo>
                    <a:pt x="213" y="78"/>
                    <a:pt x="213" y="78"/>
                    <a:pt x="213" y="78"/>
                  </a:cubicBezTo>
                  <a:cubicBezTo>
                    <a:pt x="213" y="78"/>
                    <a:pt x="213" y="78"/>
                    <a:pt x="213" y="78"/>
                  </a:cubicBezTo>
                  <a:cubicBezTo>
                    <a:pt x="213" y="78"/>
                    <a:pt x="213" y="78"/>
                    <a:pt x="213" y="77"/>
                  </a:cubicBezTo>
                  <a:cubicBezTo>
                    <a:pt x="213" y="77"/>
                    <a:pt x="213" y="77"/>
                    <a:pt x="212" y="77"/>
                  </a:cubicBezTo>
                  <a:cubicBezTo>
                    <a:pt x="212" y="77"/>
                    <a:pt x="212" y="77"/>
                    <a:pt x="212" y="77"/>
                  </a:cubicBezTo>
                  <a:cubicBezTo>
                    <a:pt x="212" y="77"/>
                    <a:pt x="212" y="77"/>
                    <a:pt x="212" y="77"/>
                  </a:cubicBezTo>
                  <a:cubicBezTo>
                    <a:pt x="212" y="77"/>
                    <a:pt x="212" y="76"/>
                    <a:pt x="212" y="76"/>
                  </a:cubicBezTo>
                  <a:cubicBezTo>
                    <a:pt x="212" y="76"/>
                    <a:pt x="212" y="76"/>
                    <a:pt x="212" y="76"/>
                  </a:cubicBezTo>
                  <a:cubicBezTo>
                    <a:pt x="212" y="75"/>
                    <a:pt x="211" y="75"/>
                    <a:pt x="211" y="75"/>
                  </a:cubicBezTo>
                  <a:cubicBezTo>
                    <a:pt x="212" y="69"/>
                    <a:pt x="214" y="63"/>
                    <a:pt x="215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3" y="57"/>
                    <a:pt x="223" y="57"/>
                    <a:pt x="223" y="57"/>
                  </a:cubicBezTo>
                  <a:cubicBezTo>
                    <a:pt x="224" y="57"/>
                    <a:pt x="224" y="57"/>
                    <a:pt x="224" y="57"/>
                  </a:cubicBezTo>
                  <a:cubicBezTo>
                    <a:pt x="224" y="57"/>
                    <a:pt x="224" y="57"/>
                    <a:pt x="224" y="57"/>
                  </a:cubicBezTo>
                  <a:cubicBezTo>
                    <a:pt x="224" y="57"/>
                    <a:pt x="224" y="57"/>
                    <a:pt x="224" y="57"/>
                  </a:cubicBezTo>
                  <a:cubicBezTo>
                    <a:pt x="224" y="57"/>
                    <a:pt x="224" y="57"/>
                    <a:pt x="224" y="57"/>
                  </a:cubicBezTo>
                  <a:cubicBezTo>
                    <a:pt x="224" y="57"/>
                    <a:pt x="224" y="58"/>
                    <a:pt x="224" y="58"/>
                  </a:cubicBezTo>
                  <a:cubicBezTo>
                    <a:pt x="226" y="57"/>
                    <a:pt x="224" y="57"/>
                    <a:pt x="225" y="57"/>
                  </a:cubicBezTo>
                  <a:cubicBezTo>
                    <a:pt x="225" y="57"/>
                    <a:pt x="225" y="57"/>
                    <a:pt x="225" y="57"/>
                  </a:cubicBezTo>
                  <a:cubicBezTo>
                    <a:pt x="253" y="57"/>
                    <a:pt x="253" y="57"/>
                    <a:pt x="253" y="57"/>
                  </a:cubicBezTo>
                  <a:cubicBezTo>
                    <a:pt x="252" y="70"/>
                    <a:pt x="251" y="85"/>
                    <a:pt x="250" y="101"/>
                  </a:cubicBezTo>
                  <a:close/>
                  <a:moveTo>
                    <a:pt x="308" y="38"/>
                  </a:moveTo>
                  <a:cubicBezTo>
                    <a:pt x="308" y="38"/>
                    <a:pt x="308" y="38"/>
                    <a:pt x="308" y="38"/>
                  </a:cubicBezTo>
                  <a:cubicBezTo>
                    <a:pt x="308" y="38"/>
                    <a:pt x="308" y="38"/>
                    <a:pt x="308" y="38"/>
                  </a:cubicBezTo>
                  <a:cubicBezTo>
                    <a:pt x="308" y="38"/>
                    <a:pt x="308" y="38"/>
                    <a:pt x="308" y="38"/>
                  </a:cubicBezTo>
                  <a:close/>
                  <a:moveTo>
                    <a:pt x="416" y="28"/>
                  </a:moveTo>
                  <a:cubicBezTo>
                    <a:pt x="416" y="28"/>
                    <a:pt x="416" y="27"/>
                    <a:pt x="416" y="27"/>
                  </a:cubicBezTo>
                  <a:cubicBezTo>
                    <a:pt x="417" y="28"/>
                    <a:pt x="418" y="29"/>
                    <a:pt x="419" y="30"/>
                  </a:cubicBezTo>
                  <a:cubicBezTo>
                    <a:pt x="417" y="30"/>
                    <a:pt x="416" y="31"/>
                    <a:pt x="415" y="33"/>
                  </a:cubicBezTo>
                  <a:cubicBezTo>
                    <a:pt x="415" y="33"/>
                    <a:pt x="415" y="33"/>
                    <a:pt x="415" y="33"/>
                  </a:cubicBezTo>
                  <a:cubicBezTo>
                    <a:pt x="414" y="33"/>
                    <a:pt x="416" y="30"/>
                    <a:pt x="415" y="30"/>
                  </a:cubicBezTo>
                  <a:cubicBezTo>
                    <a:pt x="415" y="32"/>
                    <a:pt x="413" y="31"/>
                    <a:pt x="413" y="30"/>
                  </a:cubicBezTo>
                  <a:cubicBezTo>
                    <a:pt x="411" y="30"/>
                    <a:pt x="412" y="30"/>
                    <a:pt x="412" y="32"/>
                  </a:cubicBezTo>
                  <a:cubicBezTo>
                    <a:pt x="412" y="32"/>
                    <a:pt x="405" y="34"/>
                    <a:pt x="405" y="33"/>
                  </a:cubicBezTo>
                  <a:cubicBezTo>
                    <a:pt x="409" y="33"/>
                    <a:pt x="410" y="29"/>
                    <a:pt x="413" y="29"/>
                  </a:cubicBezTo>
                  <a:cubicBezTo>
                    <a:pt x="413" y="29"/>
                    <a:pt x="415" y="28"/>
                    <a:pt x="416" y="28"/>
                  </a:cubicBezTo>
                  <a:close/>
                  <a:moveTo>
                    <a:pt x="494" y="50"/>
                  </a:moveTo>
                  <a:cubicBezTo>
                    <a:pt x="494" y="50"/>
                    <a:pt x="494" y="50"/>
                    <a:pt x="494" y="50"/>
                  </a:cubicBezTo>
                  <a:cubicBezTo>
                    <a:pt x="494" y="50"/>
                    <a:pt x="494" y="50"/>
                    <a:pt x="494" y="50"/>
                  </a:cubicBezTo>
                  <a:cubicBezTo>
                    <a:pt x="494" y="50"/>
                    <a:pt x="494" y="50"/>
                    <a:pt x="494" y="49"/>
                  </a:cubicBezTo>
                  <a:cubicBezTo>
                    <a:pt x="494" y="49"/>
                    <a:pt x="492" y="50"/>
                    <a:pt x="492" y="49"/>
                  </a:cubicBezTo>
                  <a:cubicBezTo>
                    <a:pt x="494" y="49"/>
                    <a:pt x="496" y="49"/>
                    <a:pt x="497" y="49"/>
                  </a:cubicBezTo>
                  <a:cubicBezTo>
                    <a:pt x="497" y="49"/>
                    <a:pt x="497" y="46"/>
                    <a:pt x="498" y="46"/>
                  </a:cubicBezTo>
                  <a:cubicBezTo>
                    <a:pt x="498" y="48"/>
                    <a:pt x="504" y="50"/>
                    <a:pt x="507" y="50"/>
                  </a:cubicBezTo>
                  <a:cubicBezTo>
                    <a:pt x="506" y="50"/>
                    <a:pt x="506" y="50"/>
                    <a:pt x="506" y="49"/>
                  </a:cubicBezTo>
                  <a:cubicBezTo>
                    <a:pt x="507" y="49"/>
                    <a:pt x="507" y="49"/>
                    <a:pt x="506" y="49"/>
                  </a:cubicBezTo>
                  <a:cubicBezTo>
                    <a:pt x="506" y="48"/>
                    <a:pt x="508" y="48"/>
                    <a:pt x="509" y="48"/>
                  </a:cubicBezTo>
                  <a:cubicBezTo>
                    <a:pt x="511" y="49"/>
                    <a:pt x="512" y="51"/>
                    <a:pt x="514" y="52"/>
                  </a:cubicBezTo>
                  <a:cubicBezTo>
                    <a:pt x="496" y="52"/>
                    <a:pt x="496" y="52"/>
                    <a:pt x="496" y="52"/>
                  </a:cubicBezTo>
                  <a:cubicBezTo>
                    <a:pt x="496" y="51"/>
                    <a:pt x="495" y="50"/>
                    <a:pt x="494" y="50"/>
                  </a:cubicBezTo>
                  <a:close/>
                  <a:moveTo>
                    <a:pt x="320" y="168"/>
                  </a:moveTo>
                  <a:cubicBezTo>
                    <a:pt x="320" y="168"/>
                    <a:pt x="320" y="168"/>
                    <a:pt x="320" y="168"/>
                  </a:cubicBezTo>
                  <a:cubicBezTo>
                    <a:pt x="320" y="167"/>
                    <a:pt x="320" y="166"/>
                    <a:pt x="320" y="165"/>
                  </a:cubicBezTo>
                  <a:cubicBezTo>
                    <a:pt x="320" y="166"/>
                    <a:pt x="320" y="167"/>
                    <a:pt x="320" y="168"/>
                  </a:cubicBezTo>
                  <a:close/>
                  <a:moveTo>
                    <a:pt x="317" y="82"/>
                  </a:moveTo>
                  <a:cubicBezTo>
                    <a:pt x="318" y="82"/>
                    <a:pt x="319" y="82"/>
                    <a:pt x="319" y="83"/>
                  </a:cubicBezTo>
                  <a:cubicBezTo>
                    <a:pt x="318" y="83"/>
                    <a:pt x="318" y="83"/>
                    <a:pt x="317" y="83"/>
                  </a:cubicBezTo>
                  <a:cubicBezTo>
                    <a:pt x="317" y="83"/>
                    <a:pt x="317" y="83"/>
                    <a:pt x="317" y="82"/>
                  </a:cubicBezTo>
                  <a:close/>
                  <a:moveTo>
                    <a:pt x="317" y="83"/>
                  </a:moveTo>
                  <a:cubicBezTo>
                    <a:pt x="318" y="84"/>
                    <a:pt x="318" y="84"/>
                    <a:pt x="318" y="85"/>
                  </a:cubicBezTo>
                  <a:cubicBezTo>
                    <a:pt x="319" y="85"/>
                    <a:pt x="322" y="84"/>
                    <a:pt x="322" y="83"/>
                  </a:cubicBezTo>
                  <a:cubicBezTo>
                    <a:pt x="322" y="83"/>
                    <a:pt x="322" y="83"/>
                    <a:pt x="322" y="83"/>
                  </a:cubicBezTo>
                  <a:cubicBezTo>
                    <a:pt x="321" y="83"/>
                    <a:pt x="319" y="83"/>
                    <a:pt x="319" y="82"/>
                  </a:cubicBezTo>
                  <a:cubicBezTo>
                    <a:pt x="321" y="82"/>
                    <a:pt x="323" y="80"/>
                    <a:pt x="325" y="80"/>
                  </a:cubicBezTo>
                  <a:cubicBezTo>
                    <a:pt x="325" y="80"/>
                    <a:pt x="326" y="80"/>
                    <a:pt x="326" y="80"/>
                  </a:cubicBezTo>
                  <a:cubicBezTo>
                    <a:pt x="326" y="81"/>
                    <a:pt x="323" y="81"/>
                    <a:pt x="323" y="82"/>
                  </a:cubicBezTo>
                  <a:cubicBezTo>
                    <a:pt x="325" y="83"/>
                    <a:pt x="322" y="82"/>
                    <a:pt x="322" y="84"/>
                  </a:cubicBezTo>
                  <a:cubicBezTo>
                    <a:pt x="325" y="83"/>
                    <a:pt x="327" y="89"/>
                    <a:pt x="327" y="90"/>
                  </a:cubicBezTo>
                  <a:cubicBezTo>
                    <a:pt x="323" y="90"/>
                    <a:pt x="321" y="89"/>
                    <a:pt x="318" y="89"/>
                  </a:cubicBezTo>
                  <a:cubicBezTo>
                    <a:pt x="318" y="87"/>
                    <a:pt x="317" y="85"/>
                    <a:pt x="317" y="83"/>
                  </a:cubicBezTo>
                  <a:close/>
                  <a:moveTo>
                    <a:pt x="323" y="59"/>
                  </a:moveTo>
                  <a:cubicBezTo>
                    <a:pt x="323" y="59"/>
                    <a:pt x="324" y="60"/>
                    <a:pt x="325" y="60"/>
                  </a:cubicBezTo>
                  <a:cubicBezTo>
                    <a:pt x="325" y="61"/>
                    <a:pt x="323" y="61"/>
                    <a:pt x="323" y="60"/>
                  </a:cubicBezTo>
                  <a:cubicBezTo>
                    <a:pt x="323" y="60"/>
                    <a:pt x="323" y="60"/>
                    <a:pt x="324" y="60"/>
                  </a:cubicBezTo>
                  <a:cubicBezTo>
                    <a:pt x="324" y="59"/>
                    <a:pt x="323" y="59"/>
                    <a:pt x="323" y="59"/>
                  </a:cubicBezTo>
                  <a:close/>
                  <a:moveTo>
                    <a:pt x="332" y="94"/>
                  </a:moveTo>
                  <a:cubicBezTo>
                    <a:pt x="332" y="94"/>
                    <a:pt x="334" y="96"/>
                    <a:pt x="334" y="96"/>
                  </a:cubicBezTo>
                  <a:cubicBezTo>
                    <a:pt x="333" y="96"/>
                    <a:pt x="333" y="96"/>
                    <a:pt x="333" y="97"/>
                  </a:cubicBezTo>
                  <a:cubicBezTo>
                    <a:pt x="332" y="97"/>
                    <a:pt x="332" y="95"/>
                    <a:pt x="332" y="94"/>
                  </a:cubicBezTo>
                  <a:close/>
                  <a:moveTo>
                    <a:pt x="336" y="82"/>
                  </a:moveTo>
                  <a:cubicBezTo>
                    <a:pt x="336" y="82"/>
                    <a:pt x="336" y="82"/>
                    <a:pt x="336" y="82"/>
                  </a:cubicBezTo>
                  <a:cubicBezTo>
                    <a:pt x="336" y="82"/>
                    <a:pt x="336" y="81"/>
                    <a:pt x="337" y="81"/>
                  </a:cubicBezTo>
                  <a:cubicBezTo>
                    <a:pt x="337" y="81"/>
                    <a:pt x="339" y="81"/>
                    <a:pt x="339" y="80"/>
                  </a:cubicBezTo>
                  <a:cubicBezTo>
                    <a:pt x="342" y="80"/>
                    <a:pt x="343" y="82"/>
                    <a:pt x="343" y="84"/>
                  </a:cubicBezTo>
                  <a:cubicBezTo>
                    <a:pt x="343" y="84"/>
                    <a:pt x="343" y="84"/>
                    <a:pt x="343" y="84"/>
                  </a:cubicBezTo>
                  <a:cubicBezTo>
                    <a:pt x="343" y="84"/>
                    <a:pt x="343" y="84"/>
                    <a:pt x="343" y="84"/>
                  </a:cubicBezTo>
                  <a:cubicBezTo>
                    <a:pt x="342" y="85"/>
                    <a:pt x="342" y="85"/>
                    <a:pt x="341" y="85"/>
                  </a:cubicBezTo>
                  <a:cubicBezTo>
                    <a:pt x="341" y="85"/>
                    <a:pt x="341" y="85"/>
                    <a:pt x="341" y="85"/>
                  </a:cubicBezTo>
                  <a:cubicBezTo>
                    <a:pt x="341" y="85"/>
                    <a:pt x="341" y="85"/>
                    <a:pt x="341" y="85"/>
                  </a:cubicBezTo>
                  <a:cubicBezTo>
                    <a:pt x="341" y="85"/>
                    <a:pt x="342" y="84"/>
                    <a:pt x="343" y="84"/>
                  </a:cubicBezTo>
                  <a:cubicBezTo>
                    <a:pt x="343" y="84"/>
                    <a:pt x="343" y="84"/>
                    <a:pt x="343" y="84"/>
                  </a:cubicBezTo>
                  <a:cubicBezTo>
                    <a:pt x="340" y="83"/>
                    <a:pt x="341" y="84"/>
                    <a:pt x="340" y="84"/>
                  </a:cubicBezTo>
                  <a:cubicBezTo>
                    <a:pt x="340" y="84"/>
                    <a:pt x="340" y="84"/>
                    <a:pt x="339" y="84"/>
                  </a:cubicBezTo>
                  <a:cubicBezTo>
                    <a:pt x="340" y="85"/>
                    <a:pt x="340" y="84"/>
                    <a:pt x="340" y="84"/>
                  </a:cubicBezTo>
                  <a:cubicBezTo>
                    <a:pt x="340" y="85"/>
                    <a:pt x="339" y="85"/>
                    <a:pt x="339" y="85"/>
                  </a:cubicBezTo>
                  <a:cubicBezTo>
                    <a:pt x="339" y="87"/>
                    <a:pt x="341" y="86"/>
                    <a:pt x="341" y="89"/>
                  </a:cubicBezTo>
                  <a:cubicBezTo>
                    <a:pt x="344" y="89"/>
                    <a:pt x="345" y="90"/>
                    <a:pt x="342" y="90"/>
                  </a:cubicBezTo>
                  <a:cubicBezTo>
                    <a:pt x="342" y="90"/>
                    <a:pt x="342" y="91"/>
                    <a:pt x="341" y="91"/>
                  </a:cubicBezTo>
                  <a:cubicBezTo>
                    <a:pt x="342" y="91"/>
                    <a:pt x="342" y="92"/>
                    <a:pt x="342" y="92"/>
                  </a:cubicBezTo>
                  <a:cubicBezTo>
                    <a:pt x="342" y="92"/>
                    <a:pt x="342" y="91"/>
                    <a:pt x="343" y="91"/>
                  </a:cubicBezTo>
                  <a:cubicBezTo>
                    <a:pt x="343" y="92"/>
                    <a:pt x="344" y="95"/>
                    <a:pt x="343" y="96"/>
                  </a:cubicBezTo>
                  <a:cubicBezTo>
                    <a:pt x="342" y="96"/>
                    <a:pt x="337" y="96"/>
                    <a:pt x="337" y="94"/>
                  </a:cubicBezTo>
                  <a:cubicBezTo>
                    <a:pt x="337" y="94"/>
                    <a:pt x="337" y="91"/>
                    <a:pt x="338" y="91"/>
                  </a:cubicBezTo>
                  <a:cubicBezTo>
                    <a:pt x="338" y="90"/>
                    <a:pt x="334" y="85"/>
                    <a:pt x="334" y="85"/>
                  </a:cubicBezTo>
                  <a:cubicBezTo>
                    <a:pt x="334" y="84"/>
                    <a:pt x="335" y="81"/>
                    <a:pt x="336" y="81"/>
                  </a:cubicBezTo>
                  <a:cubicBezTo>
                    <a:pt x="336" y="82"/>
                    <a:pt x="336" y="82"/>
                    <a:pt x="336" y="82"/>
                  </a:cubicBezTo>
                  <a:cubicBezTo>
                    <a:pt x="336" y="82"/>
                    <a:pt x="336" y="82"/>
                    <a:pt x="336" y="82"/>
                  </a:cubicBezTo>
                  <a:close/>
                  <a:moveTo>
                    <a:pt x="350" y="83"/>
                  </a:moveTo>
                  <a:cubicBezTo>
                    <a:pt x="350" y="82"/>
                    <a:pt x="351" y="81"/>
                    <a:pt x="352" y="81"/>
                  </a:cubicBezTo>
                  <a:cubicBezTo>
                    <a:pt x="351" y="81"/>
                    <a:pt x="352" y="81"/>
                    <a:pt x="352" y="81"/>
                  </a:cubicBezTo>
                  <a:cubicBezTo>
                    <a:pt x="352" y="81"/>
                    <a:pt x="354" y="86"/>
                    <a:pt x="350" y="86"/>
                  </a:cubicBezTo>
                  <a:cubicBezTo>
                    <a:pt x="350" y="86"/>
                    <a:pt x="350" y="86"/>
                    <a:pt x="350" y="86"/>
                  </a:cubicBezTo>
                  <a:cubicBezTo>
                    <a:pt x="350" y="86"/>
                    <a:pt x="350" y="86"/>
                    <a:pt x="350" y="87"/>
                  </a:cubicBezTo>
                  <a:cubicBezTo>
                    <a:pt x="349" y="87"/>
                    <a:pt x="351" y="86"/>
                    <a:pt x="348" y="86"/>
                  </a:cubicBezTo>
                  <a:cubicBezTo>
                    <a:pt x="348" y="85"/>
                    <a:pt x="348" y="82"/>
                    <a:pt x="349" y="82"/>
                  </a:cubicBezTo>
                  <a:cubicBezTo>
                    <a:pt x="349" y="83"/>
                    <a:pt x="349" y="83"/>
                    <a:pt x="350" y="83"/>
                  </a:cubicBezTo>
                  <a:close/>
                  <a:moveTo>
                    <a:pt x="404" y="150"/>
                  </a:moveTo>
                  <a:cubicBezTo>
                    <a:pt x="403" y="149"/>
                    <a:pt x="403" y="147"/>
                    <a:pt x="403" y="147"/>
                  </a:cubicBezTo>
                  <a:cubicBezTo>
                    <a:pt x="399" y="147"/>
                    <a:pt x="398" y="141"/>
                    <a:pt x="393" y="141"/>
                  </a:cubicBezTo>
                  <a:cubicBezTo>
                    <a:pt x="394" y="141"/>
                    <a:pt x="393" y="141"/>
                    <a:pt x="393" y="141"/>
                  </a:cubicBezTo>
                  <a:cubicBezTo>
                    <a:pt x="393" y="142"/>
                    <a:pt x="396" y="146"/>
                    <a:pt x="399" y="150"/>
                  </a:cubicBezTo>
                  <a:cubicBezTo>
                    <a:pt x="369" y="150"/>
                    <a:pt x="369" y="150"/>
                    <a:pt x="369" y="150"/>
                  </a:cubicBezTo>
                  <a:cubicBezTo>
                    <a:pt x="369" y="144"/>
                    <a:pt x="369" y="139"/>
                    <a:pt x="368" y="133"/>
                  </a:cubicBezTo>
                  <a:cubicBezTo>
                    <a:pt x="369" y="136"/>
                    <a:pt x="370" y="137"/>
                    <a:pt x="372" y="137"/>
                  </a:cubicBezTo>
                  <a:cubicBezTo>
                    <a:pt x="372" y="137"/>
                    <a:pt x="375" y="132"/>
                    <a:pt x="375" y="132"/>
                  </a:cubicBezTo>
                  <a:cubicBezTo>
                    <a:pt x="375" y="130"/>
                    <a:pt x="375" y="125"/>
                    <a:pt x="378" y="125"/>
                  </a:cubicBezTo>
                  <a:cubicBezTo>
                    <a:pt x="378" y="123"/>
                    <a:pt x="384" y="122"/>
                    <a:pt x="384" y="120"/>
                  </a:cubicBezTo>
                  <a:cubicBezTo>
                    <a:pt x="385" y="120"/>
                    <a:pt x="388" y="118"/>
                    <a:pt x="388" y="117"/>
                  </a:cubicBezTo>
                  <a:cubicBezTo>
                    <a:pt x="388" y="117"/>
                    <a:pt x="388" y="117"/>
                    <a:pt x="388" y="117"/>
                  </a:cubicBezTo>
                  <a:cubicBezTo>
                    <a:pt x="390" y="118"/>
                    <a:pt x="389" y="121"/>
                    <a:pt x="392" y="121"/>
                  </a:cubicBezTo>
                  <a:cubicBezTo>
                    <a:pt x="391" y="123"/>
                    <a:pt x="393" y="130"/>
                    <a:pt x="395" y="125"/>
                  </a:cubicBezTo>
                  <a:cubicBezTo>
                    <a:pt x="400" y="125"/>
                    <a:pt x="396" y="146"/>
                    <a:pt x="404" y="146"/>
                  </a:cubicBezTo>
                  <a:cubicBezTo>
                    <a:pt x="404" y="143"/>
                    <a:pt x="402" y="142"/>
                    <a:pt x="401" y="139"/>
                  </a:cubicBezTo>
                  <a:cubicBezTo>
                    <a:pt x="397" y="139"/>
                    <a:pt x="400" y="132"/>
                    <a:pt x="400" y="130"/>
                  </a:cubicBezTo>
                  <a:cubicBezTo>
                    <a:pt x="402" y="130"/>
                    <a:pt x="406" y="135"/>
                    <a:pt x="405" y="137"/>
                  </a:cubicBezTo>
                  <a:cubicBezTo>
                    <a:pt x="407" y="137"/>
                    <a:pt x="406" y="136"/>
                    <a:pt x="406" y="135"/>
                  </a:cubicBezTo>
                  <a:cubicBezTo>
                    <a:pt x="406" y="136"/>
                    <a:pt x="407" y="136"/>
                    <a:pt x="407" y="136"/>
                  </a:cubicBezTo>
                  <a:cubicBezTo>
                    <a:pt x="407" y="135"/>
                    <a:pt x="407" y="135"/>
                    <a:pt x="407" y="135"/>
                  </a:cubicBezTo>
                  <a:cubicBezTo>
                    <a:pt x="406" y="135"/>
                    <a:pt x="406" y="135"/>
                    <a:pt x="406" y="135"/>
                  </a:cubicBezTo>
                  <a:cubicBezTo>
                    <a:pt x="406" y="135"/>
                    <a:pt x="406" y="135"/>
                    <a:pt x="407" y="135"/>
                  </a:cubicBezTo>
                  <a:cubicBezTo>
                    <a:pt x="408" y="135"/>
                    <a:pt x="410" y="134"/>
                    <a:pt x="411" y="133"/>
                  </a:cubicBezTo>
                  <a:cubicBezTo>
                    <a:pt x="412" y="133"/>
                    <a:pt x="409" y="126"/>
                    <a:pt x="408" y="126"/>
                  </a:cubicBezTo>
                  <a:cubicBezTo>
                    <a:pt x="408" y="124"/>
                    <a:pt x="405" y="124"/>
                    <a:pt x="406" y="121"/>
                  </a:cubicBezTo>
                  <a:cubicBezTo>
                    <a:pt x="407" y="121"/>
                    <a:pt x="408" y="120"/>
                    <a:pt x="409" y="119"/>
                  </a:cubicBezTo>
                  <a:cubicBezTo>
                    <a:pt x="412" y="118"/>
                    <a:pt x="410" y="120"/>
                    <a:pt x="411" y="121"/>
                  </a:cubicBezTo>
                  <a:cubicBezTo>
                    <a:pt x="411" y="121"/>
                    <a:pt x="411" y="121"/>
                    <a:pt x="411" y="122"/>
                  </a:cubicBezTo>
                  <a:cubicBezTo>
                    <a:pt x="410" y="122"/>
                    <a:pt x="410" y="122"/>
                    <a:pt x="411" y="124"/>
                  </a:cubicBezTo>
                  <a:cubicBezTo>
                    <a:pt x="411" y="124"/>
                    <a:pt x="411" y="124"/>
                    <a:pt x="412" y="124"/>
                  </a:cubicBezTo>
                  <a:cubicBezTo>
                    <a:pt x="412" y="131"/>
                    <a:pt x="413" y="139"/>
                    <a:pt x="413" y="146"/>
                  </a:cubicBezTo>
                  <a:cubicBezTo>
                    <a:pt x="413" y="146"/>
                    <a:pt x="413" y="146"/>
                    <a:pt x="413" y="147"/>
                  </a:cubicBezTo>
                  <a:cubicBezTo>
                    <a:pt x="409" y="146"/>
                    <a:pt x="411" y="148"/>
                    <a:pt x="410" y="150"/>
                  </a:cubicBezTo>
                  <a:lnTo>
                    <a:pt x="404" y="150"/>
                  </a:lnTo>
                  <a:close/>
                  <a:moveTo>
                    <a:pt x="320" y="149"/>
                  </a:moveTo>
                  <a:cubicBezTo>
                    <a:pt x="320" y="149"/>
                    <a:pt x="320" y="149"/>
                    <a:pt x="320" y="149"/>
                  </a:cubicBezTo>
                  <a:cubicBezTo>
                    <a:pt x="320" y="149"/>
                    <a:pt x="320" y="150"/>
                    <a:pt x="320" y="150"/>
                  </a:cubicBezTo>
                  <a:cubicBezTo>
                    <a:pt x="320" y="150"/>
                    <a:pt x="320" y="149"/>
                    <a:pt x="320" y="149"/>
                  </a:cubicBezTo>
                  <a:close/>
                  <a:moveTo>
                    <a:pt x="406" y="72"/>
                  </a:moveTo>
                  <a:cubicBezTo>
                    <a:pt x="408" y="71"/>
                    <a:pt x="410" y="67"/>
                    <a:pt x="411" y="66"/>
                  </a:cubicBezTo>
                  <a:cubicBezTo>
                    <a:pt x="412" y="66"/>
                    <a:pt x="409" y="70"/>
                    <a:pt x="410" y="70"/>
                  </a:cubicBezTo>
                  <a:cubicBezTo>
                    <a:pt x="410" y="70"/>
                    <a:pt x="408" y="72"/>
                    <a:pt x="406" y="73"/>
                  </a:cubicBezTo>
                  <a:cubicBezTo>
                    <a:pt x="406" y="73"/>
                    <a:pt x="406" y="72"/>
                    <a:pt x="406" y="72"/>
                  </a:cubicBezTo>
                  <a:close/>
                  <a:moveTo>
                    <a:pt x="415" y="185"/>
                  </a:moveTo>
                  <a:cubicBezTo>
                    <a:pt x="415" y="186"/>
                    <a:pt x="416" y="185"/>
                    <a:pt x="416" y="186"/>
                  </a:cubicBezTo>
                  <a:cubicBezTo>
                    <a:pt x="416" y="186"/>
                    <a:pt x="416" y="186"/>
                    <a:pt x="416" y="186"/>
                  </a:cubicBezTo>
                  <a:cubicBezTo>
                    <a:pt x="416" y="186"/>
                    <a:pt x="415" y="186"/>
                    <a:pt x="415" y="186"/>
                  </a:cubicBezTo>
                  <a:cubicBezTo>
                    <a:pt x="415" y="185"/>
                    <a:pt x="415" y="185"/>
                    <a:pt x="415" y="185"/>
                  </a:cubicBezTo>
                  <a:close/>
                  <a:moveTo>
                    <a:pt x="415" y="185"/>
                  </a:moveTo>
                  <a:cubicBezTo>
                    <a:pt x="415" y="184"/>
                    <a:pt x="416" y="184"/>
                    <a:pt x="416" y="184"/>
                  </a:cubicBezTo>
                  <a:cubicBezTo>
                    <a:pt x="416" y="184"/>
                    <a:pt x="416" y="185"/>
                    <a:pt x="416" y="185"/>
                  </a:cubicBezTo>
                  <a:cubicBezTo>
                    <a:pt x="415" y="185"/>
                    <a:pt x="416" y="185"/>
                    <a:pt x="415" y="185"/>
                  </a:cubicBezTo>
                  <a:close/>
                  <a:moveTo>
                    <a:pt x="415" y="186"/>
                  </a:moveTo>
                  <a:cubicBezTo>
                    <a:pt x="416" y="189"/>
                    <a:pt x="420" y="197"/>
                    <a:pt x="417" y="196"/>
                  </a:cubicBezTo>
                  <a:cubicBezTo>
                    <a:pt x="417" y="196"/>
                    <a:pt x="417" y="196"/>
                    <a:pt x="417" y="196"/>
                  </a:cubicBezTo>
                  <a:cubicBezTo>
                    <a:pt x="417" y="197"/>
                    <a:pt x="418" y="197"/>
                    <a:pt x="418" y="198"/>
                  </a:cubicBezTo>
                  <a:cubicBezTo>
                    <a:pt x="413" y="198"/>
                    <a:pt x="413" y="198"/>
                    <a:pt x="413" y="198"/>
                  </a:cubicBezTo>
                  <a:cubicBezTo>
                    <a:pt x="414" y="194"/>
                    <a:pt x="415" y="190"/>
                    <a:pt x="415" y="186"/>
                  </a:cubicBezTo>
                  <a:close/>
                  <a:moveTo>
                    <a:pt x="444" y="198"/>
                  </a:moveTo>
                  <a:cubicBezTo>
                    <a:pt x="422" y="198"/>
                    <a:pt x="422" y="198"/>
                    <a:pt x="422" y="198"/>
                  </a:cubicBezTo>
                  <a:cubicBezTo>
                    <a:pt x="422" y="198"/>
                    <a:pt x="422" y="198"/>
                    <a:pt x="422" y="198"/>
                  </a:cubicBezTo>
                  <a:cubicBezTo>
                    <a:pt x="423" y="197"/>
                    <a:pt x="431" y="194"/>
                    <a:pt x="433" y="194"/>
                  </a:cubicBezTo>
                  <a:cubicBezTo>
                    <a:pt x="433" y="190"/>
                    <a:pt x="442" y="196"/>
                    <a:pt x="442" y="197"/>
                  </a:cubicBezTo>
                  <a:cubicBezTo>
                    <a:pt x="443" y="197"/>
                    <a:pt x="445" y="195"/>
                    <a:pt x="445" y="195"/>
                  </a:cubicBezTo>
                  <a:cubicBezTo>
                    <a:pt x="445" y="196"/>
                    <a:pt x="444" y="197"/>
                    <a:pt x="444" y="198"/>
                  </a:cubicBezTo>
                  <a:close/>
                  <a:moveTo>
                    <a:pt x="458" y="177"/>
                  </a:moveTo>
                  <a:cubicBezTo>
                    <a:pt x="454" y="176"/>
                    <a:pt x="456" y="170"/>
                    <a:pt x="453" y="169"/>
                  </a:cubicBezTo>
                  <a:cubicBezTo>
                    <a:pt x="453" y="169"/>
                    <a:pt x="452" y="169"/>
                    <a:pt x="452" y="169"/>
                  </a:cubicBezTo>
                  <a:cubicBezTo>
                    <a:pt x="452" y="169"/>
                    <a:pt x="451" y="165"/>
                    <a:pt x="450" y="164"/>
                  </a:cubicBezTo>
                  <a:cubicBezTo>
                    <a:pt x="448" y="165"/>
                    <a:pt x="451" y="175"/>
                    <a:pt x="447" y="173"/>
                  </a:cubicBezTo>
                  <a:cubicBezTo>
                    <a:pt x="447" y="172"/>
                    <a:pt x="443" y="171"/>
                    <a:pt x="443" y="170"/>
                  </a:cubicBezTo>
                  <a:cubicBezTo>
                    <a:pt x="442" y="170"/>
                    <a:pt x="444" y="166"/>
                    <a:pt x="444" y="166"/>
                  </a:cubicBezTo>
                  <a:cubicBezTo>
                    <a:pt x="441" y="167"/>
                    <a:pt x="439" y="164"/>
                    <a:pt x="438" y="165"/>
                  </a:cubicBezTo>
                  <a:cubicBezTo>
                    <a:pt x="438" y="165"/>
                    <a:pt x="439" y="166"/>
                    <a:pt x="439" y="166"/>
                  </a:cubicBezTo>
                  <a:cubicBezTo>
                    <a:pt x="439" y="166"/>
                    <a:pt x="439" y="166"/>
                    <a:pt x="439" y="167"/>
                  </a:cubicBezTo>
                  <a:cubicBezTo>
                    <a:pt x="438" y="167"/>
                    <a:pt x="436" y="166"/>
                    <a:pt x="436" y="166"/>
                  </a:cubicBezTo>
                  <a:cubicBezTo>
                    <a:pt x="436" y="167"/>
                    <a:pt x="435" y="167"/>
                    <a:pt x="436" y="168"/>
                  </a:cubicBezTo>
                  <a:cubicBezTo>
                    <a:pt x="435" y="168"/>
                    <a:pt x="435" y="169"/>
                    <a:pt x="435" y="169"/>
                  </a:cubicBezTo>
                  <a:cubicBezTo>
                    <a:pt x="435" y="169"/>
                    <a:pt x="435" y="170"/>
                    <a:pt x="435" y="170"/>
                  </a:cubicBezTo>
                  <a:cubicBezTo>
                    <a:pt x="434" y="170"/>
                    <a:pt x="434" y="170"/>
                    <a:pt x="433" y="170"/>
                  </a:cubicBezTo>
                  <a:cubicBezTo>
                    <a:pt x="433" y="169"/>
                    <a:pt x="431" y="168"/>
                    <a:pt x="431" y="168"/>
                  </a:cubicBezTo>
                  <a:cubicBezTo>
                    <a:pt x="431" y="168"/>
                    <a:pt x="431" y="170"/>
                    <a:pt x="431" y="169"/>
                  </a:cubicBezTo>
                  <a:cubicBezTo>
                    <a:pt x="430" y="169"/>
                    <a:pt x="430" y="169"/>
                    <a:pt x="430" y="169"/>
                  </a:cubicBezTo>
                  <a:cubicBezTo>
                    <a:pt x="430" y="170"/>
                    <a:pt x="429" y="171"/>
                    <a:pt x="428" y="171"/>
                  </a:cubicBezTo>
                  <a:cubicBezTo>
                    <a:pt x="428" y="172"/>
                    <a:pt x="428" y="173"/>
                    <a:pt x="428" y="173"/>
                  </a:cubicBezTo>
                  <a:cubicBezTo>
                    <a:pt x="427" y="173"/>
                    <a:pt x="427" y="172"/>
                    <a:pt x="427" y="172"/>
                  </a:cubicBezTo>
                  <a:cubicBezTo>
                    <a:pt x="427" y="173"/>
                    <a:pt x="423" y="176"/>
                    <a:pt x="423" y="176"/>
                  </a:cubicBezTo>
                  <a:cubicBezTo>
                    <a:pt x="421" y="177"/>
                    <a:pt x="418" y="180"/>
                    <a:pt x="416" y="180"/>
                  </a:cubicBezTo>
                  <a:cubicBezTo>
                    <a:pt x="416" y="180"/>
                    <a:pt x="416" y="180"/>
                    <a:pt x="416" y="180"/>
                  </a:cubicBezTo>
                  <a:cubicBezTo>
                    <a:pt x="416" y="180"/>
                    <a:pt x="416" y="180"/>
                    <a:pt x="416" y="180"/>
                  </a:cubicBezTo>
                  <a:cubicBezTo>
                    <a:pt x="416" y="180"/>
                    <a:pt x="416" y="180"/>
                    <a:pt x="416" y="180"/>
                  </a:cubicBezTo>
                  <a:cubicBezTo>
                    <a:pt x="416" y="180"/>
                    <a:pt x="416" y="180"/>
                    <a:pt x="416" y="179"/>
                  </a:cubicBezTo>
                  <a:cubicBezTo>
                    <a:pt x="417" y="171"/>
                    <a:pt x="418" y="163"/>
                    <a:pt x="418" y="155"/>
                  </a:cubicBezTo>
                  <a:cubicBezTo>
                    <a:pt x="422" y="155"/>
                    <a:pt x="422" y="155"/>
                    <a:pt x="422" y="155"/>
                  </a:cubicBezTo>
                  <a:cubicBezTo>
                    <a:pt x="422" y="155"/>
                    <a:pt x="422" y="156"/>
                    <a:pt x="422" y="156"/>
                  </a:cubicBezTo>
                  <a:cubicBezTo>
                    <a:pt x="424" y="156"/>
                    <a:pt x="424" y="156"/>
                    <a:pt x="424" y="155"/>
                  </a:cubicBezTo>
                  <a:cubicBezTo>
                    <a:pt x="425" y="155"/>
                    <a:pt x="425" y="155"/>
                    <a:pt x="425" y="155"/>
                  </a:cubicBezTo>
                  <a:cubicBezTo>
                    <a:pt x="425" y="155"/>
                    <a:pt x="425" y="155"/>
                    <a:pt x="425" y="156"/>
                  </a:cubicBezTo>
                  <a:cubicBezTo>
                    <a:pt x="426" y="156"/>
                    <a:pt x="426" y="155"/>
                    <a:pt x="427" y="155"/>
                  </a:cubicBezTo>
                  <a:cubicBezTo>
                    <a:pt x="427" y="155"/>
                    <a:pt x="427" y="155"/>
                    <a:pt x="427" y="155"/>
                  </a:cubicBezTo>
                  <a:cubicBezTo>
                    <a:pt x="443" y="155"/>
                    <a:pt x="443" y="155"/>
                    <a:pt x="443" y="155"/>
                  </a:cubicBezTo>
                  <a:cubicBezTo>
                    <a:pt x="445" y="156"/>
                    <a:pt x="446" y="158"/>
                    <a:pt x="446" y="160"/>
                  </a:cubicBezTo>
                  <a:cubicBezTo>
                    <a:pt x="446" y="159"/>
                    <a:pt x="445" y="160"/>
                    <a:pt x="445" y="161"/>
                  </a:cubicBezTo>
                  <a:cubicBezTo>
                    <a:pt x="446" y="160"/>
                    <a:pt x="452" y="163"/>
                    <a:pt x="452" y="160"/>
                  </a:cubicBezTo>
                  <a:cubicBezTo>
                    <a:pt x="454" y="161"/>
                    <a:pt x="457" y="164"/>
                    <a:pt x="460" y="164"/>
                  </a:cubicBezTo>
                  <a:cubicBezTo>
                    <a:pt x="460" y="164"/>
                    <a:pt x="460" y="164"/>
                    <a:pt x="460" y="164"/>
                  </a:cubicBezTo>
                  <a:cubicBezTo>
                    <a:pt x="459" y="161"/>
                    <a:pt x="457" y="160"/>
                    <a:pt x="457" y="158"/>
                  </a:cubicBezTo>
                  <a:cubicBezTo>
                    <a:pt x="457" y="158"/>
                    <a:pt x="455" y="156"/>
                    <a:pt x="453" y="155"/>
                  </a:cubicBezTo>
                  <a:cubicBezTo>
                    <a:pt x="462" y="155"/>
                    <a:pt x="462" y="155"/>
                    <a:pt x="462" y="155"/>
                  </a:cubicBezTo>
                  <a:cubicBezTo>
                    <a:pt x="462" y="163"/>
                    <a:pt x="461" y="172"/>
                    <a:pt x="460" y="180"/>
                  </a:cubicBezTo>
                  <a:cubicBezTo>
                    <a:pt x="459" y="179"/>
                    <a:pt x="458" y="177"/>
                    <a:pt x="458" y="177"/>
                  </a:cubicBezTo>
                  <a:close/>
                  <a:moveTo>
                    <a:pt x="445" y="198"/>
                  </a:moveTo>
                  <a:cubicBezTo>
                    <a:pt x="445" y="198"/>
                    <a:pt x="445" y="198"/>
                    <a:pt x="445" y="198"/>
                  </a:cubicBezTo>
                  <a:cubicBezTo>
                    <a:pt x="445" y="197"/>
                    <a:pt x="445" y="197"/>
                    <a:pt x="445" y="197"/>
                  </a:cubicBezTo>
                  <a:cubicBezTo>
                    <a:pt x="445" y="197"/>
                    <a:pt x="445" y="197"/>
                    <a:pt x="445" y="198"/>
                  </a:cubicBezTo>
                  <a:close/>
                  <a:moveTo>
                    <a:pt x="440" y="150"/>
                  </a:moveTo>
                  <a:cubicBezTo>
                    <a:pt x="440" y="150"/>
                    <a:pt x="439" y="150"/>
                    <a:pt x="439" y="150"/>
                  </a:cubicBezTo>
                  <a:cubicBezTo>
                    <a:pt x="438" y="150"/>
                    <a:pt x="438" y="150"/>
                    <a:pt x="437" y="150"/>
                  </a:cubicBezTo>
                  <a:cubicBezTo>
                    <a:pt x="427" y="150"/>
                    <a:pt x="427" y="150"/>
                    <a:pt x="427" y="150"/>
                  </a:cubicBezTo>
                  <a:cubicBezTo>
                    <a:pt x="427" y="150"/>
                    <a:pt x="427" y="150"/>
                    <a:pt x="427" y="150"/>
                  </a:cubicBezTo>
                  <a:cubicBezTo>
                    <a:pt x="423" y="150"/>
                    <a:pt x="423" y="148"/>
                    <a:pt x="425" y="148"/>
                  </a:cubicBezTo>
                  <a:cubicBezTo>
                    <a:pt x="425" y="150"/>
                    <a:pt x="432" y="147"/>
                    <a:pt x="429" y="147"/>
                  </a:cubicBezTo>
                  <a:cubicBezTo>
                    <a:pt x="429" y="147"/>
                    <a:pt x="423" y="148"/>
                    <a:pt x="423" y="148"/>
                  </a:cubicBezTo>
                  <a:cubicBezTo>
                    <a:pt x="423" y="149"/>
                    <a:pt x="423" y="150"/>
                    <a:pt x="423" y="150"/>
                  </a:cubicBezTo>
                  <a:cubicBezTo>
                    <a:pt x="420" y="150"/>
                    <a:pt x="420" y="150"/>
                    <a:pt x="420" y="150"/>
                  </a:cubicBezTo>
                  <a:cubicBezTo>
                    <a:pt x="420" y="149"/>
                    <a:pt x="421" y="148"/>
                    <a:pt x="422" y="147"/>
                  </a:cubicBezTo>
                  <a:cubicBezTo>
                    <a:pt x="420" y="145"/>
                    <a:pt x="419" y="143"/>
                    <a:pt x="422" y="142"/>
                  </a:cubicBezTo>
                  <a:cubicBezTo>
                    <a:pt x="422" y="141"/>
                    <a:pt x="420" y="140"/>
                    <a:pt x="420" y="140"/>
                  </a:cubicBezTo>
                  <a:cubicBezTo>
                    <a:pt x="420" y="140"/>
                    <a:pt x="419" y="141"/>
                    <a:pt x="417" y="142"/>
                  </a:cubicBezTo>
                  <a:cubicBezTo>
                    <a:pt x="417" y="134"/>
                    <a:pt x="417" y="126"/>
                    <a:pt x="416" y="118"/>
                  </a:cubicBezTo>
                  <a:cubicBezTo>
                    <a:pt x="416" y="118"/>
                    <a:pt x="416" y="117"/>
                    <a:pt x="416" y="117"/>
                  </a:cubicBezTo>
                  <a:cubicBezTo>
                    <a:pt x="419" y="117"/>
                    <a:pt x="420" y="114"/>
                    <a:pt x="423" y="114"/>
                  </a:cubicBezTo>
                  <a:cubicBezTo>
                    <a:pt x="422" y="113"/>
                    <a:pt x="424" y="109"/>
                    <a:pt x="426" y="109"/>
                  </a:cubicBezTo>
                  <a:cubicBezTo>
                    <a:pt x="426" y="108"/>
                    <a:pt x="426" y="107"/>
                    <a:pt x="426" y="107"/>
                  </a:cubicBezTo>
                  <a:cubicBezTo>
                    <a:pt x="426" y="106"/>
                    <a:pt x="425" y="107"/>
                    <a:pt x="425" y="106"/>
                  </a:cubicBezTo>
                  <a:cubicBezTo>
                    <a:pt x="425" y="106"/>
                    <a:pt x="425" y="106"/>
                    <a:pt x="425" y="106"/>
                  </a:cubicBezTo>
                  <a:cubicBezTo>
                    <a:pt x="457" y="106"/>
                    <a:pt x="457" y="106"/>
                    <a:pt x="457" y="106"/>
                  </a:cubicBezTo>
                  <a:cubicBezTo>
                    <a:pt x="460" y="120"/>
                    <a:pt x="462" y="135"/>
                    <a:pt x="462" y="150"/>
                  </a:cubicBezTo>
                  <a:lnTo>
                    <a:pt x="440" y="150"/>
                  </a:lnTo>
                  <a:close/>
                  <a:moveTo>
                    <a:pt x="442" y="101"/>
                  </a:moveTo>
                  <a:cubicBezTo>
                    <a:pt x="443" y="101"/>
                    <a:pt x="443" y="100"/>
                    <a:pt x="444" y="100"/>
                  </a:cubicBezTo>
                  <a:cubicBezTo>
                    <a:pt x="444" y="100"/>
                    <a:pt x="444" y="100"/>
                    <a:pt x="444" y="100"/>
                  </a:cubicBezTo>
                  <a:cubicBezTo>
                    <a:pt x="444" y="100"/>
                    <a:pt x="446" y="100"/>
                    <a:pt x="447" y="100"/>
                  </a:cubicBezTo>
                  <a:cubicBezTo>
                    <a:pt x="447" y="100"/>
                    <a:pt x="447" y="98"/>
                    <a:pt x="448" y="98"/>
                  </a:cubicBezTo>
                  <a:cubicBezTo>
                    <a:pt x="448" y="98"/>
                    <a:pt x="448" y="98"/>
                    <a:pt x="448" y="98"/>
                  </a:cubicBezTo>
                  <a:cubicBezTo>
                    <a:pt x="448" y="99"/>
                    <a:pt x="448" y="98"/>
                    <a:pt x="448" y="100"/>
                  </a:cubicBezTo>
                  <a:cubicBezTo>
                    <a:pt x="450" y="99"/>
                    <a:pt x="447" y="94"/>
                    <a:pt x="450" y="93"/>
                  </a:cubicBezTo>
                  <a:cubicBezTo>
                    <a:pt x="450" y="93"/>
                    <a:pt x="450" y="93"/>
                    <a:pt x="450" y="93"/>
                  </a:cubicBezTo>
                  <a:cubicBezTo>
                    <a:pt x="450" y="91"/>
                    <a:pt x="449" y="91"/>
                    <a:pt x="449" y="90"/>
                  </a:cubicBezTo>
                  <a:cubicBezTo>
                    <a:pt x="448" y="90"/>
                    <a:pt x="447" y="92"/>
                    <a:pt x="448" y="92"/>
                  </a:cubicBezTo>
                  <a:cubicBezTo>
                    <a:pt x="448" y="94"/>
                    <a:pt x="446" y="96"/>
                    <a:pt x="444" y="97"/>
                  </a:cubicBezTo>
                  <a:cubicBezTo>
                    <a:pt x="444" y="97"/>
                    <a:pt x="444" y="97"/>
                    <a:pt x="444" y="97"/>
                  </a:cubicBezTo>
                  <a:cubicBezTo>
                    <a:pt x="444" y="96"/>
                    <a:pt x="444" y="96"/>
                    <a:pt x="444" y="95"/>
                  </a:cubicBezTo>
                  <a:cubicBezTo>
                    <a:pt x="444" y="95"/>
                    <a:pt x="442" y="100"/>
                    <a:pt x="442" y="98"/>
                  </a:cubicBezTo>
                  <a:cubicBezTo>
                    <a:pt x="439" y="98"/>
                    <a:pt x="439" y="100"/>
                    <a:pt x="437" y="100"/>
                  </a:cubicBezTo>
                  <a:cubicBezTo>
                    <a:pt x="437" y="100"/>
                    <a:pt x="437" y="100"/>
                    <a:pt x="437" y="100"/>
                  </a:cubicBezTo>
                  <a:cubicBezTo>
                    <a:pt x="437" y="101"/>
                    <a:pt x="441" y="100"/>
                    <a:pt x="442" y="100"/>
                  </a:cubicBezTo>
                  <a:cubicBezTo>
                    <a:pt x="442" y="101"/>
                    <a:pt x="442" y="101"/>
                    <a:pt x="442" y="101"/>
                  </a:cubicBezTo>
                  <a:cubicBezTo>
                    <a:pt x="441" y="101"/>
                    <a:pt x="441" y="101"/>
                    <a:pt x="441" y="101"/>
                  </a:cubicBezTo>
                  <a:cubicBezTo>
                    <a:pt x="441" y="101"/>
                    <a:pt x="441" y="101"/>
                    <a:pt x="441" y="100"/>
                  </a:cubicBezTo>
                  <a:cubicBezTo>
                    <a:pt x="440" y="100"/>
                    <a:pt x="439" y="101"/>
                    <a:pt x="439" y="101"/>
                  </a:cubicBezTo>
                  <a:cubicBezTo>
                    <a:pt x="437" y="101"/>
                    <a:pt x="437" y="101"/>
                    <a:pt x="437" y="101"/>
                  </a:cubicBezTo>
                  <a:cubicBezTo>
                    <a:pt x="437" y="101"/>
                    <a:pt x="437" y="101"/>
                    <a:pt x="437" y="101"/>
                  </a:cubicBezTo>
                  <a:cubicBezTo>
                    <a:pt x="436" y="101"/>
                    <a:pt x="436" y="101"/>
                    <a:pt x="436" y="101"/>
                  </a:cubicBezTo>
                  <a:cubicBezTo>
                    <a:pt x="423" y="101"/>
                    <a:pt x="423" y="101"/>
                    <a:pt x="423" y="101"/>
                  </a:cubicBezTo>
                  <a:cubicBezTo>
                    <a:pt x="424" y="100"/>
                    <a:pt x="424" y="98"/>
                    <a:pt x="425" y="97"/>
                  </a:cubicBezTo>
                  <a:cubicBezTo>
                    <a:pt x="425" y="97"/>
                    <a:pt x="427" y="96"/>
                    <a:pt x="427" y="95"/>
                  </a:cubicBezTo>
                  <a:cubicBezTo>
                    <a:pt x="425" y="95"/>
                    <a:pt x="421" y="97"/>
                    <a:pt x="421" y="94"/>
                  </a:cubicBezTo>
                  <a:cubicBezTo>
                    <a:pt x="421" y="94"/>
                    <a:pt x="424" y="90"/>
                    <a:pt x="427" y="90"/>
                  </a:cubicBezTo>
                  <a:cubicBezTo>
                    <a:pt x="426" y="91"/>
                    <a:pt x="425" y="93"/>
                    <a:pt x="426" y="93"/>
                  </a:cubicBezTo>
                  <a:cubicBezTo>
                    <a:pt x="426" y="93"/>
                    <a:pt x="425" y="93"/>
                    <a:pt x="425" y="93"/>
                  </a:cubicBezTo>
                  <a:cubicBezTo>
                    <a:pt x="429" y="93"/>
                    <a:pt x="427" y="92"/>
                    <a:pt x="430" y="93"/>
                  </a:cubicBezTo>
                  <a:cubicBezTo>
                    <a:pt x="430" y="94"/>
                    <a:pt x="432" y="97"/>
                    <a:pt x="431" y="100"/>
                  </a:cubicBezTo>
                  <a:cubicBezTo>
                    <a:pt x="439" y="102"/>
                    <a:pt x="433" y="94"/>
                    <a:pt x="432" y="93"/>
                  </a:cubicBezTo>
                  <a:cubicBezTo>
                    <a:pt x="435" y="93"/>
                    <a:pt x="436" y="86"/>
                    <a:pt x="438" y="86"/>
                  </a:cubicBezTo>
                  <a:cubicBezTo>
                    <a:pt x="438" y="92"/>
                    <a:pt x="446" y="80"/>
                    <a:pt x="446" y="80"/>
                  </a:cubicBezTo>
                  <a:cubicBezTo>
                    <a:pt x="446" y="80"/>
                    <a:pt x="447" y="78"/>
                    <a:pt x="448" y="76"/>
                  </a:cubicBezTo>
                  <a:cubicBezTo>
                    <a:pt x="449" y="79"/>
                    <a:pt x="449" y="81"/>
                    <a:pt x="450" y="83"/>
                  </a:cubicBezTo>
                  <a:cubicBezTo>
                    <a:pt x="450" y="83"/>
                    <a:pt x="450" y="83"/>
                    <a:pt x="449" y="83"/>
                  </a:cubicBezTo>
                  <a:cubicBezTo>
                    <a:pt x="451" y="83"/>
                    <a:pt x="449" y="86"/>
                    <a:pt x="450" y="87"/>
                  </a:cubicBezTo>
                  <a:cubicBezTo>
                    <a:pt x="449" y="87"/>
                    <a:pt x="449" y="86"/>
                    <a:pt x="448" y="86"/>
                  </a:cubicBezTo>
                  <a:cubicBezTo>
                    <a:pt x="448" y="86"/>
                    <a:pt x="448" y="86"/>
                    <a:pt x="448" y="86"/>
                  </a:cubicBezTo>
                  <a:cubicBezTo>
                    <a:pt x="448" y="87"/>
                    <a:pt x="447" y="89"/>
                    <a:pt x="448" y="89"/>
                  </a:cubicBezTo>
                  <a:cubicBezTo>
                    <a:pt x="448" y="89"/>
                    <a:pt x="449" y="89"/>
                    <a:pt x="449" y="89"/>
                  </a:cubicBezTo>
                  <a:cubicBezTo>
                    <a:pt x="449" y="89"/>
                    <a:pt x="449" y="89"/>
                    <a:pt x="449" y="89"/>
                  </a:cubicBezTo>
                  <a:cubicBezTo>
                    <a:pt x="449" y="88"/>
                    <a:pt x="448" y="88"/>
                    <a:pt x="448" y="88"/>
                  </a:cubicBezTo>
                  <a:cubicBezTo>
                    <a:pt x="449" y="88"/>
                    <a:pt x="450" y="87"/>
                    <a:pt x="450" y="88"/>
                  </a:cubicBezTo>
                  <a:cubicBezTo>
                    <a:pt x="451" y="88"/>
                    <a:pt x="451" y="88"/>
                    <a:pt x="452" y="88"/>
                  </a:cubicBezTo>
                  <a:cubicBezTo>
                    <a:pt x="453" y="92"/>
                    <a:pt x="455" y="97"/>
                    <a:pt x="456" y="101"/>
                  </a:cubicBezTo>
                  <a:lnTo>
                    <a:pt x="442" y="101"/>
                  </a:lnTo>
                  <a:close/>
                  <a:moveTo>
                    <a:pt x="445" y="70"/>
                  </a:moveTo>
                  <a:cubicBezTo>
                    <a:pt x="445" y="70"/>
                    <a:pt x="445" y="70"/>
                    <a:pt x="445" y="70"/>
                  </a:cubicBezTo>
                  <a:cubicBezTo>
                    <a:pt x="445" y="70"/>
                    <a:pt x="445" y="70"/>
                    <a:pt x="445" y="70"/>
                  </a:cubicBezTo>
                  <a:cubicBezTo>
                    <a:pt x="445" y="70"/>
                    <a:pt x="445" y="70"/>
                    <a:pt x="445" y="70"/>
                  </a:cubicBezTo>
                  <a:close/>
                  <a:moveTo>
                    <a:pt x="445" y="69"/>
                  </a:moveTo>
                  <a:cubicBezTo>
                    <a:pt x="445" y="70"/>
                    <a:pt x="444" y="70"/>
                    <a:pt x="444" y="70"/>
                  </a:cubicBezTo>
                  <a:cubicBezTo>
                    <a:pt x="444" y="68"/>
                    <a:pt x="444" y="70"/>
                    <a:pt x="444" y="68"/>
                  </a:cubicBezTo>
                  <a:cubicBezTo>
                    <a:pt x="442" y="69"/>
                    <a:pt x="444" y="68"/>
                    <a:pt x="442" y="68"/>
                  </a:cubicBezTo>
                  <a:cubicBezTo>
                    <a:pt x="442" y="68"/>
                    <a:pt x="443" y="67"/>
                    <a:pt x="444" y="67"/>
                  </a:cubicBezTo>
                  <a:cubicBezTo>
                    <a:pt x="444" y="68"/>
                    <a:pt x="444" y="69"/>
                    <a:pt x="445" y="69"/>
                  </a:cubicBezTo>
                  <a:close/>
                  <a:moveTo>
                    <a:pt x="321" y="96"/>
                  </a:moveTo>
                  <a:cubicBezTo>
                    <a:pt x="321" y="98"/>
                    <a:pt x="321" y="100"/>
                    <a:pt x="321" y="101"/>
                  </a:cubicBezTo>
                  <a:cubicBezTo>
                    <a:pt x="318" y="101"/>
                    <a:pt x="318" y="101"/>
                    <a:pt x="318" y="101"/>
                  </a:cubicBezTo>
                  <a:cubicBezTo>
                    <a:pt x="318" y="101"/>
                    <a:pt x="318" y="100"/>
                    <a:pt x="318" y="100"/>
                  </a:cubicBezTo>
                  <a:cubicBezTo>
                    <a:pt x="319" y="99"/>
                    <a:pt x="319" y="99"/>
                    <a:pt x="319" y="99"/>
                  </a:cubicBezTo>
                  <a:cubicBezTo>
                    <a:pt x="319" y="99"/>
                    <a:pt x="319" y="99"/>
                    <a:pt x="318" y="99"/>
                  </a:cubicBezTo>
                  <a:cubicBezTo>
                    <a:pt x="318" y="98"/>
                    <a:pt x="318" y="97"/>
                    <a:pt x="318" y="97"/>
                  </a:cubicBezTo>
                  <a:cubicBezTo>
                    <a:pt x="320" y="96"/>
                    <a:pt x="321" y="96"/>
                    <a:pt x="321" y="96"/>
                  </a:cubicBezTo>
                  <a:close/>
                  <a:moveTo>
                    <a:pt x="321" y="143"/>
                  </a:moveTo>
                  <a:cubicBezTo>
                    <a:pt x="322" y="143"/>
                    <a:pt x="322" y="145"/>
                    <a:pt x="322" y="145"/>
                  </a:cubicBezTo>
                  <a:cubicBezTo>
                    <a:pt x="321" y="145"/>
                    <a:pt x="321" y="143"/>
                    <a:pt x="321" y="143"/>
                  </a:cubicBezTo>
                  <a:close/>
                  <a:moveTo>
                    <a:pt x="331" y="134"/>
                  </a:moveTo>
                  <a:cubicBezTo>
                    <a:pt x="330" y="133"/>
                    <a:pt x="326" y="125"/>
                    <a:pt x="325" y="125"/>
                  </a:cubicBezTo>
                  <a:cubicBezTo>
                    <a:pt x="325" y="125"/>
                    <a:pt x="322" y="118"/>
                    <a:pt x="322" y="118"/>
                  </a:cubicBezTo>
                  <a:cubicBezTo>
                    <a:pt x="321" y="116"/>
                    <a:pt x="320" y="114"/>
                    <a:pt x="319" y="112"/>
                  </a:cubicBezTo>
                  <a:cubicBezTo>
                    <a:pt x="319" y="111"/>
                    <a:pt x="319" y="110"/>
                    <a:pt x="319" y="108"/>
                  </a:cubicBezTo>
                  <a:cubicBezTo>
                    <a:pt x="319" y="108"/>
                    <a:pt x="319" y="109"/>
                    <a:pt x="320" y="109"/>
                  </a:cubicBezTo>
                  <a:cubicBezTo>
                    <a:pt x="320" y="108"/>
                    <a:pt x="321" y="111"/>
                    <a:pt x="321" y="111"/>
                  </a:cubicBezTo>
                  <a:cubicBezTo>
                    <a:pt x="321" y="112"/>
                    <a:pt x="327" y="122"/>
                    <a:pt x="327" y="122"/>
                  </a:cubicBezTo>
                  <a:cubicBezTo>
                    <a:pt x="327" y="125"/>
                    <a:pt x="330" y="126"/>
                    <a:pt x="330" y="129"/>
                  </a:cubicBezTo>
                  <a:cubicBezTo>
                    <a:pt x="331" y="130"/>
                    <a:pt x="329" y="131"/>
                    <a:pt x="332" y="131"/>
                  </a:cubicBezTo>
                  <a:cubicBezTo>
                    <a:pt x="332" y="131"/>
                    <a:pt x="333" y="130"/>
                    <a:pt x="333" y="130"/>
                  </a:cubicBezTo>
                  <a:cubicBezTo>
                    <a:pt x="333" y="131"/>
                    <a:pt x="336" y="129"/>
                    <a:pt x="336" y="129"/>
                  </a:cubicBezTo>
                  <a:cubicBezTo>
                    <a:pt x="339" y="130"/>
                    <a:pt x="344" y="124"/>
                    <a:pt x="346" y="123"/>
                  </a:cubicBezTo>
                  <a:cubicBezTo>
                    <a:pt x="346" y="122"/>
                    <a:pt x="350" y="120"/>
                    <a:pt x="350" y="118"/>
                  </a:cubicBezTo>
                  <a:cubicBezTo>
                    <a:pt x="351" y="116"/>
                    <a:pt x="346" y="115"/>
                    <a:pt x="346" y="112"/>
                  </a:cubicBezTo>
                  <a:cubicBezTo>
                    <a:pt x="342" y="113"/>
                    <a:pt x="342" y="118"/>
                    <a:pt x="340" y="112"/>
                  </a:cubicBezTo>
                  <a:cubicBezTo>
                    <a:pt x="340" y="112"/>
                    <a:pt x="339" y="113"/>
                    <a:pt x="339" y="113"/>
                  </a:cubicBezTo>
                  <a:cubicBezTo>
                    <a:pt x="338" y="113"/>
                    <a:pt x="335" y="106"/>
                    <a:pt x="336" y="107"/>
                  </a:cubicBezTo>
                  <a:cubicBezTo>
                    <a:pt x="336" y="107"/>
                    <a:pt x="336" y="107"/>
                    <a:pt x="336" y="107"/>
                  </a:cubicBezTo>
                  <a:cubicBezTo>
                    <a:pt x="336" y="107"/>
                    <a:pt x="336" y="106"/>
                    <a:pt x="336" y="106"/>
                  </a:cubicBezTo>
                  <a:cubicBezTo>
                    <a:pt x="339" y="106"/>
                    <a:pt x="340" y="109"/>
                    <a:pt x="342" y="111"/>
                  </a:cubicBezTo>
                  <a:cubicBezTo>
                    <a:pt x="343" y="112"/>
                    <a:pt x="347" y="112"/>
                    <a:pt x="347" y="112"/>
                  </a:cubicBezTo>
                  <a:cubicBezTo>
                    <a:pt x="348" y="114"/>
                    <a:pt x="355" y="114"/>
                    <a:pt x="356" y="113"/>
                  </a:cubicBezTo>
                  <a:cubicBezTo>
                    <a:pt x="356" y="113"/>
                    <a:pt x="360" y="115"/>
                    <a:pt x="361" y="115"/>
                  </a:cubicBezTo>
                  <a:cubicBezTo>
                    <a:pt x="360" y="117"/>
                    <a:pt x="362" y="117"/>
                    <a:pt x="363" y="117"/>
                  </a:cubicBezTo>
                  <a:cubicBezTo>
                    <a:pt x="363" y="117"/>
                    <a:pt x="363" y="117"/>
                    <a:pt x="363" y="118"/>
                  </a:cubicBezTo>
                  <a:cubicBezTo>
                    <a:pt x="362" y="118"/>
                    <a:pt x="362" y="118"/>
                    <a:pt x="361" y="118"/>
                  </a:cubicBezTo>
                  <a:cubicBezTo>
                    <a:pt x="362" y="119"/>
                    <a:pt x="362" y="120"/>
                    <a:pt x="363" y="120"/>
                  </a:cubicBezTo>
                  <a:cubicBezTo>
                    <a:pt x="364" y="130"/>
                    <a:pt x="364" y="140"/>
                    <a:pt x="364" y="150"/>
                  </a:cubicBezTo>
                  <a:cubicBezTo>
                    <a:pt x="329" y="150"/>
                    <a:pt x="329" y="150"/>
                    <a:pt x="329" y="150"/>
                  </a:cubicBezTo>
                  <a:cubicBezTo>
                    <a:pt x="331" y="148"/>
                    <a:pt x="334" y="146"/>
                    <a:pt x="334" y="144"/>
                  </a:cubicBezTo>
                  <a:cubicBezTo>
                    <a:pt x="338" y="142"/>
                    <a:pt x="339" y="136"/>
                    <a:pt x="340" y="133"/>
                  </a:cubicBezTo>
                  <a:cubicBezTo>
                    <a:pt x="337" y="132"/>
                    <a:pt x="334" y="136"/>
                    <a:pt x="331" y="134"/>
                  </a:cubicBezTo>
                  <a:close/>
                  <a:moveTo>
                    <a:pt x="369" y="155"/>
                  </a:moveTo>
                  <a:cubicBezTo>
                    <a:pt x="403" y="155"/>
                    <a:pt x="403" y="155"/>
                    <a:pt x="403" y="155"/>
                  </a:cubicBezTo>
                  <a:cubicBezTo>
                    <a:pt x="404" y="156"/>
                    <a:pt x="405" y="156"/>
                    <a:pt x="405" y="156"/>
                  </a:cubicBezTo>
                  <a:cubicBezTo>
                    <a:pt x="405" y="156"/>
                    <a:pt x="405" y="155"/>
                    <a:pt x="405" y="155"/>
                  </a:cubicBezTo>
                  <a:cubicBezTo>
                    <a:pt x="413" y="155"/>
                    <a:pt x="413" y="155"/>
                    <a:pt x="413" y="155"/>
                  </a:cubicBezTo>
                  <a:cubicBezTo>
                    <a:pt x="413" y="156"/>
                    <a:pt x="413" y="156"/>
                    <a:pt x="413" y="157"/>
                  </a:cubicBezTo>
                  <a:cubicBezTo>
                    <a:pt x="412" y="157"/>
                    <a:pt x="412" y="157"/>
                    <a:pt x="412" y="157"/>
                  </a:cubicBezTo>
                  <a:cubicBezTo>
                    <a:pt x="411" y="157"/>
                    <a:pt x="402" y="157"/>
                    <a:pt x="407" y="158"/>
                  </a:cubicBezTo>
                  <a:cubicBezTo>
                    <a:pt x="407" y="158"/>
                    <a:pt x="406" y="158"/>
                    <a:pt x="406" y="158"/>
                  </a:cubicBezTo>
                  <a:cubicBezTo>
                    <a:pt x="408" y="159"/>
                    <a:pt x="411" y="160"/>
                    <a:pt x="413" y="160"/>
                  </a:cubicBezTo>
                  <a:cubicBezTo>
                    <a:pt x="412" y="172"/>
                    <a:pt x="411" y="185"/>
                    <a:pt x="409" y="198"/>
                  </a:cubicBezTo>
                  <a:cubicBezTo>
                    <a:pt x="366" y="198"/>
                    <a:pt x="366" y="198"/>
                    <a:pt x="366" y="198"/>
                  </a:cubicBezTo>
                  <a:cubicBezTo>
                    <a:pt x="367" y="183"/>
                    <a:pt x="369" y="168"/>
                    <a:pt x="369" y="155"/>
                  </a:cubicBezTo>
                  <a:close/>
                  <a:moveTo>
                    <a:pt x="413" y="202"/>
                  </a:moveTo>
                  <a:cubicBezTo>
                    <a:pt x="448" y="202"/>
                    <a:pt x="448" y="202"/>
                    <a:pt x="448" y="202"/>
                  </a:cubicBezTo>
                  <a:cubicBezTo>
                    <a:pt x="448" y="203"/>
                    <a:pt x="449" y="203"/>
                    <a:pt x="449" y="203"/>
                  </a:cubicBezTo>
                  <a:cubicBezTo>
                    <a:pt x="452" y="205"/>
                    <a:pt x="451" y="203"/>
                    <a:pt x="454" y="203"/>
                  </a:cubicBezTo>
                  <a:cubicBezTo>
                    <a:pt x="454" y="203"/>
                    <a:pt x="453" y="203"/>
                    <a:pt x="453" y="204"/>
                  </a:cubicBezTo>
                  <a:cubicBezTo>
                    <a:pt x="454" y="204"/>
                    <a:pt x="454" y="204"/>
                    <a:pt x="455" y="205"/>
                  </a:cubicBezTo>
                  <a:cubicBezTo>
                    <a:pt x="454" y="206"/>
                    <a:pt x="454" y="206"/>
                    <a:pt x="454" y="207"/>
                  </a:cubicBezTo>
                  <a:cubicBezTo>
                    <a:pt x="453" y="207"/>
                    <a:pt x="453" y="207"/>
                    <a:pt x="453" y="207"/>
                  </a:cubicBezTo>
                  <a:cubicBezTo>
                    <a:pt x="453" y="208"/>
                    <a:pt x="453" y="209"/>
                    <a:pt x="453" y="209"/>
                  </a:cubicBezTo>
                  <a:cubicBezTo>
                    <a:pt x="449" y="222"/>
                    <a:pt x="444" y="234"/>
                    <a:pt x="438" y="245"/>
                  </a:cubicBezTo>
                  <a:cubicBezTo>
                    <a:pt x="400" y="245"/>
                    <a:pt x="400" y="245"/>
                    <a:pt x="400" y="245"/>
                  </a:cubicBezTo>
                  <a:cubicBezTo>
                    <a:pt x="405" y="232"/>
                    <a:pt x="410" y="218"/>
                    <a:pt x="413" y="202"/>
                  </a:cubicBezTo>
                  <a:close/>
                  <a:moveTo>
                    <a:pt x="460" y="202"/>
                  </a:moveTo>
                  <a:cubicBezTo>
                    <a:pt x="490" y="202"/>
                    <a:pt x="490" y="202"/>
                    <a:pt x="490" y="202"/>
                  </a:cubicBezTo>
                  <a:cubicBezTo>
                    <a:pt x="490" y="203"/>
                    <a:pt x="490" y="205"/>
                    <a:pt x="489" y="205"/>
                  </a:cubicBezTo>
                  <a:cubicBezTo>
                    <a:pt x="490" y="212"/>
                    <a:pt x="493" y="206"/>
                    <a:pt x="494" y="206"/>
                  </a:cubicBezTo>
                  <a:cubicBezTo>
                    <a:pt x="494" y="206"/>
                    <a:pt x="493" y="201"/>
                    <a:pt x="493" y="204"/>
                  </a:cubicBezTo>
                  <a:cubicBezTo>
                    <a:pt x="492" y="204"/>
                    <a:pt x="492" y="203"/>
                    <a:pt x="492" y="202"/>
                  </a:cubicBezTo>
                  <a:cubicBezTo>
                    <a:pt x="503" y="202"/>
                    <a:pt x="503" y="202"/>
                    <a:pt x="503" y="202"/>
                  </a:cubicBezTo>
                  <a:cubicBezTo>
                    <a:pt x="498" y="218"/>
                    <a:pt x="491" y="232"/>
                    <a:pt x="482" y="245"/>
                  </a:cubicBezTo>
                  <a:cubicBezTo>
                    <a:pt x="443" y="245"/>
                    <a:pt x="443" y="245"/>
                    <a:pt x="443" y="245"/>
                  </a:cubicBezTo>
                  <a:cubicBezTo>
                    <a:pt x="450" y="232"/>
                    <a:pt x="456" y="218"/>
                    <a:pt x="460" y="202"/>
                  </a:cubicBezTo>
                  <a:close/>
                  <a:moveTo>
                    <a:pt x="491" y="202"/>
                  </a:moveTo>
                  <a:cubicBezTo>
                    <a:pt x="491" y="202"/>
                    <a:pt x="491" y="202"/>
                    <a:pt x="491" y="202"/>
                  </a:cubicBezTo>
                  <a:cubicBezTo>
                    <a:pt x="491" y="202"/>
                    <a:pt x="491" y="202"/>
                    <a:pt x="491" y="202"/>
                  </a:cubicBezTo>
                  <a:cubicBezTo>
                    <a:pt x="491" y="202"/>
                    <a:pt x="491" y="202"/>
                    <a:pt x="491" y="202"/>
                  </a:cubicBezTo>
                  <a:close/>
                  <a:moveTo>
                    <a:pt x="461" y="198"/>
                  </a:moveTo>
                  <a:cubicBezTo>
                    <a:pt x="461" y="197"/>
                    <a:pt x="461" y="196"/>
                    <a:pt x="462" y="196"/>
                  </a:cubicBezTo>
                  <a:cubicBezTo>
                    <a:pt x="463" y="194"/>
                    <a:pt x="464" y="193"/>
                    <a:pt x="463" y="192"/>
                  </a:cubicBezTo>
                  <a:cubicBezTo>
                    <a:pt x="463" y="191"/>
                    <a:pt x="463" y="190"/>
                    <a:pt x="463" y="189"/>
                  </a:cubicBezTo>
                  <a:cubicBezTo>
                    <a:pt x="465" y="178"/>
                    <a:pt x="466" y="167"/>
                    <a:pt x="467" y="155"/>
                  </a:cubicBezTo>
                  <a:cubicBezTo>
                    <a:pt x="511" y="155"/>
                    <a:pt x="511" y="155"/>
                    <a:pt x="511" y="155"/>
                  </a:cubicBezTo>
                  <a:cubicBezTo>
                    <a:pt x="511" y="170"/>
                    <a:pt x="508" y="184"/>
                    <a:pt x="505" y="198"/>
                  </a:cubicBezTo>
                  <a:lnTo>
                    <a:pt x="461" y="198"/>
                  </a:lnTo>
                  <a:close/>
                  <a:moveTo>
                    <a:pt x="467" y="150"/>
                  </a:moveTo>
                  <a:cubicBezTo>
                    <a:pt x="466" y="135"/>
                    <a:pt x="465" y="120"/>
                    <a:pt x="462" y="106"/>
                  </a:cubicBezTo>
                  <a:cubicBezTo>
                    <a:pt x="505" y="106"/>
                    <a:pt x="505" y="106"/>
                    <a:pt x="505" y="106"/>
                  </a:cubicBezTo>
                  <a:cubicBezTo>
                    <a:pt x="509" y="120"/>
                    <a:pt x="511" y="135"/>
                    <a:pt x="511" y="150"/>
                  </a:cubicBezTo>
                  <a:lnTo>
                    <a:pt x="467" y="150"/>
                  </a:lnTo>
                  <a:close/>
                  <a:moveTo>
                    <a:pt x="461" y="101"/>
                  </a:moveTo>
                  <a:cubicBezTo>
                    <a:pt x="458" y="93"/>
                    <a:pt x="456" y="85"/>
                    <a:pt x="453" y="77"/>
                  </a:cubicBezTo>
                  <a:cubicBezTo>
                    <a:pt x="453" y="77"/>
                    <a:pt x="453" y="77"/>
                    <a:pt x="454" y="77"/>
                  </a:cubicBezTo>
                  <a:cubicBezTo>
                    <a:pt x="454" y="77"/>
                    <a:pt x="451" y="73"/>
                    <a:pt x="452" y="73"/>
                  </a:cubicBezTo>
                  <a:cubicBezTo>
                    <a:pt x="452" y="72"/>
                    <a:pt x="452" y="69"/>
                    <a:pt x="452" y="69"/>
                  </a:cubicBezTo>
                  <a:cubicBezTo>
                    <a:pt x="451" y="70"/>
                    <a:pt x="451" y="71"/>
                    <a:pt x="451" y="72"/>
                  </a:cubicBezTo>
                  <a:cubicBezTo>
                    <a:pt x="450" y="69"/>
                    <a:pt x="448" y="66"/>
                    <a:pt x="447" y="64"/>
                  </a:cubicBezTo>
                  <a:cubicBezTo>
                    <a:pt x="450" y="61"/>
                    <a:pt x="452" y="59"/>
                    <a:pt x="452" y="58"/>
                  </a:cubicBezTo>
                  <a:cubicBezTo>
                    <a:pt x="453" y="58"/>
                    <a:pt x="455" y="58"/>
                    <a:pt x="456" y="59"/>
                  </a:cubicBezTo>
                  <a:cubicBezTo>
                    <a:pt x="456" y="59"/>
                    <a:pt x="459" y="58"/>
                    <a:pt x="459" y="59"/>
                  </a:cubicBezTo>
                  <a:cubicBezTo>
                    <a:pt x="461" y="59"/>
                    <a:pt x="461" y="58"/>
                    <a:pt x="464" y="59"/>
                  </a:cubicBezTo>
                  <a:cubicBezTo>
                    <a:pt x="463" y="59"/>
                    <a:pt x="463" y="60"/>
                    <a:pt x="462" y="59"/>
                  </a:cubicBezTo>
                  <a:cubicBezTo>
                    <a:pt x="462" y="60"/>
                    <a:pt x="462" y="60"/>
                    <a:pt x="463" y="60"/>
                  </a:cubicBezTo>
                  <a:cubicBezTo>
                    <a:pt x="463" y="60"/>
                    <a:pt x="466" y="59"/>
                    <a:pt x="467" y="59"/>
                  </a:cubicBezTo>
                  <a:cubicBezTo>
                    <a:pt x="467" y="58"/>
                    <a:pt x="466" y="59"/>
                    <a:pt x="466" y="59"/>
                  </a:cubicBezTo>
                  <a:cubicBezTo>
                    <a:pt x="466" y="58"/>
                    <a:pt x="466" y="57"/>
                    <a:pt x="467" y="57"/>
                  </a:cubicBezTo>
                  <a:cubicBezTo>
                    <a:pt x="473" y="57"/>
                    <a:pt x="473" y="57"/>
                    <a:pt x="473" y="57"/>
                  </a:cubicBezTo>
                  <a:cubicBezTo>
                    <a:pt x="473" y="57"/>
                    <a:pt x="473" y="57"/>
                    <a:pt x="473" y="57"/>
                  </a:cubicBezTo>
                  <a:cubicBezTo>
                    <a:pt x="473" y="57"/>
                    <a:pt x="473" y="57"/>
                    <a:pt x="473" y="57"/>
                  </a:cubicBezTo>
                  <a:cubicBezTo>
                    <a:pt x="476" y="57"/>
                    <a:pt x="476" y="57"/>
                    <a:pt x="476" y="57"/>
                  </a:cubicBezTo>
                  <a:cubicBezTo>
                    <a:pt x="474" y="59"/>
                    <a:pt x="471" y="61"/>
                    <a:pt x="469" y="62"/>
                  </a:cubicBezTo>
                  <a:cubicBezTo>
                    <a:pt x="469" y="62"/>
                    <a:pt x="466" y="68"/>
                    <a:pt x="468" y="68"/>
                  </a:cubicBezTo>
                  <a:cubicBezTo>
                    <a:pt x="468" y="70"/>
                    <a:pt x="469" y="72"/>
                    <a:pt x="469" y="74"/>
                  </a:cubicBezTo>
                  <a:cubicBezTo>
                    <a:pt x="472" y="74"/>
                    <a:pt x="471" y="68"/>
                    <a:pt x="475" y="68"/>
                  </a:cubicBezTo>
                  <a:cubicBezTo>
                    <a:pt x="475" y="66"/>
                    <a:pt x="474" y="66"/>
                    <a:pt x="477" y="65"/>
                  </a:cubicBezTo>
                  <a:cubicBezTo>
                    <a:pt x="477" y="64"/>
                    <a:pt x="476" y="64"/>
                    <a:pt x="476" y="62"/>
                  </a:cubicBezTo>
                  <a:cubicBezTo>
                    <a:pt x="473" y="61"/>
                    <a:pt x="479" y="57"/>
                    <a:pt x="480" y="57"/>
                  </a:cubicBezTo>
                  <a:cubicBezTo>
                    <a:pt x="481" y="57"/>
                    <a:pt x="481" y="57"/>
                    <a:pt x="481" y="57"/>
                  </a:cubicBezTo>
                  <a:cubicBezTo>
                    <a:pt x="480" y="57"/>
                    <a:pt x="480" y="57"/>
                    <a:pt x="480" y="58"/>
                  </a:cubicBezTo>
                  <a:cubicBezTo>
                    <a:pt x="481" y="58"/>
                    <a:pt x="481" y="58"/>
                    <a:pt x="482" y="58"/>
                  </a:cubicBezTo>
                  <a:cubicBezTo>
                    <a:pt x="491" y="71"/>
                    <a:pt x="498" y="85"/>
                    <a:pt x="503" y="101"/>
                  </a:cubicBezTo>
                  <a:lnTo>
                    <a:pt x="461" y="101"/>
                  </a:lnTo>
                  <a:close/>
                  <a:moveTo>
                    <a:pt x="385" y="27"/>
                  </a:moveTo>
                  <a:cubicBezTo>
                    <a:pt x="385" y="27"/>
                    <a:pt x="385" y="27"/>
                    <a:pt x="385" y="27"/>
                  </a:cubicBezTo>
                  <a:cubicBezTo>
                    <a:pt x="385" y="27"/>
                    <a:pt x="385" y="27"/>
                    <a:pt x="385" y="27"/>
                  </a:cubicBezTo>
                  <a:cubicBezTo>
                    <a:pt x="385" y="27"/>
                    <a:pt x="385" y="27"/>
                    <a:pt x="385" y="27"/>
                  </a:cubicBezTo>
                  <a:close/>
                  <a:moveTo>
                    <a:pt x="315" y="57"/>
                  </a:moveTo>
                  <a:cubicBezTo>
                    <a:pt x="317" y="57"/>
                    <a:pt x="317" y="57"/>
                    <a:pt x="317" y="57"/>
                  </a:cubicBezTo>
                  <a:cubicBezTo>
                    <a:pt x="317" y="57"/>
                    <a:pt x="315" y="58"/>
                    <a:pt x="315" y="57"/>
                  </a:cubicBezTo>
                  <a:close/>
                  <a:moveTo>
                    <a:pt x="306" y="50"/>
                  </a:moveTo>
                  <a:cubicBezTo>
                    <a:pt x="305" y="50"/>
                    <a:pt x="305" y="51"/>
                    <a:pt x="304" y="52"/>
                  </a:cubicBezTo>
                  <a:cubicBezTo>
                    <a:pt x="299" y="52"/>
                    <a:pt x="299" y="52"/>
                    <a:pt x="299" y="52"/>
                  </a:cubicBezTo>
                  <a:cubicBezTo>
                    <a:pt x="299" y="52"/>
                    <a:pt x="300" y="52"/>
                    <a:pt x="300" y="52"/>
                  </a:cubicBezTo>
                  <a:cubicBezTo>
                    <a:pt x="300" y="51"/>
                    <a:pt x="305" y="48"/>
                    <a:pt x="305" y="46"/>
                  </a:cubicBezTo>
                  <a:cubicBezTo>
                    <a:pt x="309" y="49"/>
                    <a:pt x="306" y="45"/>
                    <a:pt x="306" y="50"/>
                  </a:cubicBezTo>
                  <a:close/>
                  <a:moveTo>
                    <a:pt x="284" y="57"/>
                  </a:moveTo>
                  <a:cubicBezTo>
                    <a:pt x="284" y="57"/>
                    <a:pt x="284" y="57"/>
                    <a:pt x="283" y="57"/>
                  </a:cubicBezTo>
                  <a:cubicBezTo>
                    <a:pt x="284" y="58"/>
                    <a:pt x="284" y="56"/>
                    <a:pt x="284" y="57"/>
                  </a:cubicBezTo>
                  <a:cubicBezTo>
                    <a:pt x="285" y="57"/>
                    <a:pt x="285" y="57"/>
                    <a:pt x="286" y="57"/>
                  </a:cubicBezTo>
                  <a:cubicBezTo>
                    <a:pt x="286" y="57"/>
                    <a:pt x="286" y="57"/>
                    <a:pt x="286" y="57"/>
                  </a:cubicBezTo>
                  <a:cubicBezTo>
                    <a:pt x="286" y="58"/>
                    <a:pt x="284" y="58"/>
                    <a:pt x="284" y="59"/>
                  </a:cubicBezTo>
                  <a:cubicBezTo>
                    <a:pt x="284" y="59"/>
                    <a:pt x="284" y="59"/>
                    <a:pt x="284" y="59"/>
                  </a:cubicBezTo>
                  <a:cubicBezTo>
                    <a:pt x="284" y="59"/>
                    <a:pt x="285" y="59"/>
                    <a:pt x="285" y="59"/>
                  </a:cubicBezTo>
                  <a:cubicBezTo>
                    <a:pt x="284" y="64"/>
                    <a:pt x="288" y="60"/>
                    <a:pt x="291" y="60"/>
                  </a:cubicBezTo>
                  <a:cubicBezTo>
                    <a:pt x="291" y="62"/>
                    <a:pt x="293" y="63"/>
                    <a:pt x="293" y="66"/>
                  </a:cubicBezTo>
                  <a:cubicBezTo>
                    <a:pt x="294" y="66"/>
                    <a:pt x="298" y="64"/>
                    <a:pt x="298" y="63"/>
                  </a:cubicBezTo>
                  <a:cubicBezTo>
                    <a:pt x="298" y="63"/>
                    <a:pt x="297" y="64"/>
                    <a:pt x="297" y="64"/>
                  </a:cubicBezTo>
                  <a:cubicBezTo>
                    <a:pt x="298" y="62"/>
                    <a:pt x="297" y="61"/>
                    <a:pt x="297" y="60"/>
                  </a:cubicBezTo>
                  <a:cubicBezTo>
                    <a:pt x="299" y="60"/>
                    <a:pt x="300" y="59"/>
                    <a:pt x="301" y="59"/>
                  </a:cubicBezTo>
                  <a:cubicBezTo>
                    <a:pt x="300" y="59"/>
                    <a:pt x="300" y="59"/>
                    <a:pt x="300" y="59"/>
                  </a:cubicBezTo>
                  <a:cubicBezTo>
                    <a:pt x="300" y="59"/>
                    <a:pt x="300" y="58"/>
                    <a:pt x="299" y="57"/>
                  </a:cubicBezTo>
                  <a:cubicBezTo>
                    <a:pt x="306" y="57"/>
                    <a:pt x="306" y="57"/>
                    <a:pt x="306" y="57"/>
                  </a:cubicBezTo>
                  <a:cubicBezTo>
                    <a:pt x="306" y="57"/>
                    <a:pt x="305" y="57"/>
                    <a:pt x="305" y="57"/>
                  </a:cubicBezTo>
                  <a:cubicBezTo>
                    <a:pt x="305" y="57"/>
                    <a:pt x="305" y="57"/>
                    <a:pt x="305" y="57"/>
                  </a:cubicBezTo>
                  <a:cubicBezTo>
                    <a:pt x="306" y="57"/>
                    <a:pt x="306" y="57"/>
                    <a:pt x="306" y="57"/>
                  </a:cubicBezTo>
                  <a:cubicBezTo>
                    <a:pt x="306" y="58"/>
                    <a:pt x="308" y="57"/>
                    <a:pt x="309" y="57"/>
                  </a:cubicBezTo>
                  <a:cubicBezTo>
                    <a:pt x="310" y="57"/>
                    <a:pt x="310" y="57"/>
                    <a:pt x="310" y="57"/>
                  </a:cubicBezTo>
                  <a:cubicBezTo>
                    <a:pt x="310" y="57"/>
                    <a:pt x="311" y="58"/>
                    <a:pt x="311" y="58"/>
                  </a:cubicBezTo>
                  <a:cubicBezTo>
                    <a:pt x="308" y="59"/>
                    <a:pt x="305" y="61"/>
                    <a:pt x="307" y="61"/>
                  </a:cubicBezTo>
                  <a:cubicBezTo>
                    <a:pt x="307" y="63"/>
                    <a:pt x="304" y="64"/>
                    <a:pt x="305" y="62"/>
                  </a:cubicBezTo>
                  <a:cubicBezTo>
                    <a:pt x="303" y="63"/>
                    <a:pt x="303" y="67"/>
                    <a:pt x="302" y="67"/>
                  </a:cubicBezTo>
                  <a:cubicBezTo>
                    <a:pt x="302" y="67"/>
                    <a:pt x="302" y="66"/>
                    <a:pt x="302" y="66"/>
                  </a:cubicBezTo>
                  <a:cubicBezTo>
                    <a:pt x="302" y="67"/>
                    <a:pt x="301" y="67"/>
                    <a:pt x="301" y="68"/>
                  </a:cubicBezTo>
                  <a:cubicBezTo>
                    <a:pt x="301" y="68"/>
                    <a:pt x="301" y="68"/>
                    <a:pt x="301" y="68"/>
                  </a:cubicBezTo>
                  <a:cubicBezTo>
                    <a:pt x="301" y="68"/>
                    <a:pt x="301" y="68"/>
                    <a:pt x="300" y="68"/>
                  </a:cubicBezTo>
                  <a:cubicBezTo>
                    <a:pt x="300" y="68"/>
                    <a:pt x="300" y="68"/>
                    <a:pt x="300" y="68"/>
                  </a:cubicBezTo>
                  <a:cubicBezTo>
                    <a:pt x="298" y="68"/>
                    <a:pt x="291" y="68"/>
                    <a:pt x="291" y="69"/>
                  </a:cubicBezTo>
                  <a:cubicBezTo>
                    <a:pt x="290" y="69"/>
                    <a:pt x="289" y="68"/>
                    <a:pt x="290" y="67"/>
                  </a:cubicBezTo>
                  <a:cubicBezTo>
                    <a:pt x="289" y="67"/>
                    <a:pt x="290" y="67"/>
                    <a:pt x="289" y="67"/>
                  </a:cubicBezTo>
                  <a:cubicBezTo>
                    <a:pt x="289" y="66"/>
                    <a:pt x="290" y="65"/>
                    <a:pt x="291" y="65"/>
                  </a:cubicBezTo>
                  <a:cubicBezTo>
                    <a:pt x="291" y="64"/>
                    <a:pt x="290" y="63"/>
                    <a:pt x="289" y="63"/>
                  </a:cubicBezTo>
                  <a:cubicBezTo>
                    <a:pt x="289" y="63"/>
                    <a:pt x="290" y="62"/>
                    <a:pt x="290" y="62"/>
                  </a:cubicBezTo>
                  <a:cubicBezTo>
                    <a:pt x="289" y="62"/>
                    <a:pt x="288" y="63"/>
                    <a:pt x="287" y="64"/>
                  </a:cubicBezTo>
                  <a:cubicBezTo>
                    <a:pt x="288" y="64"/>
                    <a:pt x="288" y="63"/>
                    <a:pt x="289" y="63"/>
                  </a:cubicBezTo>
                  <a:cubicBezTo>
                    <a:pt x="289" y="63"/>
                    <a:pt x="289" y="64"/>
                    <a:pt x="289" y="64"/>
                  </a:cubicBezTo>
                  <a:cubicBezTo>
                    <a:pt x="287" y="64"/>
                    <a:pt x="288" y="68"/>
                    <a:pt x="288" y="70"/>
                  </a:cubicBezTo>
                  <a:cubicBezTo>
                    <a:pt x="287" y="70"/>
                    <a:pt x="287" y="69"/>
                    <a:pt x="287" y="71"/>
                  </a:cubicBezTo>
                  <a:cubicBezTo>
                    <a:pt x="285" y="70"/>
                    <a:pt x="281" y="72"/>
                    <a:pt x="281" y="73"/>
                  </a:cubicBezTo>
                  <a:cubicBezTo>
                    <a:pt x="278" y="73"/>
                    <a:pt x="278" y="75"/>
                    <a:pt x="275" y="76"/>
                  </a:cubicBezTo>
                  <a:cubicBezTo>
                    <a:pt x="275" y="76"/>
                    <a:pt x="276" y="77"/>
                    <a:pt x="275" y="78"/>
                  </a:cubicBezTo>
                  <a:cubicBezTo>
                    <a:pt x="275" y="78"/>
                    <a:pt x="271" y="77"/>
                    <a:pt x="271" y="78"/>
                  </a:cubicBezTo>
                  <a:cubicBezTo>
                    <a:pt x="273" y="78"/>
                    <a:pt x="271" y="78"/>
                    <a:pt x="271" y="79"/>
                  </a:cubicBezTo>
                  <a:cubicBezTo>
                    <a:pt x="272" y="79"/>
                    <a:pt x="273" y="79"/>
                    <a:pt x="274" y="79"/>
                  </a:cubicBezTo>
                  <a:cubicBezTo>
                    <a:pt x="274" y="79"/>
                    <a:pt x="274" y="79"/>
                    <a:pt x="274" y="79"/>
                  </a:cubicBezTo>
                  <a:cubicBezTo>
                    <a:pt x="274" y="80"/>
                    <a:pt x="279" y="86"/>
                    <a:pt x="274" y="86"/>
                  </a:cubicBezTo>
                  <a:cubicBezTo>
                    <a:pt x="273" y="84"/>
                    <a:pt x="267" y="87"/>
                    <a:pt x="266" y="87"/>
                  </a:cubicBezTo>
                  <a:cubicBezTo>
                    <a:pt x="265" y="87"/>
                    <a:pt x="267" y="93"/>
                    <a:pt x="266" y="93"/>
                  </a:cubicBezTo>
                  <a:cubicBezTo>
                    <a:pt x="266" y="94"/>
                    <a:pt x="266" y="94"/>
                    <a:pt x="266" y="96"/>
                  </a:cubicBezTo>
                  <a:cubicBezTo>
                    <a:pt x="267" y="95"/>
                    <a:pt x="276" y="98"/>
                    <a:pt x="276" y="94"/>
                  </a:cubicBezTo>
                  <a:cubicBezTo>
                    <a:pt x="277" y="94"/>
                    <a:pt x="281" y="86"/>
                    <a:pt x="282" y="86"/>
                  </a:cubicBezTo>
                  <a:cubicBezTo>
                    <a:pt x="282" y="88"/>
                    <a:pt x="289" y="84"/>
                    <a:pt x="290" y="86"/>
                  </a:cubicBezTo>
                  <a:cubicBezTo>
                    <a:pt x="290" y="90"/>
                    <a:pt x="296" y="90"/>
                    <a:pt x="296" y="95"/>
                  </a:cubicBezTo>
                  <a:cubicBezTo>
                    <a:pt x="297" y="95"/>
                    <a:pt x="298" y="94"/>
                    <a:pt x="298" y="93"/>
                  </a:cubicBezTo>
                  <a:cubicBezTo>
                    <a:pt x="298" y="93"/>
                    <a:pt x="296" y="91"/>
                    <a:pt x="298" y="91"/>
                  </a:cubicBezTo>
                  <a:cubicBezTo>
                    <a:pt x="298" y="91"/>
                    <a:pt x="299" y="92"/>
                    <a:pt x="299" y="92"/>
                  </a:cubicBezTo>
                  <a:cubicBezTo>
                    <a:pt x="299" y="92"/>
                    <a:pt x="299" y="91"/>
                    <a:pt x="299" y="91"/>
                  </a:cubicBezTo>
                  <a:cubicBezTo>
                    <a:pt x="298" y="91"/>
                    <a:pt x="294" y="88"/>
                    <a:pt x="294" y="86"/>
                  </a:cubicBezTo>
                  <a:cubicBezTo>
                    <a:pt x="290" y="85"/>
                    <a:pt x="294" y="83"/>
                    <a:pt x="294" y="83"/>
                  </a:cubicBezTo>
                  <a:cubicBezTo>
                    <a:pt x="294" y="83"/>
                    <a:pt x="294" y="83"/>
                    <a:pt x="294" y="83"/>
                  </a:cubicBezTo>
                  <a:cubicBezTo>
                    <a:pt x="294" y="83"/>
                    <a:pt x="293" y="84"/>
                    <a:pt x="294" y="84"/>
                  </a:cubicBezTo>
                  <a:cubicBezTo>
                    <a:pt x="294" y="84"/>
                    <a:pt x="294" y="84"/>
                    <a:pt x="295" y="83"/>
                  </a:cubicBezTo>
                  <a:cubicBezTo>
                    <a:pt x="294" y="83"/>
                    <a:pt x="301" y="90"/>
                    <a:pt x="301" y="89"/>
                  </a:cubicBezTo>
                  <a:cubicBezTo>
                    <a:pt x="301" y="89"/>
                    <a:pt x="303" y="94"/>
                    <a:pt x="305" y="95"/>
                  </a:cubicBezTo>
                  <a:cubicBezTo>
                    <a:pt x="305" y="94"/>
                    <a:pt x="305" y="94"/>
                    <a:pt x="305" y="95"/>
                  </a:cubicBezTo>
                  <a:cubicBezTo>
                    <a:pt x="305" y="95"/>
                    <a:pt x="305" y="95"/>
                    <a:pt x="305" y="95"/>
                  </a:cubicBezTo>
                  <a:cubicBezTo>
                    <a:pt x="303" y="95"/>
                    <a:pt x="302" y="96"/>
                    <a:pt x="304" y="96"/>
                  </a:cubicBezTo>
                  <a:cubicBezTo>
                    <a:pt x="304" y="96"/>
                    <a:pt x="306" y="96"/>
                    <a:pt x="306" y="96"/>
                  </a:cubicBezTo>
                  <a:cubicBezTo>
                    <a:pt x="306" y="95"/>
                    <a:pt x="306" y="95"/>
                    <a:pt x="306" y="95"/>
                  </a:cubicBezTo>
                  <a:cubicBezTo>
                    <a:pt x="307" y="95"/>
                    <a:pt x="305" y="95"/>
                    <a:pt x="307" y="95"/>
                  </a:cubicBezTo>
                  <a:cubicBezTo>
                    <a:pt x="307" y="94"/>
                    <a:pt x="306" y="95"/>
                    <a:pt x="306" y="94"/>
                  </a:cubicBezTo>
                  <a:cubicBezTo>
                    <a:pt x="306" y="94"/>
                    <a:pt x="306" y="94"/>
                    <a:pt x="306" y="94"/>
                  </a:cubicBezTo>
                  <a:cubicBezTo>
                    <a:pt x="306" y="94"/>
                    <a:pt x="307" y="94"/>
                    <a:pt x="308" y="95"/>
                  </a:cubicBezTo>
                  <a:cubicBezTo>
                    <a:pt x="308" y="95"/>
                    <a:pt x="308" y="95"/>
                    <a:pt x="308" y="95"/>
                  </a:cubicBezTo>
                  <a:cubicBezTo>
                    <a:pt x="308" y="94"/>
                    <a:pt x="306" y="94"/>
                    <a:pt x="306" y="93"/>
                  </a:cubicBezTo>
                  <a:cubicBezTo>
                    <a:pt x="305" y="93"/>
                    <a:pt x="306" y="94"/>
                    <a:pt x="305" y="94"/>
                  </a:cubicBezTo>
                  <a:cubicBezTo>
                    <a:pt x="305" y="94"/>
                    <a:pt x="305" y="93"/>
                    <a:pt x="305" y="94"/>
                  </a:cubicBezTo>
                  <a:cubicBezTo>
                    <a:pt x="305" y="93"/>
                    <a:pt x="305" y="93"/>
                    <a:pt x="305" y="93"/>
                  </a:cubicBezTo>
                  <a:cubicBezTo>
                    <a:pt x="306" y="93"/>
                    <a:pt x="305" y="93"/>
                    <a:pt x="306" y="93"/>
                  </a:cubicBezTo>
                  <a:cubicBezTo>
                    <a:pt x="305" y="92"/>
                    <a:pt x="305" y="92"/>
                    <a:pt x="305" y="91"/>
                  </a:cubicBezTo>
                  <a:cubicBezTo>
                    <a:pt x="305" y="91"/>
                    <a:pt x="305" y="91"/>
                    <a:pt x="305" y="91"/>
                  </a:cubicBezTo>
                  <a:cubicBezTo>
                    <a:pt x="305" y="91"/>
                    <a:pt x="306" y="91"/>
                    <a:pt x="306" y="92"/>
                  </a:cubicBezTo>
                  <a:cubicBezTo>
                    <a:pt x="306" y="92"/>
                    <a:pt x="306" y="91"/>
                    <a:pt x="307" y="91"/>
                  </a:cubicBezTo>
                  <a:cubicBezTo>
                    <a:pt x="307" y="90"/>
                    <a:pt x="306" y="91"/>
                    <a:pt x="306" y="90"/>
                  </a:cubicBezTo>
                  <a:cubicBezTo>
                    <a:pt x="308" y="90"/>
                    <a:pt x="309" y="90"/>
                    <a:pt x="309" y="91"/>
                  </a:cubicBezTo>
                  <a:cubicBezTo>
                    <a:pt x="310" y="91"/>
                    <a:pt x="313" y="90"/>
                    <a:pt x="313" y="90"/>
                  </a:cubicBezTo>
                  <a:cubicBezTo>
                    <a:pt x="310" y="88"/>
                    <a:pt x="311" y="86"/>
                    <a:pt x="313" y="85"/>
                  </a:cubicBezTo>
                  <a:cubicBezTo>
                    <a:pt x="313" y="86"/>
                    <a:pt x="313" y="88"/>
                    <a:pt x="313" y="90"/>
                  </a:cubicBezTo>
                  <a:cubicBezTo>
                    <a:pt x="313" y="90"/>
                    <a:pt x="313" y="90"/>
                    <a:pt x="313" y="90"/>
                  </a:cubicBezTo>
                  <a:cubicBezTo>
                    <a:pt x="313" y="90"/>
                    <a:pt x="313" y="90"/>
                    <a:pt x="313" y="90"/>
                  </a:cubicBezTo>
                  <a:cubicBezTo>
                    <a:pt x="313" y="90"/>
                    <a:pt x="313" y="90"/>
                    <a:pt x="313" y="90"/>
                  </a:cubicBezTo>
                  <a:cubicBezTo>
                    <a:pt x="311" y="91"/>
                    <a:pt x="309" y="94"/>
                    <a:pt x="310" y="94"/>
                  </a:cubicBezTo>
                  <a:cubicBezTo>
                    <a:pt x="310" y="94"/>
                    <a:pt x="310" y="94"/>
                    <a:pt x="310" y="95"/>
                  </a:cubicBezTo>
                  <a:cubicBezTo>
                    <a:pt x="311" y="94"/>
                    <a:pt x="312" y="97"/>
                    <a:pt x="313" y="97"/>
                  </a:cubicBezTo>
                  <a:cubicBezTo>
                    <a:pt x="313" y="97"/>
                    <a:pt x="313" y="97"/>
                    <a:pt x="314" y="97"/>
                  </a:cubicBezTo>
                  <a:cubicBezTo>
                    <a:pt x="314" y="99"/>
                    <a:pt x="314" y="100"/>
                    <a:pt x="314" y="101"/>
                  </a:cubicBezTo>
                  <a:cubicBezTo>
                    <a:pt x="290" y="101"/>
                    <a:pt x="290" y="101"/>
                    <a:pt x="290" y="101"/>
                  </a:cubicBezTo>
                  <a:cubicBezTo>
                    <a:pt x="290" y="100"/>
                    <a:pt x="291" y="97"/>
                    <a:pt x="291" y="96"/>
                  </a:cubicBezTo>
                  <a:cubicBezTo>
                    <a:pt x="285" y="97"/>
                    <a:pt x="271" y="96"/>
                    <a:pt x="267" y="101"/>
                  </a:cubicBezTo>
                  <a:cubicBezTo>
                    <a:pt x="254" y="101"/>
                    <a:pt x="254" y="101"/>
                    <a:pt x="254" y="101"/>
                  </a:cubicBezTo>
                  <a:cubicBezTo>
                    <a:pt x="255" y="85"/>
                    <a:pt x="256" y="70"/>
                    <a:pt x="258" y="57"/>
                  </a:cubicBezTo>
                  <a:lnTo>
                    <a:pt x="284" y="57"/>
                  </a:lnTo>
                  <a:close/>
                  <a:moveTo>
                    <a:pt x="300" y="106"/>
                  </a:moveTo>
                  <a:cubicBezTo>
                    <a:pt x="299" y="106"/>
                    <a:pt x="299" y="106"/>
                    <a:pt x="299" y="106"/>
                  </a:cubicBezTo>
                  <a:lnTo>
                    <a:pt x="300" y="106"/>
                  </a:lnTo>
                  <a:close/>
                  <a:moveTo>
                    <a:pt x="319" y="183"/>
                  </a:moveTo>
                  <a:cubicBezTo>
                    <a:pt x="320" y="182"/>
                    <a:pt x="321" y="182"/>
                    <a:pt x="320" y="180"/>
                  </a:cubicBezTo>
                  <a:cubicBezTo>
                    <a:pt x="318" y="180"/>
                    <a:pt x="321" y="174"/>
                    <a:pt x="321" y="174"/>
                  </a:cubicBezTo>
                  <a:cubicBezTo>
                    <a:pt x="331" y="174"/>
                    <a:pt x="325" y="159"/>
                    <a:pt x="325" y="155"/>
                  </a:cubicBezTo>
                  <a:cubicBezTo>
                    <a:pt x="364" y="155"/>
                    <a:pt x="364" y="155"/>
                    <a:pt x="364" y="155"/>
                  </a:cubicBezTo>
                  <a:cubicBezTo>
                    <a:pt x="364" y="170"/>
                    <a:pt x="363" y="184"/>
                    <a:pt x="361" y="198"/>
                  </a:cubicBezTo>
                  <a:cubicBezTo>
                    <a:pt x="318" y="198"/>
                    <a:pt x="318" y="198"/>
                    <a:pt x="318" y="198"/>
                  </a:cubicBezTo>
                  <a:cubicBezTo>
                    <a:pt x="318" y="193"/>
                    <a:pt x="319" y="188"/>
                    <a:pt x="319" y="183"/>
                  </a:cubicBezTo>
                  <a:close/>
                  <a:moveTo>
                    <a:pt x="365" y="202"/>
                  </a:moveTo>
                  <a:cubicBezTo>
                    <a:pt x="408" y="202"/>
                    <a:pt x="408" y="202"/>
                    <a:pt x="408" y="202"/>
                  </a:cubicBezTo>
                  <a:cubicBezTo>
                    <a:pt x="405" y="217"/>
                    <a:pt x="400" y="232"/>
                    <a:pt x="395" y="245"/>
                  </a:cubicBezTo>
                  <a:cubicBezTo>
                    <a:pt x="356" y="245"/>
                    <a:pt x="356" y="245"/>
                    <a:pt x="356" y="245"/>
                  </a:cubicBezTo>
                  <a:cubicBezTo>
                    <a:pt x="360" y="232"/>
                    <a:pt x="363" y="217"/>
                    <a:pt x="365" y="202"/>
                  </a:cubicBezTo>
                  <a:close/>
                  <a:moveTo>
                    <a:pt x="441" y="250"/>
                  </a:moveTo>
                  <a:cubicBezTo>
                    <a:pt x="479" y="250"/>
                    <a:pt x="479" y="250"/>
                    <a:pt x="479" y="250"/>
                  </a:cubicBezTo>
                  <a:cubicBezTo>
                    <a:pt x="476" y="253"/>
                    <a:pt x="474" y="256"/>
                    <a:pt x="471" y="259"/>
                  </a:cubicBezTo>
                  <a:cubicBezTo>
                    <a:pt x="469" y="258"/>
                    <a:pt x="467" y="258"/>
                    <a:pt x="467" y="258"/>
                  </a:cubicBezTo>
                  <a:cubicBezTo>
                    <a:pt x="465" y="258"/>
                    <a:pt x="462" y="256"/>
                    <a:pt x="461" y="256"/>
                  </a:cubicBezTo>
                  <a:cubicBezTo>
                    <a:pt x="461" y="257"/>
                    <a:pt x="453" y="253"/>
                    <a:pt x="452" y="253"/>
                  </a:cubicBezTo>
                  <a:cubicBezTo>
                    <a:pt x="452" y="252"/>
                    <a:pt x="443" y="253"/>
                    <a:pt x="442" y="252"/>
                  </a:cubicBezTo>
                  <a:cubicBezTo>
                    <a:pt x="442" y="252"/>
                    <a:pt x="441" y="252"/>
                    <a:pt x="439" y="252"/>
                  </a:cubicBezTo>
                  <a:cubicBezTo>
                    <a:pt x="440" y="251"/>
                    <a:pt x="440" y="250"/>
                    <a:pt x="441" y="250"/>
                  </a:cubicBezTo>
                  <a:close/>
                  <a:moveTo>
                    <a:pt x="474" y="279"/>
                  </a:moveTo>
                  <a:cubicBezTo>
                    <a:pt x="473" y="279"/>
                    <a:pt x="472" y="280"/>
                    <a:pt x="471" y="280"/>
                  </a:cubicBezTo>
                  <a:cubicBezTo>
                    <a:pt x="472" y="279"/>
                    <a:pt x="473" y="279"/>
                    <a:pt x="474" y="279"/>
                  </a:cubicBezTo>
                  <a:close/>
                  <a:moveTo>
                    <a:pt x="474" y="275"/>
                  </a:moveTo>
                  <a:cubicBezTo>
                    <a:pt x="474" y="275"/>
                    <a:pt x="474" y="272"/>
                    <a:pt x="474" y="271"/>
                  </a:cubicBezTo>
                  <a:cubicBezTo>
                    <a:pt x="476" y="271"/>
                    <a:pt x="480" y="268"/>
                    <a:pt x="480" y="266"/>
                  </a:cubicBezTo>
                  <a:cubicBezTo>
                    <a:pt x="482" y="266"/>
                    <a:pt x="483" y="266"/>
                    <a:pt x="485" y="265"/>
                  </a:cubicBezTo>
                  <a:cubicBezTo>
                    <a:pt x="485" y="264"/>
                    <a:pt x="484" y="263"/>
                    <a:pt x="484" y="263"/>
                  </a:cubicBezTo>
                  <a:cubicBezTo>
                    <a:pt x="482" y="263"/>
                    <a:pt x="478" y="261"/>
                    <a:pt x="476" y="260"/>
                  </a:cubicBezTo>
                  <a:cubicBezTo>
                    <a:pt x="479" y="257"/>
                    <a:pt x="482" y="253"/>
                    <a:pt x="484" y="250"/>
                  </a:cubicBezTo>
                  <a:cubicBezTo>
                    <a:pt x="516" y="250"/>
                    <a:pt x="516" y="250"/>
                    <a:pt x="516" y="250"/>
                  </a:cubicBezTo>
                  <a:cubicBezTo>
                    <a:pt x="505" y="261"/>
                    <a:pt x="492" y="270"/>
                    <a:pt x="477" y="278"/>
                  </a:cubicBezTo>
                  <a:cubicBezTo>
                    <a:pt x="476" y="276"/>
                    <a:pt x="476" y="275"/>
                    <a:pt x="474" y="275"/>
                  </a:cubicBezTo>
                  <a:close/>
                  <a:moveTo>
                    <a:pt x="488" y="245"/>
                  </a:moveTo>
                  <a:cubicBezTo>
                    <a:pt x="496" y="232"/>
                    <a:pt x="503" y="218"/>
                    <a:pt x="508" y="202"/>
                  </a:cubicBezTo>
                  <a:cubicBezTo>
                    <a:pt x="546" y="202"/>
                    <a:pt x="546" y="202"/>
                    <a:pt x="546" y="202"/>
                  </a:cubicBezTo>
                  <a:cubicBezTo>
                    <a:pt x="540" y="218"/>
                    <a:pt x="531" y="232"/>
                    <a:pt x="520" y="245"/>
                  </a:cubicBezTo>
                  <a:lnTo>
                    <a:pt x="488" y="245"/>
                  </a:lnTo>
                  <a:close/>
                  <a:moveTo>
                    <a:pt x="509" y="198"/>
                  </a:moveTo>
                  <a:cubicBezTo>
                    <a:pt x="513" y="184"/>
                    <a:pt x="515" y="170"/>
                    <a:pt x="515" y="155"/>
                  </a:cubicBezTo>
                  <a:cubicBezTo>
                    <a:pt x="556" y="155"/>
                    <a:pt x="556" y="155"/>
                    <a:pt x="556" y="155"/>
                  </a:cubicBezTo>
                  <a:cubicBezTo>
                    <a:pt x="555" y="170"/>
                    <a:pt x="553" y="184"/>
                    <a:pt x="548" y="198"/>
                  </a:cubicBezTo>
                  <a:lnTo>
                    <a:pt x="509" y="198"/>
                  </a:lnTo>
                  <a:close/>
                  <a:moveTo>
                    <a:pt x="515" y="150"/>
                  </a:moveTo>
                  <a:cubicBezTo>
                    <a:pt x="515" y="135"/>
                    <a:pt x="513" y="120"/>
                    <a:pt x="509" y="106"/>
                  </a:cubicBezTo>
                  <a:cubicBezTo>
                    <a:pt x="548" y="106"/>
                    <a:pt x="548" y="106"/>
                    <a:pt x="548" y="106"/>
                  </a:cubicBezTo>
                  <a:cubicBezTo>
                    <a:pt x="553" y="120"/>
                    <a:pt x="555" y="135"/>
                    <a:pt x="556" y="150"/>
                  </a:cubicBezTo>
                  <a:lnTo>
                    <a:pt x="515" y="150"/>
                  </a:lnTo>
                  <a:close/>
                  <a:moveTo>
                    <a:pt x="546" y="101"/>
                  </a:moveTo>
                  <a:cubicBezTo>
                    <a:pt x="508" y="101"/>
                    <a:pt x="508" y="101"/>
                    <a:pt x="508" y="101"/>
                  </a:cubicBezTo>
                  <a:cubicBezTo>
                    <a:pt x="503" y="85"/>
                    <a:pt x="496" y="70"/>
                    <a:pt x="486" y="57"/>
                  </a:cubicBezTo>
                  <a:cubicBezTo>
                    <a:pt x="518" y="57"/>
                    <a:pt x="518" y="57"/>
                    <a:pt x="518" y="57"/>
                  </a:cubicBezTo>
                  <a:cubicBezTo>
                    <a:pt x="530" y="70"/>
                    <a:pt x="540" y="85"/>
                    <a:pt x="546" y="101"/>
                  </a:cubicBezTo>
                  <a:close/>
                  <a:moveTo>
                    <a:pt x="506" y="45"/>
                  </a:moveTo>
                  <a:cubicBezTo>
                    <a:pt x="505" y="45"/>
                    <a:pt x="503" y="46"/>
                    <a:pt x="503" y="46"/>
                  </a:cubicBezTo>
                  <a:cubicBezTo>
                    <a:pt x="504" y="41"/>
                    <a:pt x="490" y="38"/>
                    <a:pt x="486" y="38"/>
                  </a:cubicBezTo>
                  <a:cubicBezTo>
                    <a:pt x="486" y="41"/>
                    <a:pt x="483" y="42"/>
                    <a:pt x="483" y="39"/>
                  </a:cubicBezTo>
                  <a:cubicBezTo>
                    <a:pt x="481" y="39"/>
                    <a:pt x="474" y="37"/>
                    <a:pt x="474" y="41"/>
                  </a:cubicBezTo>
                  <a:cubicBezTo>
                    <a:pt x="473" y="41"/>
                    <a:pt x="472" y="37"/>
                    <a:pt x="470" y="37"/>
                  </a:cubicBezTo>
                  <a:cubicBezTo>
                    <a:pt x="460" y="27"/>
                    <a:pt x="449" y="19"/>
                    <a:pt x="437" y="14"/>
                  </a:cubicBezTo>
                  <a:cubicBezTo>
                    <a:pt x="463" y="18"/>
                    <a:pt x="487" y="29"/>
                    <a:pt x="506" y="45"/>
                  </a:cubicBezTo>
                  <a:close/>
                  <a:moveTo>
                    <a:pt x="412" y="24"/>
                  </a:moveTo>
                  <a:cubicBezTo>
                    <a:pt x="410" y="24"/>
                    <a:pt x="408" y="25"/>
                    <a:pt x="408" y="25"/>
                  </a:cubicBezTo>
                  <a:cubicBezTo>
                    <a:pt x="409" y="23"/>
                    <a:pt x="408" y="23"/>
                    <a:pt x="406" y="23"/>
                  </a:cubicBezTo>
                  <a:cubicBezTo>
                    <a:pt x="407" y="23"/>
                    <a:pt x="407" y="23"/>
                    <a:pt x="407" y="23"/>
                  </a:cubicBezTo>
                  <a:cubicBezTo>
                    <a:pt x="407" y="23"/>
                    <a:pt x="406" y="23"/>
                    <a:pt x="406" y="23"/>
                  </a:cubicBezTo>
                  <a:cubicBezTo>
                    <a:pt x="406" y="23"/>
                    <a:pt x="406" y="22"/>
                    <a:pt x="407" y="22"/>
                  </a:cubicBezTo>
                  <a:cubicBezTo>
                    <a:pt x="407" y="22"/>
                    <a:pt x="406" y="22"/>
                    <a:pt x="406" y="22"/>
                  </a:cubicBezTo>
                  <a:cubicBezTo>
                    <a:pt x="406" y="22"/>
                    <a:pt x="406" y="22"/>
                    <a:pt x="406" y="22"/>
                  </a:cubicBezTo>
                  <a:cubicBezTo>
                    <a:pt x="403" y="22"/>
                    <a:pt x="402" y="22"/>
                    <a:pt x="402" y="24"/>
                  </a:cubicBezTo>
                  <a:cubicBezTo>
                    <a:pt x="400" y="24"/>
                    <a:pt x="400" y="24"/>
                    <a:pt x="398" y="24"/>
                  </a:cubicBezTo>
                  <a:cubicBezTo>
                    <a:pt x="398" y="24"/>
                    <a:pt x="400" y="26"/>
                    <a:pt x="399" y="26"/>
                  </a:cubicBezTo>
                  <a:cubicBezTo>
                    <a:pt x="399" y="24"/>
                    <a:pt x="396" y="26"/>
                    <a:pt x="395" y="26"/>
                  </a:cubicBezTo>
                  <a:cubicBezTo>
                    <a:pt x="395" y="26"/>
                    <a:pt x="396" y="25"/>
                    <a:pt x="396" y="25"/>
                  </a:cubicBezTo>
                  <a:cubicBezTo>
                    <a:pt x="392" y="24"/>
                    <a:pt x="388" y="26"/>
                    <a:pt x="385" y="26"/>
                  </a:cubicBezTo>
                  <a:cubicBezTo>
                    <a:pt x="380" y="21"/>
                    <a:pt x="376" y="16"/>
                    <a:pt x="372" y="12"/>
                  </a:cubicBezTo>
                  <a:cubicBezTo>
                    <a:pt x="393" y="12"/>
                    <a:pt x="393" y="12"/>
                    <a:pt x="393" y="12"/>
                  </a:cubicBezTo>
                  <a:cubicBezTo>
                    <a:pt x="399" y="15"/>
                    <a:pt x="406" y="18"/>
                    <a:pt x="412" y="24"/>
                  </a:cubicBezTo>
                  <a:close/>
                  <a:moveTo>
                    <a:pt x="382" y="30"/>
                  </a:moveTo>
                  <a:cubicBezTo>
                    <a:pt x="381" y="30"/>
                    <a:pt x="380" y="30"/>
                    <a:pt x="380" y="30"/>
                  </a:cubicBezTo>
                  <a:cubicBezTo>
                    <a:pt x="380" y="29"/>
                    <a:pt x="375" y="32"/>
                    <a:pt x="376" y="32"/>
                  </a:cubicBezTo>
                  <a:cubicBezTo>
                    <a:pt x="376" y="32"/>
                    <a:pt x="377" y="33"/>
                    <a:pt x="378" y="34"/>
                  </a:cubicBezTo>
                  <a:cubicBezTo>
                    <a:pt x="378" y="34"/>
                    <a:pt x="379" y="35"/>
                    <a:pt x="379" y="35"/>
                  </a:cubicBezTo>
                  <a:cubicBezTo>
                    <a:pt x="379" y="35"/>
                    <a:pt x="379" y="35"/>
                    <a:pt x="379" y="36"/>
                  </a:cubicBezTo>
                  <a:cubicBezTo>
                    <a:pt x="379" y="36"/>
                    <a:pt x="380" y="37"/>
                    <a:pt x="380" y="37"/>
                  </a:cubicBezTo>
                  <a:cubicBezTo>
                    <a:pt x="380" y="39"/>
                    <a:pt x="382" y="38"/>
                    <a:pt x="382" y="40"/>
                  </a:cubicBezTo>
                  <a:cubicBezTo>
                    <a:pt x="382" y="40"/>
                    <a:pt x="382" y="40"/>
                    <a:pt x="382" y="40"/>
                  </a:cubicBezTo>
                  <a:cubicBezTo>
                    <a:pt x="382" y="40"/>
                    <a:pt x="378" y="39"/>
                    <a:pt x="378" y="38"/>
                  </a:cubicBezTo>
                  <a:cubicBezTo>
                    <a:pt x="378" y="38"/>
                    <a:pt x="377" y="39"/>
                    <a:pt x="377" y="39"/>
                  </a:cubicBezTo>
                  <a:cubicBezTo>
                    <a:pt x="377" y="38"/>
                    <a:pt x="378" y="36"/>
                    <a:pt x="379" y="36"/>
                  </a:cubicBezTo>
                  <a:cubicBezTo>
                    <a:pt x="378" y="35"/>
                    <a:pt x="378" y="35"/>
                    <a:pt x="378" y="34"/>
                  </a:cubicBezTo>
                  <a:cubicBezTo>
                    <a:pt x="376" y="34"/>
                    <a:pt x="373" y="34"/>
                    <a:pt x="372" y="34"/>
                  </a:cubicBezTo>
                  <a:cubicBezTo>
                    <a:pt x="372" y="34"/>
                    <a:pt x="373" y="34"/>
                    <a:pt x="373" y="34"/>
                  </a:cubicBezTo>
                  <a:cubicBezTo>
                    <a:pt x="373" y="36"/>
                    <a:pt x="372" y="34"/>
                    <a:pt x="371" y="34"/>
                  </a:cubicBezTo>
                  <a:cubicBezTo>
                    <a:pt x="371" y="35"/>
                    <a:pt x="371" y="35"/>
                    <a:pt x="371" y="35"/>
                  </a:cubicBezTo>
                  <a:cubicBezTo>
                    <a:pt x="371" y="35"/>
                    <a:pt x="373" y="36"/>
                    <a:pt x="373" y="37"/>
                  </a:cubicBezTo>
                  <a:cubicBezTo>
                    <a:pt x="373" y="37"/>
                    <a:pt x="373" y="37"/>
                    <a:pt x="373" y="37"/>
                  </a:cubicBezTo>
                  <a:cubicBezTo>
                    <a:pt x="372" y="36"/>
                    <a:pt x="370" y="36"/>
                    <a:pt x="369" y="35"/>
                  </a:cubicBezTo>
                  <a:cubicBezTo>
                    <a:pt x="369" y="35"/>
                    <a:pt x="369" y="32"/>
                    <a:pt x="368" y="32"/>
                  </a:cubicBezTo>
                  <a:cubicBezTo>
                    <a:pt x="368" y="32"/>
                    <a:pt x="368" y="32"/>
                    <a:pt x="368" y="32"/>
                  </a:cubicBezTo>
                  <a:cubicBezTo>
                    <a:pt x="369" y="35"/>
                    <a:pt x="368" y="38"/>
                    <a:pt x="368" y="40"/>
                  </a:cubicBezTo>
                  <a:cubicBezTo>
                    <a:pt x="372" y="40"/>
                    <a:pt x="370" y="41"/>
                    <a:pt x="373" y="42"/>
                  </a:cubicBezTo>
                  <a:cubicBezTo>
                    <a:pt x="373" y="43"/>
                    <a:pt x="375" y="44"/>
                    <a:pt x="375" y="44"/>
                  </a:cubicBezTo>
                  <a:cubicBezTo>
                    <a:pt x="374" y="44"/>
                    <a:pt x="373" y="43"/>
                    <a:pt x="373" y="44"/>
                  </a:cubicBezTo>
                  <a:cubicBezTo>
                    <a:pt x="373" y="44"/>
                    <a:pt x="373" y="44"/>
                    <a:pt x="373" y="44"/>
                  </a:cubicBezTo>
                  <a:cubicBezTo>
                    <a:pt x="369" y="42"/>
                    <a:pt x="374" y="40"/>
                    <a:pt x="369" y="41"/>
                  </a:cubicBezTo>
                  <a:cubicBezTo>
                    <a:pt x="368" y="43"/>
                    <a:pt x="369" y="46"/>
                    <a:pt x="365" y="46"/>
                  </a:cubicBezTo>
                  <a:cubicBezTo>
                    <a:pt x="365" y="46"/>
                    <a:pt x="367" y="47"/>
                    <a:pt x="367" y="47"/>
                  </a:cubicBezTo>
                  <a:cubicBezTo>
                    <a:pt x="366" y="47"/>
                    <a:pt x="363" y="46"/>
                    <a:pt x="362" y="45"/>
                  </a:cubicBezTo>
                  <a:cubicBezTo>
                    <a:pt x="370" y="44"/>
                    <a:pt x="365" y="35"/>
                    <a:pt x="366" y="35"/>
                  </a:cubicBezTo>
                  <a:cubicBezTo>
                    <a:pt x="365" y="26"/>
                    <a:pt x="356" y="39"/>
                    <a:pt x="361" y="39"/>
                  </a:cubicBezTo>
                  <a:cubicBezTo>
                    <a:pt x="361" y="39"/>
                    <a:pt x="361" y="39"/>
                    <a:pt x="361" y="39"/>
                  </a:cubicBezTo>
                  <a:cubicBezTo>
                    <a:pt x="361" y="40"/>
                    <a:pt x="360" y="41"/>
                    <a:pt x="361" y="41"/>
                  </a:cubicBezTo>
                  <a:cubicBezTo>
                    <a:pt x="361" y="42"/>
                    <a:pt x="361" y="42"/>
                    <a:pt x="360" y="42"/>
                  </a:cubicBezTo>
                  <a:cubicBezTo>
                    <a:pt x="359" y="42"/>
                    <a:pt x="358" y="41"/>
                    <a:pt x="356" y="41"/>
                  </a:cubicBezTo>
                  <a:cubicBezTo>
                    <a:pt x="356" y="39"/>
                    <a:pt x="354" y="39"/>
                    <a:pt x="353" y="39"/>
                  </a:cubicBezTo>
                  <a:cubicBezTo>
                    <a:pt x="349" y="28"/>
                    <a:pt x="345" y="18"/>
                    <a:pt x="341" y="12"/>
                  </a:cubicBezTo>
                  <a:cubicBezTo>
                    <a:pt x="364" y="12"/>
                    <a:pt x="364" y="12"/>
                    <a:pt x="364" y="12"/>
                  </a:cubicBezTo>
                  <a:cubicBezTo>
                    <a:pt x="371" y="16"/>
                    <a:pt x="377" y="22"/>
                    <a:pt x="382" y="30"/>
                  </a:cubicBezTo>
                  <a:close/>
                  <a:moveTo>
                    <a:pt x="306" y="16"/>
                  </a:moveTo>
                  <a:cubicBezTo>
                    <a:pt x="305" y="16"/>
                    <a:pt x="303" y="16"/>
                    <a:pt x="303" y="15"/>
                  </a:cubicBezTo>
                  <a:cubicBezTo>
                    <a:pt x="303" y="15"/>
                    <a:pt x="302" y="14"/>
                    <a:pt x="302" y="15"/>
                  </a:cubicBezTo>
                  <a:cubicBezTo>
                    <a:pt x="302" y="16"/>
                    <a:pt x="302" y="16"/>
                    <a:pt x="300" y="15"/>
                  </a:cubicBezTo>
                  <a:cubicBezTo>
                    <a:pt x="300" y="16"/>
                    <a:pt x="300" y="16"/>
                    <a:pt x="301" y="16"/>
                  </a:cubicBezTo>
                  <a:cubicBezTo>
                    <a:pt x="301" y="17"/>
                    <a:pt x="300" y="16"/>
                    <a:pt x="300" y="17"/>
                  </a:cubicBezTo>
                  <a:cubicBezTo>
                    <a:pt x="301" y="17"/>
                    <a:pt x="303" y="17"/>
                    <a:pt x="304" y="17"/>
                  </a:cubicBezTo>
                  <a:cubicBezTo>
                    <a:pt x="304" y="17"/>
                    <a:pt x="304" y="17"/>
                    <a:pt x="304" y="17"/>
                  </a:cubicBezTo>
                  <a:cubicBezTo>
                    <a:pt x="303" y="17"/>
                    <a:pt x="302" y="17"/>
                    <a:pt x="301" y="18"/>
                  </a:cubicBezTo>
                  <a:cubicBezTo>
                    <a:pt x="301" y="19"/>
                    <a:pt x="304" y="19"/>
                    <a:pt x="306" y="19"/>
                  </a:cubicBezTo>
                  <a:cubicBezTo>
                    <a:pt x="306" y="20"/>
                    <a:pt x="306" y="21"/>
                    <a:pt x="307" y="22"/>
                  </a:cubicBezTo>
                  <a:cubicBezTo>
                    <a:pt x="306" y="22"/>
                    <a:pt x="306" y="22"/>
                    <a:pt x="304" y="21"/>
                  </a:cubicBezTo>
                  <a:cubicBezTo>
                    <a:pt x="304" y="23"/>
                    <a:pt x="303" y="21"/>
                    <a:pt x="303" y="23"/>
                  </a:cubicBezTo>
                  <a:cubicBezTo>
                    <a:pt x="303" y="23"/>
                    <a:pt x="306" y="23"/>
                    <a:pt x="307" y="23"/>
                  </a:cubicBezTo>
                  <a:cubicBezTo>
                    <a:pt x="307" y="27"/>
                    <a:pt x="308" y="31"/>
                    <a:pt x="308" y="36"/>
                  </a:cubicBezTo>
                  <a:cubicBezTo>
                    <a:pt x="308" y="36"/>
                    <a:pt x="308" y="36"/>
                    <a:pt x="308" y="36"/>
                  </a:cubicBezTo>
                  <a:cubicBezTo>
                    <a:pt x="308" y="37"/>
                    <a:pt x="308" y="37"/>
                    <a:pt x="308" y="37"/>
                  </a:cubicBezTo>
                  <a:cubicBezTo>
                    <a:pt x="307" y="37"/>
                    <a:pt x="308" y="36"/>
                    <a:pt x="307" y="36"/>
                  </a:cubicBezTo>
                  <a:cubicBezTo>
                    <a:pt x="308" y="38"/>
                    <a:pt x="304" y="37"/>
                    <a:pt x="303" y="37"/>
                  </a:cubicBezTo>
                  <a:cubicBezTo>
                    <a:pt x="303" y="37"/>
                    <a:pt x="304" y="37"/>
                    <a:pt x="304" y="37"/>
                  </a:cubicBezTo>
                  <a:cubicBezTo>
                    <a:pt x="304" y="37"/>
                    <a:pt x="304" y="37"/>
                    <a:pt x="304" y="38"/>
                  </a:cubicBezTo>
                  <a:cubicBezTo>
                    <a:pt x="304" y="38"/>
                    <a:pt x="304" y="38"/>
                    <a:pt x="303" y="38"/>
                  </a:cubicBezTo>
                  <a:cubicBezTo>
                    <a:pt x="303" y="38"/>
                    <a:pt x="304" y="38"/>
                    <a:pt x="303" y="38"/>
                  </a:cubicBezTo>
                  <a:cubicBezTo>
                    <a:pt x="303" y="37"/>
                    <a:pt x="302" y="38"/>
                    <a:pt x="302" y="39"/>
                  </a:cubicBezTo>
                  <a:cubicBezTo>
                    <a:pt x="302" y="38"/>
                    <a:pt x="302" y="38"/>
                    <a:pt x="302" y="38"/>
                  </a:cubicBezTo>
                  <a:cubicBezTo>
                    <a:pt x="302" y="38"/>
                    <a:pt x="302" y="38"/>
                    <a:pt x="301" y="39"/>
                  </a:cubicBezTo>
                  <a:cubicBezTo>
                    <a:pt x="301" y="37"/>
                    <a:pt x="301" y="39"/>
                    <a:pt x="301" y="40"/>
                  </a:cubicBezTo>
                  <a:cubicBezTo>
                    <a:pt x="301" y="40"/>
                    <a:pt x="300" y="39"/>
                    <a:pt x="300" y="39"/>
                  </a:cubicBezTo>
                  <a:cubicBezTo>
                    <a:pt x="300" y="39"/>
                    <a:pt x="300" y="39"/>
                    <a:pt x="300" y="39"/>
                  </a:cubicBezTo>
                  <a:cubicBezTo>
                    <a:pt x="300" y="39"/>
                    <a:pt x="300" y="39"/>
                    <a:pt x="300" y="40"/>
                  </a:cubicBezTo>
                  <a:cubicBezTo>
                    <a:pt x="300" y="40"/>
                    <a:pt x="300" y="39"/>
                    <a:pt x="300" y="39"/>
                  </a:cubicBezTo>
                  <a:cubicBezTo>
                    <a:pt x="300" y="40"/>
                    <a:pt x="298" y="42"/>
                    <a:pt x="298" y="42"/>
                  </a:cubicBezTo>
                  <a:cubicBezTo>
                    <a:pt x="298" y="42"/>
                    <a:pt x="299" y="42"/>
                    <a:pt x="299" y="42"/>
                  </a:cubicBezTo>
                  <a:cubicBezTo>
                    <a:pt x="299" y="43"/>
                    <a:pt x="298" y="42"/>
                    <a:pt x="298" y="43"/>
                  </a:cubicBezTo>
                  <a:cubicBezTo>
                    <a:pt x="298" y="43"/>
                    <a:pt x="297" y="42"/>
                    <a:pt x="297" y="43"/>
                  </a:cubicBezTo>
                  <a:cubicBezTo>
                    <a:pt x="298" y="42"/>
                    <a:pt x="297" y="44"/>
                    <a:pt x="298" y="44"/>
                  </a:cubicBezTo>
                  <a:cubicBezTo>
                    <a:pt x="298" y="46"/>
                    <a:pt x="290" y="48"/>
                    <a:pt x="290" y="51"/>
                  </a:cubicBezTo>
                  <a:cubicBezTo>
                    <a:pt x="290" y="51"/>
                    <a:pt x="290" y="51"/>
                    <a:pt x="290" y="51"/>
                  </a:cubicBezTo>
                  <a:cubicBezTo>
                    <a:pt x="291" y="51"/>
                    <a:pt x="291" y="50"/>
                    <a:pt x="292" y="50"/>
                  </a:cubicBezTo>
                  <a:cubicBezTo>
                    <a:pt x="292" y="52"/>
                    <a:pt x="288" y="50"/>
                    <a:pt x="288" y="52"/>
                  </a:cubicBezTo>
                  <a:cubicBezTo>
                    <a:pt x="288" y="52"/>
                    <a:pt x="288" y="52"/>
                    <a:pt x="288" y="52"/>
                  </a:cubicBezTo>
                  <a:cubicBezTo>
                    <a:pt x="287" y="52"/>
                    <a:pt x="287" y="52"/>
                    <a:pt x="286" y="52"/>
                  </a:cubicBezTo>
                  <a:cubicBezTo>
                    <a:pt x="286" y="52"/>
                    <a:pt x="286" y="52"/>
                    <a:pt x="286" y="52"/>
                  </a:cubicBezTo>
                  <a:cubicBezTo>
                    <a:pt x="258" y="52"/>
                    <a:pt x="258" y="52"/>
                    <a:pt x="258" y="52"/>
                  </a:cubicBezTo>
                  <a:cubicBezTo>
                    <a:pt x="258" y="51"/>
                    <a:pt x="258" y="50"/>
                    <a:pt x="259" y="49"/>
                  </a:cubicBezTo>
                  <a:cubicBezTo>
                    <a:pt x="260" y="49"/>
                    <a:pt x="262" y="47"/>
                    <a:pt x="259" y="46"/>
                  </a:cubicBezTo>
                  <a:cubicBezTo>
                    <a:pt x="259" y="46"/>
                    <a:pt x="259" y="46"/>
                    <a:pt x="259" y="46"/>
                  </a:cubicBezTo>
                  <a:cubicBezTo>
                    <a:pt x="261" y="31"/>
                    <a:pt x="262" y="19"/>
                    <a:pt x="263" y="12"/>
                  </a:cubicBezTo>
                  <a:cubicBezTo>
                    <a:pt x="305" y="12"/>
                    <a:pt x="305" y="12"/>
                    <a:pt x="305" y="12"/>
                  </a:cubicBezTo>
                  <a:cubicBezTo>
                    <a:pt x="305" y="13"/>
                    <a:pt x="306" y="14"/>
                    <a:pt x="306" y="16"/>
                  </a:cubicBezTo>
                  <a:close/>
                  <a:moveTo>
                    <a:pt x="258" y="14"/>
                  </a:moveTo>
                  <a:cubicBezTo>
                    <a:pt x="257" y="14"/>
                    <a:pt x="254" y="15"/>
                    <a:pt x="254" y="14"/>
                  </a:cubicBezTo>
                  <a:cubicBezTo>
                    <a:pt x="256" y="14"/>
                    <a:pt x="257" y="14"/>
                    <a:pt x="258" y="13"/>
                  </a:cubicBezTo>
                  <a:cubicBezTo>
                    <a:pt x="258" y="14"/>
                    <a:pt x="258" y="14"/>
                    <a:pt x="258" y="14"/>
                  </a:cubicBezTo>
                  <a:close/>
                  <a:moveTo>
                    <a:pt x="215" y="40"/>
                  </a:moveTo>
                  <a:cubicBezTo>
                    <a:pt x="215" y="40"/>
                    <a:pt x="215" y="40"/>
                    <a:pt x="215" y="40"/>
                  </a:cubicBezTo>
                  <a:cubicBezTo>
                    <a:pt x="215" y="40"/>
                    <a:pt x="215" y="40"/>
                    <a:pt x="215" y="41"/>
                  </a:cubicBezTo>
                  <a:cubicBezTo>
                    <a:pt x="215" y="41"/>
                    <a:pt x="215" y="41"/>
                    <a:pt x="215" y="42"/>
                  </a:cubicBezTo>
                  <a:cubicBezTo>
                    <a:pt x="214" y="42"/>
                    <a:pt x="213" y="42"/>
                    <a:pt x="213" y="42"/>
                  </a:cubicBezTo>
                  <a:cubicBezTo>
                    <a:pt x="213" y="42"/>
                    <a:pt x="214" y="42"/>
                    <a:pt x="215" y="42"/>
                  </a:cubicBezTo>
                  <a:cubicBezTo>
                    <a:pt x="215" y="42"/>
                    <a:pt x="214" y="42"/>
                    <a:pt x="214" y="42"/>
                  </a:cubicBezTo>
                  <a:cubicBezTo>
                    <a:pt x="214" y="42"/>
                    <a:pt x="213" y="42"/>
                    <a:pt x="213" y="42"/>
                  </a:cubicBezTo>
                  <a:cubicBezTo>
                    <a:pt x="213" y="43"/>
                    <a:pt x="214" y="43"/>
                    <a:pt x="214" y="43"/>
                  </a:cubicBezTo>
                  <a:cubicBezTo>
                    <a:pt x="213" y="43"/>
                    <a:pt x="212" y="42"/>
                    <a:pt x="212" y="44"/>
                  </a:cubicBezTo>
                  <a:cubicBezTo>
                    <a:pt x="213" y="44"/>
                    <a:pt x="213" y="43"/>
                    <a:pt x="214" y="43"/>
                  </a:cubicBezTo>
                  <a:cubicBezTo>
                    <a:pt x="214" y="43"/>
                    <a:pt x="214" y="43"/>
                    <a:pt x="214" y="43"/>
                  </a:cubicBezTo>
                  <a:cubicBezTo>
                    <a:pt x="214" y="43"/>
                    <a:pt x="214" y="43"/>
                    <a:pt x="214" y="43"/>
                  </a:cubicBezTo>
                  <a:cubicBezTo>
                    <a:pt x="214" y="43"/>
                    <a:pt x="214" y="43"/>
                    <a:pt x="214" y="43"/>
                  </a:cubicBezTo>
                  <a:cubicBezTo>
                    <a:pt x="214" y="43"/>
                    <a:pt x="214" y="43"/>
                    <a:pt x="214" y="43"/>
                  </a:cubicBezTo>
                  <a:cubicBezTo>
                    <a:pt x="214" y="43"/>
                    <a:pt x="214" y="43"/>
                    <a:pt x="214" y="43"/>
                  </a:cubicBezTo>
                  <a:cubicBezTo>
                    <a:pt x="214" y="43"/>
                    <a:pt x="214" y="43"/>
                    <a:pt x="214" y="44"/>
                  </a:cubicBezTo>
                  <a:cubicBezTo>
                    <a:pt x="213" y="44"/>
                    <a:pt x="212" y="44"/>
                    <a:pt x="212" y="44"/>
                  </a:cubicBezTo>
                  <a:cubicBezTo>
                    <a:pt x="213" y="44"/>
                    <a:pt x="212" y="46"/>
                    <a:pt x="213" y="46"/>
                  </a:cubicBezTo>
                  <a:cubicBezTo>
                    <a:pt x="213" y="46"/>
                    <a:pt x="212" y="46"/>
                    <a:pt x="212" y="46"/>
                  </a:cubicBezTo>
                  <a:cubicBezTo>
                    <a:pt x="212" y="47"/>
                    <a:pt x="212" y="47"/>
                    <a:pt x="213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7"/>
                    <a:pt x="213" y="47"/>
                    <a:pt x="213" y="47"/>
                  </a:cubicBezTo>
                  <a:cubicBezTo>
                    <a:pt x="213" y="49"/>
                    <a:pt x="212" y="50"/>
                    <a:pt x="212" y="52"/>
                  </a:cubicBezTo>
                  <a:cubicBezTo>
                    <a:pt x="195" y="52"/>
                    <a:pt x="195" y="52"/>
                    <a:pt x="195" y="52"/>
                  </a:cubicBezTo>
                  <a:cubicBezTo>
                    <a:pt x="194" y="51"/>
                    <a:pt x="193" y="51"/>
                    <a:pt x="193" y="50"/>
                  </a:cubicBezTo>
                  <a:cubicBezTo>
                    <a:pt x="193" y="50"/>
                    <a:pt x="195" y="51"/>
                    <a:pt x="194" y="50"/>
                  </a:cubicBezTo>
                  <a:cubicBezTo>
                    <a:pt x="196" y="50"/>
                    <a:pt x="197" y="51"/>
                    <a:pt x="198" y="51"/>
                  </a:cubicBezTo>
                  <a:cubicBezTo>
                    <a:pt x="198" y="51"/>
                    <a:pt x="198" y="51"/>
                    <a:pt x="198" y="51"/>
                  </a:cubicBezTo>
                  <a:cubicBezTo>
                    <a:pt x="198" y="51"/>
                    <a:pt x="198" y="50"/>
                    <a:pt x="197" y="50"/>
                  </a:cubicBezTo>
                  <a:cubicBezTo>
                    <a:pt x="197" y="50"/>
                    <a:pt x="198" y="50"/>
                    <a:pt x="198" y="49"/>
                  </a:cubicBezTo>
                  <a:cubicBezTo>
                    <a:pt x="198" y="49"/>
                    <a:pt x="197" y="48"/>
                    <a:pt x="197" y="49"/>
                  </a:cubicBezTo>
                  <a:cubicBezTo>
                    <a:pt x="197" y="49"/>
                    <a:pt x="194" y="47"/>
                    <a:pt x="194" y="46"/>
                  </a:cubicBezTo>
                  <a:cubicBezTo>
                    <a:pt x="194" y="46"/>
                    <a:pt x="195" y="46"/>
                    <a:pt x="195" y="46"/>
                  </a:cubicBezTo>
                  <a:cubicBezTo>
                    <a:pt x="195" y="46"/>
                    <a:pt x="194" y="45"/>
                    <a:pt x="194" y="45"/>
                  </a:cubicBezTo>
                  <a:cubicBezTo>
                    <a:pt x="195" y="45"/>
                    <a:pt x="195" y="45"/>
                    <a:pt x="195" y="45"/>
                  </a:cubicBezTo>
                  <a:cubicBezTo>
                    <a:pt x="195" y="45"/>
                    <a:pt x="195" y="45"/>
                    <a:pt x="195" y="45"/>
                  </a:cubicBezTo>
                  <a:cubicBezTo>
                    <a:pt x="196" y="45"/>
                    <a:pt x="195" y="45"/>
                    <a:pt x="196" y="45"/>
                  </a:cubicBezTo>
                  <a:cubicBezTo>
                    <a:pt x="195" y="46"/>
                    <a:pt x="197" y="46"/>
                    <a:pt x="198" y="46"/>
                  </a:cubicBezTo>
                  <a:cubicBezTo>
                    <a:pt x="197" y="46"/>
                    <a:pt x="197" y="46"/>
                    <a:pt x="197" y="46"/>
                  </a:cubicBezTo>
                  <a:cubicBezTo>
                    <a:pt x="199" y="46"/>
                    <a:pt x="197" y="47"/>
                    <a:pt x="199" y="47"/>
                  </a:cubicBezTo>
                  <a:cubicBezTo>
                    <a:pt x="199" y="47"/>
                    <a:pt x="199" y="47"/>
                    <a:pt x="199" y="48"/>
                  </a:cubicBezTo>
                  <a:cubicBezTo>
                    <a:pt x="201" y="48"/>
                    <a:pt x="200" y="48"/>
                    <a:pt x="200" y="46"/>
                  </a:cubicBezTo>
                  <a:cubicBezTo>
                    <a:pt x="200" y="46"/>
                    <a:pt x="201" y="47"/>
                    <a:pt x="201" y="47"/>
                  </a:cubicBezTo>
                  <a:cubicBezTo>
                    <a:pt x="201" y="46"/>
                    <a:pt x="201" y="46"/>
                    <a:pt x="201" y="45"/>
                  </a:cubicBezTo>
                  <a:cubicBezTo>
                    <a:pt x="202" y="45"/>
                    <a:pt x="202" y="45"/>
                    <a:pt x="202" y="45"/>
                  </a:cubicBezTo>
                  <a:cubicBezTo>
                    <a:pt x="202" y="45"/>
                    <a:pt x="202" y="45"/>
                    <a:pt x="203" y="45"/>
                  </a:cubicBezTo>
                  <a:cubicBezTo>
                    <a:pt x="203" y="45"/>
                    <a:pt x="203" y="44"/>
                    <a:pt x="203" y="44"/>
                  </a:cubicBezTo>
                  <a:cubicBezTo>
                    <a:pt x="203" y="44"/>
                    <a:pt x="202" y="43"/>
                    <a:pt x="202" y="43"/>
                  </a:cubicBezTo>
                  <a:cubicBezTo>
                    <a:pt x="202" y="43"/>
                    <a:pt x="201" y="44"/>
                    <a:pt x="200" y="44"/>
                  </a:cubicBezTo>
                  <a:cubicBezTo>
                    <a:pt x="201" y="44"/>
                    <a:pt x="201" y="44"/>
                    <a:pt x="201" y="43"/>
                  </a:cubicBezTo>
                  <a:cubicBezTo>
                    <a:pt x="200" y="44"/>
                    <a:pt x="200" y="43"/>
                    <a:pt x="199" y="43"/>
                  </a:cubicBezTo>
                  <a:cubicBezTo>
                    <a:pt x="199" y="43"/>
                    <a:pt x="199" y="43"/>
                    <a:pt x="199" y="43"/>
                  </a:cubicBezTo>
                  <a:cubicBezTo>
                    <a:pt x="199" y="43"/>
                    <a:pt x="199" y="43"/>
                    <a:pt x="199" y="42"/>
                  </a:cubicBezTo>
                  <a:cubicBezTo>
                    <a:pt x="199" y="43"/>
                    <a:pt x="198" y="43"/>
                    <a:pt x="198" y="42"/>
                  </a:cubicBezTo>
                  <a:cubicBezTo>
                    <a:pt x="198" y="42"/>
                    <a:pt x="199" y="43"/>
                    <a:pt x="198" y="43"/>
                  </a:cubicBezTo>
                  <a:cubicBezTo>
                    <a:pt x="198" y="42"/>
                    <a:pt x="198" y="42"/>
                    <a:pt x="198" y="42"/>
                  </a:cubicBezTo>
                  <a:cubicBezTo>
                    <a:pt x="198" y="42"/>
                    <a:pt x="198" y="42"/>
                    <a:pt x="198" y="42"/>
                  </a:cubicBezTo>
                  <a:cubicBezTo>
                    <a:pt x="197" y="42"/>
                    <a:pt x="197" y="42"/>
                    <a:pt x="197" y="43"/>
                  </a:cubicBezTo>
                  <a:cubicBezTo>
                    <a:pt x="197" y="43"/>
                    <a:pt x="197" y="42"/>
                    <a:pt x="197" y="42"/>
                  </a:cubicBezTo>
                  <a:cubicBezTo>
                    <a:pt x="197" y="42"/>
                    <a:pt x="197" y="43"/>
                    <a:pt x="196" y="43"/>
                  </a:cubicBezTo>
                  <a:cubicBezTo>
                    <a:pt x="196" y="41"/>
                    <a:pt x="193" y="42"/>
                    <a:pt x="193" y="40"/>
                  </a:cubicBezTo>
                  <a:cubicBezTo>
                    <a:pt x="194" y="40"/>
                    <a:pt x="194" y="40"/>
                    <a:pt x="195" y="40"/>
                  </a:cubicBezTo>
                  <a:cubicBezTo>
                    <a:pt x="194" y="40"/>
                    <a:pt x="194" y="39"/>
                    <a:pt x="194" y="39"/>
                  </a:cubicBezTo>
                  <a:cubicBezTo>
                    <a:pt x="194" y="39"/>
                    <a:pt x="195" y="39"/>
                    <a:pt x="195" y="39"/>
                  </a:cubicBezTo>
                  <a:cubicBezTo>
                    <a:pt x="195" y="39"/>
                    <a:pt x="195" y="39"/>
                    <a:pt x="195" y="39"/>
                  </a:cubicBezTo>
                  <a:cubicBezTo>
                    <a:pt x="195" y="38"/>
                    <a:pt x="193" y="39"/>
                    <a:pt x="193" y="38"/>
                  </a:cubicBezTo>
                  <a:cubicBezTo>
                    <a:pt x="194" y="38"/>
                    <a:pt x="195" y="38"/>
                    <a:pt x="195" y="38"/>
                  </a:cubicBezTo>
                  <a:cubicBezTo>
                    <a:pt x="195" y="37"/>
                    <a:pt x="194" y="37"/>
                    <a:pt x="194" y="37"/>
                  </a:cubicBezTo>
                  <a:cubicBezTo>
                    <a:pt x="194" y="37"/>
                    <a:pt x="194" y="37"/>
                    <a:pt x="193" y="37"/>
                  </a:cubicBezTo>
                  <a:cubicBezTo>
                    <a:pt x="193" y="37"/>
                    <a:pt x="193" y="37"/>
                    <a:pt x="193" y="37"/>
                  </a:cubicBezTo>
                  <a:cubicBezTo>
                    <a:pt x="193" y="36"/>
                    <a:pt x="193" y="36"/>
                    <a:pt x="194" y="37"/>
                  </a:cubicBezTo>
                  <a:cubicBezTo>
                    <a:pt x="193" y="36"/>
                    <a:pt x="192" y="36"/>
                    <a:pt x="191" y="36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192" y="36"/>
                    <a:pt x="191" y="36"/>
                    <a:pt x="191" y="36"/>
                  </a:cubicBezTo>
                  <a:cubicBezTo>
                    <a:pt x="191" y="36"/>
                    <a:pt x="191" y="36"/>
                    <a:pt x="191" y="35"/>
                  </a:cubicBezTo>
                  <a:cubicBezTo>
                    <a:pt x="191" y="35"/>
                    <a:pt x="191" y="35"/>
                    <a:pt x="191" y="35"/>
                  </a:cubicBezTo>
                  <a:cubicBezTo>
                    <a:pt x="191" y="35"/>
                    <a:pt x="191" y="35"/>
                    <a:pt x="190" y="36"/>
                  </a:cubicBezTo>
                  <a:cubicBezTo>
                    <a:pt x="190" y="35"/>
                    <a:pt x="190" y="35"/>
                    <a:pt x="190" y="35"/>
                  </a:cubicBezTo>
                  <a:cubicBezTo>
                    <a:pt x="190" y="35"/>
                    <a:pt x="189" y="34"/>
                    <a:pt x="189" y="35"/>
                  </a:cubicBezTo>
                  <a:cubicBezTo>
                    <a:pt x="189" y="35"/>
                    <a:pt x="188" y="35"/>
                    <a:pt x="188" y="35"/>
                  </a:cubicBezTo>
                  <a:cubicBezTo>
                    <a:pt x="188" y="34"/>
                    <a:pt x="188" y="35"/>
                    <a:pt x="188" y="34"/>
                  </a:cubicBezTo>
                  <a:cubicBezTo>
                    <a:pt x="188" y="34"/>
                    <a:pt x="187" y="35"/>
                    <a:pt x="187" y="35"/>
                  </a:cubicBezTo>
                  <a:cubicBezTo>
                    <a:pt x="187" y="35"/>
                    <a:pt x="187" y="35"/>
                    <a:pt x="187" y="35"/>
                  </a:cubicBezTo>
                  <a:cubicBezTo>
                    <a:pt x="188" y="34"/>
                    <a:pt x="187" y="32"/>
                    <a:pt x="185" y="32"/>
                  </a:cubicBezTo>
                  <a:cubicBezTo>
                    <a:pt x="187" y="29"/>
                    <a:pt x="189" y="26"/>
                    <a:pt x="191" y="24"/>
                  </a:cubicBezTo>
                  <a:cubicBezTo>
                    <a:pt x="191" y="24"/>
                    <a:pt x="192" y="24"/>
                    <a:pt x="192" y="24"/>
                  </a:cubicBezTo>
                  <a:cubicBezTo>
                    <a:pt x="192" y="25"/>
                    <a:pt x="193" y="25"/>
                    <a:pt x="195" y="25"/>
                  </a:cubicBezTo>
                  <a:cubicBezTo>
                    <a:pt x="194" y="24"/>
                    <a:pt x="195" y="25"/>
                    <a:pt x="195" y="24"/>
                  </a:cubicBezTo>
                  <a:cubicBezTo>
                    <a:pt x="198" y="25"/>
                    <a:pt x="200" y="24"/>
                    <a:pt x="205" y="25"/>
                  </a:cubicBezTo>
                  <a:cubicBezTo>
                    <a:pt x="205" y="25"/>
                    <a:pt x="208" y="27"/>
                    <a:pt x="209" y="28"/>
                  </a:cubicBezTo>
                  <a:cubicBezTo>
                    <a:pt x="209" y="28"/>
                    <a:pt x="208" y="29"/>
                    <a:pt x="208" y="29"/>
                  </a:cubicBezTo>
                  <a:cubicBezTo>
                    <a:pt x="211" y="28"/>
                    <a:pt x="210" y="32"/>
                    <a:pt x="210" y="32"/>
                  </a:cubicBezTo>
                  <a:cubicBezTo>
                    <a:pt x="210" y="32"/>
                    <a:pt x="209" y="34"/>
                    <a:pt x="210" y="34"/>
                  </a:cubicBezTo>
                  <a:cubicBezTo>
                    <a:pt x="210" y="33"/>
                    <a:pt x="210" y="33"/>
                    <a:pt x="210" y="33"/>
                  </a:cubicBezTo>
                  <a:cubicBezTo>
                    <a:pt x="209" y="35"/>
                    <a:pt x="211" y="35"/>
                    <a:pt x="211" y="34"/>
                  </a:cubicBezTo>
                  <a:cubicBezTo>
                    <a:pt x="213" y="34"/>
                    <a:pt x="213" y="35"/>
                    <a:pt x="215" y="34"/>
                  </a:cubicBezTo>
                  <a:cubicBezTo>
                    <a:pt x="215" y="35"/>
                    <a:pt x="215" y="35"/>
                    <a:pt x="215" y="35"/>
                  </a:cubicBezTo>
                  <a:cubicBezTo>
                    <a:pt x="215" y="35"/>
                    <a:pt x="214" y="35"/>
                    <a:pt x="214" y="35"/>
                  </a:cubicBezTo>
                  <a:cubicBezTo>
                    <a:pt x="215" y="35"/>
                    <a:pt x="215" y="35"/>
                    <a:pt x="216" y="35"/>
                  </a:cubicBezTo>
                  <a:cubicBezTo>
                    <a:pt x="215" y="35"/>
                    <a:pt x="215" y="36"/>
                    <a:pt x="215" y="36"/>
                  </a:cubicBezTo>
                  <a:cubicBezTo>
                    <a:pt x="215" y="36"/>
                    <a:pt x="216" y="37"/>
                    <a:pt x="216" y="37"/>
                  </a:cubicBezTo>
                  <a:cubicBezTo>
                    <a:pt x="214" y="37"/>
                    <a:pt x="212" y="35"/>
                    <a:pt x="210" y="36"/>
                  </a:cubicBezTo>
                  <a:cubicBezTo>
                    <a:pt x="211" y="37"/>
                    <a:pt x="212" y="37"/>
                    <a:pt x="212" y="37"/>
                  </a:cubicBezTo>
                  <a:cubicBezTo>
                    <a:pt x="210" y="37"/>
                    <a:pt x="211" y="38"/>
                    <a:pt x="210" y="39"/>
                  </a:cubicBezTo>
                  <a:cubicBezTo>
                    <a:pt x="210" y="40"/>
                    <a:pt x="211" y="39"/>
                    <a:pt x="211" y="39"/>
                  </a:cubicBezTo>
                  <a:cubicBezTo>
                    <a:pt x="212" y="40"/>
                    <a:pt x="211" y="40"/>
                    <a:pt x="210" y="40"/>
                  </a:cubicBezTo>
                  <a:cubicBezTo>
                    <a:pt x="211" y="42"/>
                    <a:pt x="215" y="39"/>
                    <a:pt x="214" y="38"/>
                  </a:cubicBezTo>
                  <a:cubicBezTo>
                    <a:pt x="213" y="38"/>
                    <a:pt x="212" y="37"/>
                    <a:pt x="212" y="37"/>
                  </a:cubicBezTo>
                  <a:cubicBezTo>
                    <a:pt x="213" y="37"/>
                    <a:pt x="213" y="37"/>
                    <a:pt x="214" y="38"/>
                  </a:cubicBezTo>
                  <a:cubicBezTo>
                    <a:pt x="215" y="38"/>
                    <a:pt x="215" y="38"/>
                    <a:pt x="216" y="38"/>
                  </a:cubicBezTo>
                  <a:cubicBezTo>
                    <a:pt x="215" y="39"/>
                    <a:pt x="215" y="39"/>
                    <a:pt x="215" y="40"/>
                  </a:cubicBezTo>
                  <a:cubicBezTo>
                    <a:pt x="215" y="40"/>
                    <a:pt x="215" y="40"/>
                    <a:pt x="215" y="40"/>
                  </a:cubicBezTo>
                  <a:cubicBezTo>
                    <a:pt x="215" y="40"/>
                    <a:pt x="215" y="40"/>
                    <a:pt x="215" y="40"/>
                  </a:cubicBezTo>
                  <a:close/>
                  <a:moveTo>
                    <a:pt x="204" y="12"/>
                  </a:moveTo>
                  <a:cubicBezTo>
                    <a:pt x="204" y="12"/>
                    <a:pt x="204" y="12"/>
                    <a:pt x="204" y="12"/>
                  </a:cubicBezTo>
                  <a:cubicBezTo>
                    <a:pt x="204" y="12"/>
                    <a:pt x="204" y="13"/>
                    <a:pt x="204" y="13"/>
                  </a:cubicBezTo>
                  <a:cubicBezTo>
                    <a:pt x="204" y="13"/>
                    <a:pt x="204" y="13"/>
                    <a:pt x="203" y="12"/>
                  </a:cubicBezTo>
                  <a:cubicBezTo>
                    <a:pt x="203" y="12"/>
                    <a:pt x="204" y="12"/>
                    <a:pt x="204" y="12"/>
                  </a:cubicBezTo>
                  <a:close/>
                  <a:moveTo>
                    <a:pt x="216" y="12"/>
                  </a:moveTo>
                  <a:cubicBezTo>
                    <a:pt x="216" y="12"/>
                    <a:pt x="216" y="12"/>
                    <a:pt x="216" y="12"/>
                  </a:cubicBezTo>
                  <a:cubicBezTo>
                    <a:pt x="216" y="12"/>
                    <a:pt x="216" y="13"/>
                    <a:pt x="216" y="13"/>
                  </a:cubicBezTo>
                  <a:cubicBezTo>
                    <a:pt x="215" y="13"/>
                    <a:pt x="215" y="12"/>
                    <a:pt x="214" y="12"/>
                  </a:cubicBezTo>
                  <a:lnTo>
                    <a:pt x="216" y="12"/>
                  </a:lnTo>
                  <a:close/>
                  <a:moveTo>
                    <a:pt x="212" y="13"/>
                  </a:moveTo>
                  <a:cubicBezTo>
                    <a:pt x="212" y="13"/>
                    <a:pt x="212" y="12"/>
                    <a:pt x="212" y="12"/>
                  </a:cubicBezTo>
                  <a:cubicBezTo>
                    <a:pt x="212" y="12"/>
                    <a:pt x="212" y="12"/>
                    <a:pt x="212" y="12"/>
                  </a:cubicBezTo>
                  <a:cubicBezTo>
                    <a:pt x="212" y="12"/>
                    <a:pt x="212" y="12"/>
                    <a:pt x="212" y="12"/>
                  </a:cubicBezTo>
                  <a:cubicBezTo>
                    <a:pt x="212" y="12"/>
                    <a:pt x="212" y="12"/>
                    <a:pt x="212" y="12"/>
                  </a:cubicBezTo>
                  <a:cubicBezTo>
                    <a:pt x="212" y="12"/>
                    <a:pt x="212" y="12"/>
                    <a:pt x="212" y="12"/>
                  </a:cubicBezTo>
                  <a:cubicBezTo>
                    <a:pt x="212" y="12"/>
                    <a:pt x="212" y="13"/>
                    <a:pt x="212" y="13"/>
                  </a:cubicBezTo>
                  <a:close/>
                  <a:moveTo>
                    <a:pt x="199" y="15"/>
                  </a:moveTo>
                  <a:cubicBezTo>
                    <a:pt x="198" y="17"/>
                    <a:pt x="197" y="18"/>
                    <a:pt x="196" y="18"/>
                  </a:cubicBezTo>
                  <a:cubicBezTo>
                    <a:pt x="197" y="17"/>
                    <a:pt x="198" y="16"/>
                    <a:pt x="199" y="15"/>
                  </a:cubicBezTo>
                  <a:cubicBezTo>
                    <a:pt x="199" y="15"/>
                    <a:pt x="199" y="15"/>
                    <a:pt x="199" y="15"/>
                  </a:cubicBezTo>
                  <a:close/>
                  <a:moveTo>
                    <a:pt x="192" y="23"/>
                  </a:moveTo>
                  <a:cubicBezTo>
                    <a:pt x="192" y="23"/>
                    <a:pt x="192" y="23"/>
                    <a:pt x="192" y="23"/>
                  </a:cubicBezTo>
                  <a:cubicBezTo>
                    <a:pt x="192" y="22"/>
                    <a:pt x="193" y="22"/>
                    <a:pt x="193" y="21"/>
                  </a:cubicBezTo>
                  <a:cubicBezTo>
                    <a:pt x="194" y="21"/>
                    <a:pt x="196" y="21"/>
                    <a:pt x="197" y="21"/>
                  </a:cubicBezTo>
                  <a:cubicBezTo>
                    <a:pt x="197" y="21"/>
                    <a:pt x="197" y="21"/>
                    <a:pt x="197" y="21"/>
                  </a:cubicBezTo>
                  <a:cubicBezTo>
                    <a:pt x="197" y="22"/>
                    <a:pt x="197" y="22"/>
                    <a:pt x="197" y="22"/>
                  </a:cubicBezTo>
                  <a:cubicBezTo>
                    <a:pt x="196" y="22"/>
                    <a:pt x="192" y="23"/>
                    <a:pt x="192" y="23"/>
                  </a:cubicBezTo>
                  <a:close/>
                  <a:moveTo>
                    <a:pt x="202" y="13"/>
                  </a:moveTo>
                  <a:cubicBezTo>
                    <a:pt x="202" y="13"/>
                    <a:pt x="202" y="13"/>
                    <a:pt x="202" y="14"/>
                  </a:cubicBezTo>
                  <a:cubicBezTo>
                    <a:pt x="202" y="13"/>
                    <a:pt x="202" y="13"/>
                    <a:pt x="202" y="14"/>
                  </a:cubicBezTo>
                  <a:cubicBezTo>
                    <a:pt x="202" y="14"/>
                    <a:pt x="202" y="14"/>
                    <a:pt x="201" y="14"/>
                  </a:cubicBezTo>
                  <a:cubicBezTo>
                    <a:pt x="202" y="13"/>
                    <a:pt x="202" y="13"/>
                    <a:pt x="202" y="13"/>
                  </a:cubicBezTo>
                  <a:close/>
                  <a:moveTo>
                    <a:pt x="182" y="29"/>
                  </a:moveTo>
                  <a:cubicBezTo>
                    <a:pt x="180" y="29"/>
                    <a:pt x="179" y="30"/>
                    <a:pt x="178" y="30"/>
                  </a:cubicBezTo>
                  <a:cubicBezTo>
                    <a:pt x="178" y="31"/>
                    <a:pt x="179" y="32"/>
                    <a:pt x="180" y="32"/>
                  </a:cubicBezTo>
                  <a:cubicBezTo>
                    <a:pt x="180" y="32"/>
                    <a:pt x="180" y="32"/>
                    <a:pt x="180" y="33"/>
                  </a:cubicBezTo>
                  <a:cubicBezTo>
                    <a:pt x="180" y="33"/>
                    <a:pt x="180" y="33"/>
                    <a:pt x="180" y="32"/>
                  </a:cubicBezTo>
                  <a:cubicBezTo>
                    <a:pt x="178" y="32"/>
                    <a:pt x="179" y="34"/>
                    <a:pt x="178" y="34"/>
                  </a:cubicBezTo>
                  <a:cubicBezTo>
                    <a:pt x="178" y="34"/>
                    <a:pt x="178" y="34"/>
                    <a:pt x="177" y="34"/>
                  </a:cubicBezTo>
                  <a:cubicBezTo>
                    <a:pt x="177" y="33"/>
                    <a:pt x="178" y="31"/>
                    <a:pt x="178" y="30"/>
                  </a:cubicBezTo>
                  <a:cubicBezTo>
                    <a:pt x="175" y="28"/>
                    <a:pt x="172" y="32"/>
                    <a:pt x="174" y="32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4" y="33"/>
                    <a:pt x="174" y="33"/>
                    <a:pt x="173" y="33"/>
                  </a:cubicBezTo>
                  <a:cubicBezTo>
                    <a:pt x="173" y="34"/>
                    <a:pt x="174" y="34"/>
                    <a:pt x="174" y="35"/>
                  </a:cubicBezTo>
                  <a:cubicBezTo>
                    <a:pt x="173" y="35"/>
                    <a:pt x="172" y="35"/>
                    <a:pt x="172" y="35"/>
                  </a:cubicBezTo>
                  <a:cubicBezTo>
                    <a:pt x="173" y="35"/>
                    <a:pt x="172" y="32"/>
                    <a:pt x="172" y="30"/>
                  </a:cubicBezTo>
                  <a:cubicBezTo>
                    <a:pt x="173" y="30"/>
                    <a:pt x="173" y="30"/>
                    <a:pt x="175" y="30"/>
                  </a:cubicBezTo>
                  <a:cubicBezTo>
                    <a:pt x="175" y="30"/>
                    <a:pt x="175" y="30"/>
                    <a:pt x="175" y="30"/>
                  </a:cubicBezTo>
                  <a:cubicBezTo>
                    <a:pt x="175" y="26"/>
                    <a:pt x="161" y="35"/>
                    <a:pt x="170" y="35"/>
                  </a:cubicBezTo>
                  <a:cubicBezTo>
                    <a:pt x="170" y="36"/>
                    <a:pt x="170" y="35"/>
                    <a:pt x="169" y="35"/>
                  </a:cubicBezTo>
                  <a:cubicBezTo>
                    <a:pt x="170" y="37"/>
                    <a:pt x="174" y="38"/>
                    <a:pt x="177" y="38"/>
                  </a:cubicBezTo>
                  <a:cubicBezTo>
                    <a:pt x="176" y="38"/>
                    <a:pt x="176" y="38"/>
                    <a:pt x="176" y="39"/>
                  </a:cubicBezTo>
                  <a:cubicBezTo>
                    <a:pt x="175" y="38"/>
                    <a:pt x="174" y="38"/>
                    <a:pt x="173" y="38"/>
                  </a:cubicBezTo>
                  <a:cubicBezTo>
                    <a:pt x="174" y="39"/>
                    <a:pt x="173" y="44"/>
                    <a:pt x="171" y="44"/>
                  </a:cubicBezTo>
                  <a:cubicBezTo>
                    <a:pt x="170" y="43"/>
                    <a:pt x="168" y="42"/>
                    <a:pt x="170" y="41"/>
                  </a:cubicBezTo>
                  <a:cubicBezTo>
                    <a:pt x="172" y="38"/>
                    <a:pt x="168" y="40"/>
                    <a:pt x="167" y="41"/>
                  </a:cubicBezTo>
                  <a:cubicBezTo>
                    <a:pt x="167" y="41"/>
                    <a:pt x="167" y="41"/>
                    <a:pt x="167" y="42"/>
                  </a:cubicBezTo>
                  <a:cubicBezTo>
                    <a:pt x="167" y="42"/>
                    <a:pt x="167" y="41"/>
                    <a:pt x="167" y="41"/>
                  </a:cubicBezTo>
                  <a:cubicBezTo>
                    <a:pt x="167" y="39"/>
                    <a:pt x="165" y="40"/>
                    <a:pt x="164" y="38"/>
                  </a:cubicBezTo>
                  <a:cubicBezTo>
                    <a:pt x="166" y="37"/>
                    <a:pt x="164" y="38"/>
                    <a:pt x="165" y="37"/>
                  </a:cubicBezTo>
                  <a:cubicBezTo>
                    <a:pt x="165" y="37"/>
                    <a:pt x="166" y="37"/>
                    <a:pt x="166" y="36"/>
                  </a:cubicBezTo>
                  <a:cubicBezTo>
                    <a:pt x="165" y="36"/>
                    <a:pt x="162" y="34"/>
                    <a:pt x="161" y="34"/>
                  </a:cubicBezTo>
                  <a:cubicBezTo>
                    <a:pt x="161" y="33"/>
                    <a:pt x="162" y="33"/>
                    <a:pt x="163" y="33"/>
                  </a:cubicBezTo>
                  <a:cubicBezTo>
                    <a:pt x="162" y="33"/>
                    <a:pt x="162" y="32"/>
                    <a:pt x="162" y="32"/>
                  </a:cubicBezTo>
                  <a:cubicBezTo>
                    <a:pt x="165" y="31"/>
                    <a:pt x="166" y="32"/>
                    <a:pt x="167" y="29"/>
                  </a:cubicBezTo>
                  <a:cubicBezTo>
                    <a:pt x="166" y="29"/>
                    <a:pt x="166" y="29"/>
                    <a:pt x="165" y="29"/>
                  </a:cubicBezTo>
                  <a:cubicBezTo>
                    <a:pt x="165" y="29"/>
                    <a:pt x="165" y="29"/>
                    <a:pt x="165" y="29"/>
                  </a:cubicBezTo>
                  <a:cubicBezTo>
                    <a:pt x="165" y="29"/>
                    <a:pt x="160" y="27"/>
                    <a:pt x="160" y="31"/>
                  </a:cubicBezTo>
                  <a:cubicBezTo>
                    <a:pt x="161" y="31"/>
                    <a:pt x="161" y="35"/>
                    <a:pt x="161" y="35"/>
                  </a:cubicBezTo>
                  <a:cubicBezTo>
                    <a:pt x="159" y="35"/>
                    <a:pt x="160" y="37"/>
                    <a:pt x="160" y="39"/>
                  </a:cubicBezTo>
                  <a:cubicBezTo>
                    <a:pt x="160" y="38"/>
                    <a:pt x="160" y="38"/>
                    <a:pt x="160" y="39"/>
                  </a:cubicBezTo>
                  <a:cubicBezTo>
                    <a:pt x="161" y="39"/>
                    <a:pt x="161" y="38"/>
                    <a:pt x="161" y="38"/>
                  </a:cubicBezTo>
                  <a:cubicBezTo>
                    <a:pt x="162" y="38"/>
                    <a:pt x="163" y="38"/>
                    <a:pt x="164" y="38"/>
                  </a:cubicBezTo>
                  <a:cubicBezTo>
                    <a:pt x="164" y="38"/>
                    <a:pt x="163" y="39"/>
                    <a:pt x="163" y="39"/>
                  </a:cubicBezTo>
                  <a:cubicBezTo>
                    <a:pt x="162" y="39"/>
                    <a:pt x="162" y="39"/>
                    <a:pt x="162" y="41"/>
                  </a:cubicBezTo>
                  <a:cubicBezTo>
                    <a:pt x="162" y="41"/>
                    <a:pt x="162" y="41"/>
                    <a:pt x="162" y="40"/>
                  </a:cubicBezTo>
                  <a:cubicBezTo>
                    <a:pt x="163" y="40"/>
                    <a:pt x="163" y="40"/>
                    <a:pt x="163" y="40"/>
                  </a:cubicBezTo>
                  <a:cubicBezTo>
                    <a:pt x="163" y="40"/>
                    <a:pt x="163" y="40"/>
                    <a:pt x="162" y="40"/>
                  </a:cubicBezTo>
                  <a:cubicBezTo>
                    <a:pt x="162" y="41"/>
                    <a:pt x="161" y="44"/>
                    <a:pt x="161" y="44"/>
                  </a:cubicBezTo>
                  <a:cubicBezTo>
                    <a:pt x="159" y="45"/>
                    <a:pt x="159" y="43"/>
                    <a:pt x="159" y="42"/>
                  </a:cubicBezTo>
                  <a:cubicBezTo>
                    <a:pt x="159" y="42"/>
                    <a:pt x="159" y="42"/>
                    <a:pt x="158" y="42"/>
                  </a:cubicBezTo>
                  <a:cubicBezTo>
                    <a:pt x="159" y="42"/>
                    <a:pt x="159" y="42"/>
                    <a:pt x="159" y="42"/>
                  </a:cubicBezTo>
                  <a:cubicBezTo>
                    <a:pt x="159" y="42"/>
                    <a:pt x="159" y="42"/>
                    <a:pt x="159" y="41"/>
                  </a:cubicBezTo>
                  <a:cubicBezTo>
                    <a:pt x="158" y="41"/>
                    <a:pt x="158" y="42"/>
                    <a:pt x="157" y="41"/>
                  </a:cubicBezTo>
                  <a:cubicBezTo>
                    <a:pt x="157" y="41"/>
                    <a:pt x="157" y="41"/>
                    <a:pt x="157" y="41"/>
                  </a:cubicBezTo>
                  <a:cubicBezTo>
                    <a:pt x="157" y="44"/>
                    <a:pt x="151" y="42"/>
                    <a:pt x="149" y="42"/>
                  </a:cubicBezTo>
                  <a:cubicBezTo>
                    <a:pt x="150" y="42"/>
                    <a:pt x="150" y="42"/>
                    <a:pt x="149" y="41"/>
                  </a:cubicBezTo>
                  <a:cubicBezTo>
                    <a:pt x="149" y="41"/>
                    <a:pt x="144" y="39"/>
                    <a:pt x="144" y="42"/>
                  </a:cubicBezTo>
                  <a:cubicBezTo>
                    <a:pt x="144" y="42"/>
                    <a:pt x="147" y="41"/>
                    <a:pt x="147" y="41"/>
                  </a:cubicBezTo>
                  <a:cubicBezTo>
                    <a:pt x="147" y="41"/>
                    <a:pt x="147" y="41"/>
                    <a:pt x="147" y="41"/>
                  </a:cubicBezTo>
                  <a:cubicBezTo>
                    <a:pt x="147" y="43"/>
                    <a:pt x="144" y="42"/>
                    <a:pt x="144" y="45"/>
                  </a:cubicBezTo>
                  <a:cubicBezTo>
                    <a:pt x="144" y="44"/>
                    <a:pt x="144" y="44"/>
                    <a:pt x="144" y="43"/>
                  </a:cubicBezTo>
                  <a:cubicBezTo>
                    <a:pt x="144" y="43"/>
                    <a:pt x="144" y="44"/>
                    <a:pt x="143" y="44"/>
                  </a:cubicBezTo>
                  <a:cubicBezTo>
                    <a:pt x="143" y="42"/>
                    <a:pt x="142" y="43"/>
                    <a:pt x="140" y="43"/>
                  </a:cubicBezTo>
                  <a:cubicBezTo>
                    <a:pt x="140" y="43"/>
                    <a:pt x="139" y="43"/>
                    <a:pt x="139" y="43"/>
                  </a:cubicBezTo>
                  <a:cubicBezTo>
                    <a:pt x="139" y="42"/>
                    <a:pt x="140" y="41"/>
                    <a:pt x="141" y="40"/>
                  </a:cubicBezTo>
                  <a:cubicBezTo>
                    <a:pt x="143" y="39"/>
                    <a:pt x="146" y="38"/>
                    <a:pt x="148" y="38"/>
                  </a:cubicBezTo>
                  <a:cubicBezTo>
                    <a:pt x="148" y="38"/>
                    <a:pt x="148" y="38"/>
                    <a:pt x="148" y="38"/>
                  </a:cubicBezTo>
                  <a:cubicBezTo>
                    <a:pt x="147" y="40"/>
                    <a:pt x="153" y="40"/>
                    <a:pt x="153" y="39"/>
                  </a:cubicBezTo>
                  <a:cubicBezTo>
                    <a:pt x="153" y="39"/>
                    <a:pt x="153" y="39"/>
                    <a:pt x="153" y="39"/>
                  </a:cubicBezTo>
                  <a:cubicBezTo>
                    <a:pt x="152" y="39"/>
                    <a:pt x="150" y="39"/>
                    <a:pt x="151" y="38"/>
                  </a:cubicBezTo>
                  <a:cubicBezTo>
                    <a:pt x="152" y="38"/>
                    <a:pt x="152" y="38"/>
                    <a:pt x="153" y="39"/>
                  </a:cubicBezTo>
                  <a:cubicBezTo>
                    <a:pt x="153" y="38"/>
                    <a:pt x="153" y="38"/>
                    <a:pt x="152" y="38"/>
                  </a:cubicBezTo>
                  <a:cubicBezTo>
                    <a:pt x="152" y="37"/>
                    <a:pt x="154" y="39"/>
                    <a:pt x="154" y="39"/>
                  </a:cubicBezTo>
                  <a:cubicBezTo>
                    <a:pt x="155" y="38"/>
                    <a:pt x="152" y="36"/>
                    <a:pt x="151" y="36"/>
                  </a:cubicBezTo>
                  <a:cubicBezTo>
                    <a:pt x="151" y="38"/>
                    <a:pt x="148" y="34"/>
                    <a:pt x="148" y="33"/>
                  </a:cubicBezTo>
                  <a:cubicBezTo>
                    <a:pt x="147" y="33"/>
                    <a:pt x="147" y="33"/>
                    <a:pt x="147" y="33"/>
                  </a:cubicBezTo>
                  <a:cubicBezTo>
                    <a:pt x="149" y="31"/>
                    <a:pt x="151" y="28"/>
                    <a:pt x="153" y="26"/>
                  </a:cubicBezTo>
                  <a:cubicBezTo>
                    <a:pt x="154" y="26"/>
                    <a:pt x="155" y="26"/>
                    <a:pt x="155" y="26"/>
                  </a:cubicBezTo>
                  <a:cubicBezTo>
                    <a:pt x="155" y="26"/>
                    <a:pt x="154" y="26"/>
                    <a:pt x="154" y="27"/>
                  </a:cubicBezTo>
                  <a:cubicBezTo>
                    <a:pt x="160" y="28"/>
                    <a:pt x="159" y="24"/>
                    <a:pt x="157" y="23"/>
                  </a:cubicBezTo>
                  <a:cubicBezTo>
                    <a:pt x="159" y="21"/>
                    <a:pt x="162" y="20"/>
                    <a:pt x="164" y="18"/>
                  </a:cubicBezTo>
                  <a:cubicBezTo>
                    <a:pt x="165" y="18"/>
                    <a:pt x="165" y="18"/>
                    <a:pt x="166" y="18"/>
                  </a:cubicBezTo>
                  <a:cubicBezTo>
                    <a:pt x="166" y="18"/>
                    <a:pt x="164" y="18"/>
                    <a:pt x="164" y="18"/>
                  </a:cubicBezTo>
                  <a:cubicBezTo>
                    <a:pt x="164" y="19"/>
                    <a:pt x="164" y="20"/>
                    <a:pt x="165" y="20"/>
                  </a:cubicBezTo>
                  <a:cubicBezTo>
                    <a:pt x="167" y="20"/>
                    <a:pt x="166" y="20"/>
                    <a:pt x="168" y="20"/>
                  </a:cubicBezTo>
                  <a:cubicBezTo>
                    <a:pt x="168" y="20"/>
                    <a:pt x="167" y="20"/>
                    <a:pt x="167" y="20"/>
                  </a:cubicBezTo>
                  <a:cubicBezTo>
                    <a:pt x="168" y="20"/>
                    <a:pt x="169" y="18"/>
                    <a:pt x="170" y="18"/>
                  </a:cubicBezTo>
                  <a:cubicBezTo>
                    <a:pt x="170" y="18"/>
                    <a:pt x="173" y="19"/>
                    <a:pt x="173" y="16"/>
                  </a:cubicBezTo>
                  <a:cubicBezTo>
                    <a:pt x="173" y="16"/>
                    <a:pt x="175" y="18"/>
                    <a:pt x="175" y="18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4" y="18"/>
                    <a:pt x="174" y="18"/>
                    <a:pt x="174" y="18"/>
                  </a:cubicBezTo>
                  <a:cubicBezTo>
                    <a:pt x="175" y="18"/>
                    <a:pt x="176" y="18"/>
                    <a:pt x="177" y="18"/>
                  </a:cubicBezTo>
                  <a:cubicBezTo>
                    <a:pt x="176" y="19"/>
                    <a:pt x="177" y="18"/>
                    <a:pt x="177" y="19"/>
                  </a:cubicBezTo>
                  <a:cubicBezTo>
                    <a:pt x="175" y="18"/>
                    <a:pt x="170" y="18"/>
                    <a:pt x="170" y="20"/>
                  </a:cubicBezTo>
                  <a:cubicBezTo>
                    <a:pt x="171" y="20"/>
                    <a:pt x="171" y="20"/>
                    <a:pt x="172" y="20"/>
                  </a:cubicBezTo>
                  <a:cubicBezTo>
                    <a:pt x="173" y="21"/>
                    <a:pt x="173" y="19"/>
                    <a:pt x="174" y="19"/>
                  </a:cubicBezTo>
                  <a:cubicBezTo>
                    <a:pt x="174" y="21"/>
                    <a:pt x="173" y="21"/>
                    <a:pt x="176" y="21"/>
                  </a:cubicBezTo>
                  <a:cubicBezTo>
                    <a:pt x="175" y="23"/>
                    <a:pt x="172" y="21"/>
                    <a:pt x="170" y="21"/>
                  </a:cubicBezTo>
                  <a:cubicBezTo>
                    <a:pt x="170" y="22"/>
                    <a:pt x="171" y="21"/>
                    <a:pt x="171" y="22"/>
                  </a:cubicBezTo>
                  <a:cubicBezTo>
                    <a:pt x="169" y="22"/>
                    <a:pt x="168" y="22"/>
                    <a:pt x="168" y="24"/>
                  </a:cubicBezTo>
                  <a:cubicBezTo>
                    <a:pt x="168" y="24"/>
                    <a:pt x="170" y="24"/>
                    <a:pt x="170" y="23"/>
                  </a:cubicBezTo>
                  <a:cubicBezTo>
                    <a:pt x="171" y="23"/>
                    <a:pt x="170" y="24"/>
                    <a:pt x="171" y="24"/>
                  </a:cubicBezTo>
                  <a:cubicBezTo>
                    <a:pt x="171" y="24"/>
                    <a:pt x="171" y="24"/>
                    <a:pt x="171" y="24"/>
                  </a:cubicBezTo>
                  <a:cubicBezTo>
                    <a:pt x="171" y="25"/>
                    <a:pt x="173" y="24"/>
                    <a:pt x="173" y="25"/>
                  </a:cubicBezTo>
                  <a:cubicBezTo>
                    <a:pt x="174" y="25"/>
                    <a:pt x="173" y="24"/>
                    <a:pt x="173" y="23"/>
                  </a:cubicBezTo>
                  <a:cubicBezTo>
                    <a:pt x="175" y="23"/>
                    <a:pt x="174" y="24"/>
                    <a:pt x="175" y="23"/>
                  </a:cubicBezTo>
                  <a:cubicBezTo>
                    <a:pt x="175" y="23"/>
                    <a:pt x="175" y="23"/>
                    <a:pt x="175" y="23"/>
                  </a:cubicBezTo>
                  <a:cubicBezTo>
                    <a:pt x="175" y="24"/>
                    <a:pt x="175" y="23"/>
                    <a:pt x="175" y="24"/>
                  </a:cubicBezTo>
                  <a:cubicBezTo>
                    <a:pt x="176" y="24"/>
                    <a:pt x="177" y="24"/>
                    <a:pt x="177" y="23"/>
                  </a:cubicBezTo>
                  <a:cubicBezTo>
                    <a:pt x="178" y="23"/>
                    <a:pt x="178" y="24"/>
                    <a:pt x="179" y="25"/>
                  </a:cubicBezTo>
                  <a:cubicBezTo>
                    <a:pt x="180" y="25"/>
                    <a:pt x="182" y="24"/>
                    <a:pt x="182" y="23"/>
                  </a:cubicBezTo>
                  <a:cubicBezTo>
                    <a:pt x="182" y="23"/>
                    <a:pt x="180" y="22"/>
                    <a:pt x="179" y="22"/>
                  </a:cubicBezTo>
                  <a:cubicBezTo>
                    <a:pt x="181" y="21"/>
                    <a:pt x="182" y="23"/>
                    <a:pt x="182" y="21"/>
                  </a:cubicBezTo>
                  <a:cubicBezTo>
                    <a:pt x="182" y="21"/>
                    <a:pt x="185" y="21"/>
                    <a:pt x="185" y="20"/>
                  </a:cubicBezTo>
                  <a:cubicBezTo>
                    <a:pt x="184" y="20"/>
                    <a:pt x="185" y="20"/>
                    <a:pt x="184" y="20"/>
                  </a:cubicBezTo>
                  <a:cubicBezTo>
                    <a:pt x="184" y="20"/>
                    <a:pt x="185" y="20"/>
                    <a:pt x="186" y="20"/>
                  </a:cubicBezTo>
                  <a:cubicBezTo>
                    <a:pt x="185" y="19"/>
                    <a:pt x="186" y="19"/>
                    <a:pt x="187" y="19"/>
                  </a:cubicBezTo>
                  <a:cubicBezTo>
                    <a:pt x="186" y="17"/>
                    <a:pt x="183" y="19"/>
                    <a:pt x="182" y="19"/>
                  </a:cubicBezTo>
                  <a:cubicBezTo>
                    <a:pt x="182" y="18"/>
                    <a:pt x="183" y="18"/>
                    <a:pt x="183" y="18"/>
                  </a:cubicBezTo>
                  <a:cubicBezTo>
                    <a:pt x="182" y="18"/>
                    <a:pt x="182" y="18"/>
                    <a:pt x="182" y="18"/>
                  </a:cubicBezTo>
                  <a:cubicBezTo>
                    <a:pt x="182" y="18"/>
                    <a:pt x="183" y="18"/>
                    <a:pt x="183" y="18"/>
                  </a:cubicBezTo>
                  <a:cubicBezTo>
                    <a:pt x="184" y="18"/>
                    <a:pt x="185" y="18"/>
                    <a:pt x="185" y="18"/>
                  </a:cubicBezTo>
                  <a:cubicBezTo>
                    <a:pt x="185" y="18"/>
                    <a:pt x="185" y="17"/>
                    <a:pt x="184" y="17"/>
                  </a:cubicBezTo>
                  <a:cubicBezTo>
                    <a:pt x="185" y="17"/>
                    <a:pt x="185" y="17"/>
                    <a:pt x="186" y="17"/>
                  </a:cubicBezTo>
                  <a:cubicBezTo>
                    <a:pt x="184" y="17"/>
                    <a:pt x="183" y="17"/>
                    <a:pt x="182" y="16"/>
                  </a:cubicBezTo>
                  <a:cubicBezTo>
                    <a:pt x="180" y="16"/>
                    <a:pt x="177" y="16"/>
                    <a:pt x="182" y="16"/>
                  </a:cubicBezTo>
                  <a:cubicBezTo>
                    <a:pt x="183" y="17"/>
                    <a:pt x="184" y="17"/>
                    <a:pt x="183" y="17"/>
                  </a:cubicBezTo>
                  <a:cubicBezTo>
                    <a:pt x="184" y="17"/>
                    <a:pt x="185" y="17"/>
                    <a:pt x="186" y="17"/>
                  </a:cubicBezTo>
                  <a:cubicBezTo>
                    <a:pt x="186" y="18"/>
                    <a:pt x="190" y="16"/>
                    <a:pt x="191" y="16"/>
                  </a:cubicBezTo>
                  <a:cubicBezTo>
                    <a:pt x="191" y="15"/>
                    <a:pt x="190" y="16"/>
                    <a:pt x="190" y="15"/>
                  </a:cubicBezTo>
                  <a:cubicBezTo>
                    <a:pt x="190" y="15"/>
                    <a:pt x="190" y="15"/>
                    <a:pt x="190" y="15"/>
                  </a:cubicBezTo>
                  <a:cubicBezTo>
                    <a:pt x="192" y="16"/>
                    <a:pt x="191" y="15"/>
                    <a:pt x="192" y="14"/>
                  </a:cubicBezTo>
                  <a:cubicBezTo>
                    <a:pt x="192" y="14"/>
                    <a:pt x="193" y="14"/>
                    <a:pt x="194" y="14"/>
                  </a:cubicBezTo>
                  <a:cubicBezTo>
                    <a:pt x="190" y="18"/>
                    <a:pt x="186" y="23"/>
                    <a:pt x="182" y="29"/>
                  </a:cubicBezTo>
                  <a:close/>
                  <a:moveTo>
                    <a:pt x="183" y="17"/>
                  </a:moveTo>
                  <a:cubicBezTo>
                    <a:pt x="183" y="17"/>
                    <a:pt x="184" y="17"/>
                    <a:pt x="184" y="17"/>
                  </a:cubicBezTo>
                  <a:cubicBezTo>
                    <a:pt x="184" y="17"/>
                    <a:pt x="184" y="17"/>
                    <a:pt x="183" y="17"/>
                  </a:cubicBezTo>
                  <a:close/>
                  <a:moveTo>
                    <a:pt x="77" y="57"/>
                  </a:moveTo>
                  <a:cubicBezTo>
                    <a:pt x="78" y="57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8"/>
                    <a:pt x="79" y="59"/>
                    <a:pt x="79" y="59"/>
                  </a:cubicBezTo>
                  <a:cubicBezTo>
                    <a:pt x="79" y="59"/>
                    <a:pt x="79" y="59"/>
                    <a:pt x="79" y="59"/>
                  </a:cubicBezTo>
                  <a:cubicBezTo>
                    <a:pt x="79" y="59"/>
                    <a:pt x="80" y="59"/>
                    <a:pt x="80" y="59"/>
                  </a:cubicBezTo>
                  <a:cubicBezTo>
                    <a:pt x="72" y="72"/>
                    <a:pt x="65" y="86"/>
                    <a:pt x="60" y="101"/>
                  </a:cubicBezTo>
                  <a:cubicBezTo>
                    <a:pt x="21" y="101"/>
                    <a:pt x="21" y="101"/>
                    <a:pt x="21" y="101"/>
                  </a:cubicBezTo>
                  <a:cubicBezTo>
                    <a:pt x="28" y="85"/>
                    <a:pt x="37" y="70"/>
                    <a:pt x="49" y="57"/>
                  </a:cubicBezTo>
                  <a:lnTo>
                    <a:pt x="77" y="57"/>
                  </a:lnTo>
                  <a:close/>
                  <a:moveTo>
                    <a:pt x="90" y="250"/>
                  </a:moveTo>
                  <a:cubicBezTo>
                    <a:pt x="127" y="250"/>
                    <a:pt x="127" y="250"/>
                    <a:pt x="127" y="250"/>
                  </a:cubicBezTo>
                  <a:cubicBezTo>
                    <a:pt x="131" y="255"/>
                    <a:pt x="135" y="261"/>
                    <a:pt x="139" y="266"/>
                  </a:cubicBezTo>
                  <a:cubicBezTo>
                    <a:pt x="136" y="265"/>
                    <a:pt x="132" y="264"/>
                    <a:pt x="131" y="264"/>
                  </a:cubicBezTo>
                  <a:cubicBezTo>
                    <a:pt x="131" y="260"/>
                    <a:pt x="122" y="269"/>
                    <a:pt x="122" y="269"/>
                  </a:cubicBezTo>
                  <a:cubicBezTo>
                    <a:pt x="121" y="274"/>
                    <a:pt x="109" y="268"/>
                    <a:pt x="109" y="269"/>
                  </a:cubicBezTo>
                  <a:cubicBezTo>
                    <a:pt x="109" y="269"/>
                    <a:pt x="108" y="269"/>
                    <a:pt x="108" y="269"/>
                  </a:cubicBezTo>
                  <a:cubicBezTo>
                    <a:pt x="101" y="263"/>
                    <a:pt x="95" y="257"/>
                    <a:pt x="90" y="250"/>
                  </a:cubicBezTo>
                  <a:close/>
                  <a:moveTo>
                    <a:pt x="200" y="269"/>
                  </a:moveTo>
                  <a:cubicBezTo>
                    <a:pt x="200" y="269"/>
                    <a:pt x="202" y="269"/>
                    <a:pt x="202" y="268"/>
                  </a:cubicBezTo>
                  <a:cubicBezTo>
                    <a:pt x="202" y="268"/>
                    <a:pt x="201" y="268"/>
                    <a:pt x="201" y="268"/>
                  </a:cubicBezTo>
                  <a:cubicBezTo>
                    <a:pt x="202" y="268"/>
                    <a:pt x="202" y="266"/>
                    <a:pt x="202" y="266"/>
                  </a:cubicBezTo>
                  <a:cubicBezTo>
                    <a:pt x="202" y="266"/>
                    <a:pt x="203" y="266"/>
                    <a:pt x="203" y="265"/>
                  </a:cubicBezTo>
                  <a:cubicBezTo>
                    <a:pt x="203" y="265"/>
                    <a:pt x="203" y="265"/>
                    <a:pt x="203" y="265"/>
                  </a:cubicBezTo>
                  <a:cubicBezTo>
                    <a:pt x="203" y="265"/>
                    <a:pt x="202" y="266"/>
                    <a:pt x="202" y="266"/>
                  </a:cubicBezTo>
                  <a:cubicBezTo>
                    <a:pt x="202" y="264"/>
                    <a:pt x="201" y="264"/>
                    <a:pt x="201" y="263"/>
                  </a:cubicBezTo>
                  <a:cubicBezTo>
                    <a:pt x="201" y="263"/>
                    <a:pt x="201" y="263"/>
                    <a:pt x="201" y="263"/>
                  </a:cubicBezTo>
                  <a:cubicBezTo>
                    <a:pt x="202" y="263"/>
                    <a:pt x="202" y="263"/>
                    <a:pt x="202" y="263"/>
                  </a:cubicBezTo>
                  <a:cubicBezTo>
                    <a:pt x="202" y="261"/>
                    <a:pt x="202" y="261"/>
                    <a:pt x="201" y="261"/>
                  </a:cubicBezTo>
                  <a:cubicBezTo>
                    <a:pt x="201" y="261"/>
                    <a:pt x="201" y="260"/>
                    <a:pt x="201" y="260"/>
                  </a:cubicBezTo>
                  <a:cubicBezTo>
                    <a:pt x="200" y="260"/>
                    <a:pt x="200" y="257"/>
                    <a:pt x="200" y="255"/>
                  </a:cubicBezTo>
                  <a:cubicBezTo>
                    <a:pt x="195" y="257"/>
                    <a:pt x="196" y="252"/>
                    <a:pt x="199" y="252"/>
                  </a:cubicBezTo>
                  <a:cubicBezTo>
                    <a:pt x="199" y="252"/>
                    <a:pt x="198" y="252"/>
                    <a:pt x="198" y="252"/>
                  </a:cubicBezTo>
                  <a:cubicBezTo>
                    <a:pt x="198" y="252"/>
                    <a:pt x="199" y="252"/>
                    <a:pt x="199" y="251"/>
                  </a:cubicBezTo>
                  <a:cubicBezTo>
                    <a:pt x="200" y="251"/>
                    <a:pt x="200" y="252"/>
                    <a:pt x="200" y="252"/>
                  </a:cubicBezTo>
                  <a:cubicBezTo>
                    <a:pt x="200" y="252"/>
                    <a:pt x="200" y="250"/>
                    <a:pt x="201" y="250"/>
                  </a:cubicBezTo>
                  <a:cubicBezTo>
                    <a:pt x="213" y="250"/>
                    <a:pt x="213" y="250"/>
                    <a:pt x="213" y="250"/>
                  </a:cubicBezTo>
                  <a:cubicBezTo>
                    <a:pt x="216" y="260"/>
                    <a:pt x="219" y="270"/>
                    <a:pt x="223" y="278"/>
                  </a:cubicBezTo>
                  <a:cubicBezTo>
                    <a:pt x="219" y="277"/>
                    <a:pt x="208" y="276"/>
                    <a:pt x="208" y="276"/>
                  </a:cubicBezTo>
                  <a:cubicBezTo>
                    <a:pt x="206" y="276"/>
                    <a:pt x="200" y="269"/>
                    <a:pt x="200" y="269"/>
                  </a:cubicBezTo>
                  <a:close/>
                  <a:moveTo>
                    <a:pt x="207" y="202"/>
                  </a:moveTo>
                  <a:cubicBezTo>
                    <a:pt x="250" y="202"/>
                    <a:pt x="250" y="202"/>
                    <a:pt x="250" y="202"/>
                  </a:cubicBezTo>
                  <a:cubicBezTo>
                    <a:pt x="252" y="218"/>
                    <a:pt x="253" y="232"/>
                    <a:pt x="255" y="245"/>
                  </a:cubicBezTo>
                  <a:cubicBezTo>
                    <a:pt x="216" y="245"/>
                    <a:pt x="216" y="245"/>
                    <a:pt x="216" y="245"/>
                  </a:cubicBezTo>
                  <a:cubicBezTo>
                    <a:pt x="213" y="232"/>
                    <a:pt x="210" y="218"/>
                    <a:pt x="207" y="202"/>
                  </a:cubicBezTo>
                  <a:close/>
                  <a:moveTo>
                    <a:pt x="318" y="202"/>
                  </a:moveTo>
                  <a:cubicBezTo>
                    <a:pt x="361" y="202"/>
                    <a:pt x="361" y="202"/>
                    <a:pt x="361" y="202"/>
                  </a:cubicBezTo>
                  <a:cubicBezTo>
                    <a:pt x="359" y="218"/>
                    <a:pt x="355" y="232"/>
                    <a:pt x="352" y="245"/>
                  </a:cubicBezTo>
                  <a:cubicBezTo>
                    <a:pt x="313" y="245"/>
                    <a:pt x="313" y="245"/>
                    <a:pt x="313" y="245"/>
                  </a:cubicBezTo>
                  <a:cubicBezTo>
                    <a:pt x="315" y="232"/>
                    <a:pt x="317" y="218"/>
                    <a:pt x="318" y="202"/>
                  </a:cubicBezTo>
                  <a:close/>
                  <a:moveTo>
                    <a:pt x="355" y="250"/>
                  </a:moveTo>
                  <a:cubicBezTo>
                    <a:pt x="393" y="250"/>
                    <a:pt x="393" y="250"/>
                    <a:pt x="393" y="250"/>
                  </a:cubicBezTo>
                  <a:cubicBezTo>
                    <a:pt x="393" y="250"/>
                    <a:pt x="392" y="251"/>
                    <a:pt x="392" y="252"/>
                  </a:cubicBezTo>
                  <a:cubicBezTo>
                    <a:pt x="387" y="252"/>
                    <a:pt x="383" y="252"/>
                    <a:pt x="382" y="252"/>
                  </a:cubicBezTo>
                  <a:cubicBezTo>
                    <a:pt x="382" y="253"/>
                    <a:pt x="371" y="254"/>
                    <a:pt x="371" y="257"/>
                  </a:cubicBezTo>
                  <a:cubicBezTo>
                    <a:pt x="371" y="257"/>
                    <a:pt x="370" y="257"/>
                    <a:pt x="371" y="257"/>
                  </a:cubicBezTo>
                  <a:cubicBezTo>
                    <a:pt x="371" y="257"/>
                    <a:pt x="371" y="257"/>
                    <a:pt x="372" y="257"/>
                  </a:cubicBezTo>
                  <a:cubicBezTo>
                    <a:pt x="371" y="258"/>
                    <a:pt x="366" y="259"/>
                    <a:pt x="366" y="259"/>
                  </a:cubicBezTo>
                  <a:cubicBezTo>
                    <a:pt x="367" y="257"/>
                    <a:pt x="361" y="257"/>
                    <a:pt x="361" y="254"/>
                  </a:cubicBezTo>
                  <a:cubicBezTo>
                    <a:pt x="359" y="254"/>
                    <a:pt x="356" y="254"/>
                    <a:pt x="354" y="254"/>
                  </a:cubicBezTo>
                  <a:cubicBezTo>
                    <a:pt x="354" y="252"/>
                    <a:pt x="355" y="251"/>
                    <a:pt x="355" y="250"/>
                  </a:cubicBezTo>
                  <a:close/>
                  <a:moveTo>
                    <a:pt x="250" y="12"/>
                  </a:moveTo>
                  <a:cubicBezTo>
                    <a:pt x="256" y="12"/>
                    <a:pt x="256" y="12"/>
                    <a:pt x="256" y="12"/>
                  </a:cubicBezTo>
                  <a:cubicBezTo>
                    <a:pt x="254" y="12"/>
                    <a:pt x="253" y="12"/>
                    <a:pt x="253" y="13"/>
                  </a:cubicBezTo>
                  <a:cubicBezTo>
                    <a:pt x="253" y="13"/>
                    <a:pt x="248" y="14"/>
                    <a:pt x="248" y="13"/>
                  </a:cubicBezTo>
                  <a:cubicBezTo>
                    <a:pt x="248" y="13"/>
                    <a:pt x="250" y="13"/>
                    <a:pt x="250" y="12"/>
                  </a:cubicBezTo>
                  <a:close/>
                  <a:moveTo>
                    <a:pt x="236" y="12"/>
                  </a:moveTo>
                  <a:cubicBezTo>
                    <a:pt x="236" y="12"/>
                    <a:pt x="237" y="12"/>
                    <a:pt x="237" y="12"/>
                  </a:cubicBezTo>
                  <a:cubicBezTo>
                    <a:pt x="245" y="12"/>
                    <a:pt x="245" y="12"/>
                    <a:pt x="245" y="12"/>
                  </a:cubicBezTo>
                  <a:cubicBezTo>
                    <a:pt x="242" y="12"/>
                    <a:pt x="239" y="13"/>
                    <a:pt x="236" y="12"/>
                  </a:cubicBezTo>
                  <a:close/>
                  <a:moveTo>
                    <a:pt x="223" y="12"/>
                  </a:moveTo>
                  <a:cubicBezTo>
                    <a:pt x="223" y="12"/>
                    <a:pt x="224" y="13"/>
                    <a:pt x="224" y="13"/>
                  </a:cubicBezTo>
                  <a:cubicBezTo>
                    <a:pt x="223" y="13"/>
                    <a:pt x="222" y="13"/>
                    <a:pt x="220" y="13"/>
                  </a:cubicBezTo>
                  <a:cubicBezTo>
                    <a:pt x="220" y="12"/>
                    <a:pt x="220" y="12"/>
                    <a:pt x="220" y="12"/>
                  </a:cubicBezTo>
                  <a:lnTo>
                    <a:pt x="223" y="12"/>
                  </a:lnTo>
                  <a:close/>
                  <a:moveTo>
                    <a:pt x="244" y="268"/>
                  </a:moveTo>
                  <a:cubicBezTo>
                    <a:pt x="246" y="268"/>
                    <a:pt x="247" y="269"/>
                    <a:pt x="247" y="270"/>
                  </a:cubicBezTo>
                  <a:cubicBezTo>
                    <a:pt x="247" y="271"/>
                    <a:pt x="238" y="275"/>
                    <a:pt x="238" y="275"/>
                  </a:cubicBezTo>
                  <a:cubicBezTo>
                    <a:pt x="234" y="276"/>
                    <a:pt x="231" y="277"/>
                    <a:pt x="228" y="278"/>
                  </a:cubicBezTo>
                  <a:cubicBezTo>
                    <a:pt x="224" y="270"/>
                    <a:pt x="221" y="261"/>
                    <a:pt x="217" y="250"/>
                  </a:cubicBezTo>
                  <a:cubicBezTo>
                    <a:pt x="256" y="250"/>
                    <a:pt x="256" y="250"/>
                    <a:pt x="256" y="250"/>
                  </a:cubicBezTo>
                  <a:cubicBezTo>
                    <a:pt x="256" y="255"/>
                    <a:pt x="257" y="260"/>
                    <a:pt x="258" y="265"/>
                  </a:cubicBezTo>
                  <a:cubicBezTo>
                    <a:pt x="255" y="266"/>
                    <a:pt x="252" y="267"/>
                    <a:pt x="250" y="267"/>
                  </a:cubicBezTo>
                  <a:cubicBezTo>
                    <a:pt x="250" y="271"/>
                    <a:pt x="244" y="265"/>
                    <a:pt x="244" y="268"/>
                  </a:cubicBezTo>
                  <a:close/>
                  <a:moveTo>
                    <a:pt x="294" y="259"/>
                  </a:moveTo>
                  <a:cubicBezTo>
                    <a:pt x="293" y="263"/>
                    <a:pt x="286" y="259"/>
                    <a:pt x="284" y="260"/>
                  </a:cubicBezTo>
                  <a:cubicBezTo>
                    <a:pt x="284" y="263"/>
                    <a:pt x="275" y="256"/>
                    <a:pt x="275" y="260"/>
                  </a:cubicBezTo>
                  <a:cubicBezTo>
                    <a:pt x="273" y="259"/>
                    <a:pt x="269" y="260"/>
                    <a:pt x="267" y="261"/>
                  </a:cubicBezTo>
                  <a:cubicBezTo>
                    <a:pt x="268" y="264"/>
                    <a:pt x="265" y="261"/>
                    <a:pt x="262" y="262"/>
                  </a:cubicBezTo>
                  <a:cubicBezTo>
                    <a:pt x="262" y="263"/>
                    <a:pt x="262" y="263"/>
                    <a:pt x="262" y="263"/>
                  </a:cubicBezTo>
                  <a:cubicBezTo>
                    <a:pt x="261" y="259"/>
                    <a:pt x="261" y="254"/>
                    <a:pt x="260" y="250"/>
                  </a:cubicBezTo>
                  <a:cubicBezTo>
                    <a:pt x="308" y="250"/>
                    <a:pt x="308" y="250"/>
                    <a:pt x="308" y="250"/>
                  </a:cubicBezTo>
                  <a:cubicBezTo>
                    <a:pt x="308" y="253"/>
                    <a:pt x="307" y="257"/>
                    <a:pt x="306" y="260"/>
                  </a:cubicBezTo>
                  <a:cubicBezTo>
                    <a:pt x="303" y="261"/>
                    <a:pt x="300" y="261"/>
                    <a:pt x="300" y="260"/>
                  </a:cubicBezTo>
                  <a:cubicBezTo>
                    <a:pt x="299" y="260"/>
                    <a:pt x="294" y="258"/>
                    <a:pt x="294" y="259"/>
                  </a:cubicBezTo>
                  <a:close/>
                  <a:moveTo>
                    <a:pt x="313" y="259"/>
                  </a:moveTo>
                  <a:cubicBezTo>
                    <a:pt x="312" y="259"/>
                    <a:pt x="312" y="259"/>
                    <a:pt x="311" y="259"/>
                  </a:cubicBezTo>
                  <a:cubicBezTo>
                    <a:pt x="312" y="256"/>
                    <a:pt x="312" y="253"/>
                    <a:pt x="313" y="250"/>
                  </a:cubicBezTo>
                  <a:cubicBezTo>
                    <a:pt x="351" y="250"/>
                    <a:pt x="351" y="250"/>
                    <a:pt x="351" y="250"/>
                  </a:cubicBezTo>
                  <a:cubicBezTo>
                    <a:pt x="350" y="251"/>
                    <a:pt x="350" y="252"/>
                    <a:pt x="349" y="254"/>
                  </a:cubicBezTo>
                  <a:cubicBezTo>
                    <a:pt x="348" y="253"/>
                    <a:pt x="346" y="253"/>
                    <a:pt x="345" y="253"/>
                  </a:cubicBezTo>
                  <a:cubicBezTo>
                    <a:pt x="348" y="249"/>
                    <a:pt x="338" y="250"/>
                    <a:pt x="336" y="255"/>
                  </a:cubicBezTo>
                  <a:cubicBezTo>
                    <a:pt x="333" y="255"/>
                    <a:pt x="331" y="254"/>
                    <a:pt x="328" y="255"/>
                  </a:cubicBezTo>
                  <a:cubicBezTo>
                    <a:pt x="327" y="255"/>
                    <a:pt x="323" y="260"/>
                    <a:pt x="323" y="260"/>
                  </a:cubicBezTo>
                  <a:cubicBezTo>
                    <a:pt x="323" y="257"/>
                    <a:pt x="313" y="256"/>
                    <a:pt x="313" y="2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4" name="Freeform 10"/>
            <p:cNvSpPr>
              <a:spLocks/>
            </p:cNvSpPr>
            <p:nvPr/>
          </p:nvSpPr>
          <p:spPr bwMode="auto">
            <a:xfrm>
              <a:off x="5871666" y="750569"/>
              <a:ext cx="19502" cy="38157"/>
            </a:xfrm>
            <a:custGeom>
              <a:avLst/>
              <a:gdLst>
                <a:gd name="T0" fmla="*/ 9 w 10"/>
                <a:gd name="T1" fmla="*/ 1 h 19"/>
                <a:gd name="T2" fmla="*/ 8 w 10"/>
                <a:gd name="T3" fmla="*/ 0 h 19"/>
                <a:gd name="T4" fmla="*/ 2 w 10"/>
                <a:gd name="T5" fmla="*/ 6 h 19"/>
                <a:gd name="T6" fmla="*/ 1 w 10"/>
                <a:gd name="T7" fmla="*/ 16 h 19"/>
                <a:gd name="T8" fmla="*/ 5 w 10"/>
                <a:gd name="T9" fmla="*/ 17 h 19"/>
                <a:gd name="T10" fmla="*/ 7 w 10"/>
                <a:gd name="T11" fmla="*/ 13 h 19"/>
                <a:gd name="T12" fmla="*/ 8 w 10"/>
                <a:gd name="T13" fmla="*/ 4 h 19"/>
                <a:gd name="T14" fmla="*/ 9 w 10"/>
                <a:gd name="T15" fmla="*/ 5 h 19"/>
                <a:gd name="T16" fmla="*/ 9 w 10"/>
                <a:gd name="T17" fmla="*/ 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19">
                  <a:moveTo>
                    <a:pt x="9" y="1"/>
                  </a:moveTo>
                  <a:cubicBezTo>
                    <a:pt x="9" y="0"/>
                    <a:pt x="8" y="1"/>
                    <a:pt x="8" y="0"/>
                  </a:cubicBezTo>
                  <a:cubicBezTo>
                    <a:pt x="9" y="0"/>
                    <a:pt x="1" y="7"/>
                    <a:pt x="2" y="6"/>
                  </a:cubicBezTo>
                  <a:cubicBezTo>
                    <a:pt x="0" y="7"/>
                    <a:pt x="1" y="15"/>
                    <a:pt x="1" y="16"/>
                  </a:cubicBezTo>
                  <a:cubicBezTo>
                    <a:pt x="2" y="16"/>
                    <a:pt x="2" y="19"/>
                    <a:pt x="5" y="17"/>
                  </a:cubicBezTo>
                  <a:cubicBezTo>
                    <a:pt x="5" y="17"/>
                    <a:pt x="6" y="13"/>
                    <a:pt x="7" y="13"/>
                  </a:cubicBezTo>
                  <a:cubicBezTo>
                    <a:pt x="7" y="10"/>
                    <a:pt x="9" y="8"/>
                    <a:pt x="8" y="4"/>
                  </a:cubicBezTo>
                  <a:cubicBezTo>
                    <a:pt x="9" y="4"/>
                    <a:pt x="9" y="5"/>
                    <a:pt x="9" y="5"/>
                  </a:cubicBezTo>
                  <a:cubicBezTo>
                    <a:pt x="9" y="5"/>
                    <a:pt x="10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5" name="Rectangle 11"/>
            <p:cNvSpPr>
              <a:spLocks noChangeArrowheads="1"/>
            </p:cNvSpPr>
            <p:nvPr/>
          </p:nvSpPr>
          <p:spPr bwMode="auto">
            <a:xfrm>
              <a:off x="5889472" y="752265"/>
              <a:ext cx="848" cy="84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6" name="Freeform 12"/>
            <p:cNvSpPr>
              <a:spLocks/>
            </p:cNvSpPr>
            <p:nvPr/>
          </p:nvSpPr>
          <p:spPr bwMode="auto">
            <a:xfrm>
              <a:off x="5959850" y="688671"/>
              <a:ext cx="7632" cy="13567"/>
            </a:xfrm>
            <a:custGeom>
              <a:avLst/>
              <a:gdLst>
                <a:gd name="T0" fmla="*/ 1 w 4"/>
                <a:gd name="T1" fmla="*/ 0 h 7"/>
                <a:gd name="T2" fmla="*/ 3 w 4"/>
                <a:gd name="T3" fmla="*/ 5 h 7"/>
                <a:gd name="T4" fmla="*/ 1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1" y="0"/>
                  </a:moveTo>
                  <a:cubicBezTo>
                    <a:pt x="1" y="1"/>
                    <a:pt x="0" y="7"/>
                    <a:pt x="3" y="5"/>
                  </a:cubicBezTo>
                  <a:cubicBezTo>
                    <a:pt x="3" y="5"/>
                    <a:pt x="4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7" name="Freeform 13"/>
            <p:cNvSpPr>
              <a:spLocks/>
            </p:cNvSpPr>
            <p:nvPr/>
          </p:nvSpPr>
          <p:spPr bwMode="auto">
            <a:xfrm>
              <a:off x="6011573" y="452102"/>
              <a:ext cx="11871" cy="7632"/>
            </a:xfrm>
            <a:custGeom>
              <a:avLst/>
              <a:gdLst>
                <a:gd name="T0" fmla="*/ 6 w 6"/>
                <a:gd name="T1" fmla="*/ 3 h 4"/>
                <a:gd name="T2" fmla="*/ 4 w 6"/>
                <a:gd name="T3" fmla="*/ 1 h 4"/>
                <a:gd name="T4" fmla="*/ 3 w 6"/>
                <a:gd name="T5" fmla="*/ 0 h 4"/>
                <a:gd name="T6" fmla="*/ 0 w 6"/>
                <a:gd name="T7" fmla="*/ 4 h 4"/>
                <a:gd name="T8" fmla="*/ 6 w 6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6" y="3"/>
                  </a:moveTo>
                  <a:cubicBezTo>
                    <a:pt x="6" y="2"/>
                    <a:pt x="4" y="1"/>
                    <a:pt x="4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2" y="0"/>
                    <a:pt x="2" y="3"/>
                    <a:pt x="0" y="4"/>
                  </a:cubicBezTo>
                  <a:cubicBezTo>
                    <a:pt x="0" y="4"/>
                    <a:pt x="5" y="3"/>
                    <a:pt x="6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8" name="Freeform 14"/>
            <p:cNvSpPr>
              <a:spLocks/>
            </p:cNvSpPr>
            <p:nvPr/>
          </p:nvSpPr>
          <p:spPr bwMode="auto">
            <a:xfrm>
              <a:off x="6036163" y="732763"/>
              <a:ext cx="1696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39" name="Freeform 15"/>
            <p:cNvSpPr>
              <a:spLocks/>
            </p:cNvSpPr>
            <p:nvPr/>
          </p:nvSpPr>
          <p:spPr bwMode="auto">
            <a:xfrm>
              <a:off x="6101452" y="468213"/>
              <a:ext cx="12719" cy="11871"/>
            </a:xfrm>
            <a:custGeom>
              <a:avLst/>
              <a:gdLst>
                <a:gd name="T0" fmla="*/ 1 w 6"/>
                <a:gd name="T1" fmla="*/ 3 h 6"/>
                <a:gd name="T2" fmla="*/ 3 w 6"/>
                <a:gd name="T3" fmla="*/ 0 h 6"/>
                <a:gd name="T4" fmla="*/ 1 w 6"/>
                <a:gd name="T5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1" y="3"/>
                  </a:moveTo>
                  <a:cubicBezTo>
                    <a:pt x="3" y="6"/>
                    <a:pt x="6" y="1"/>
                    <a:pt x="3" y="0"/>
                  </a:cubicBezTo>
                  <a:cubicBezTo>
                    <a:pt x="2" y="0"/>
                    <a:pt x="0" y="4"/>
                    <a:pt x="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0" name="Freeform 16"/>
            <p:cNvSpPr>
              <a:spLocks/>
            </p:cNvSpPr>
            <p:nvPr/>
          </p:nvSpPr>
          <p:spPr bwMode="auto">
            <a:xfrm>
              <a:off x="6065840" y="475844"/>
              <a:ext cx="10175" cy="8479"/>
            </a:xfrm>
            <a:custGeom>
              <a:avLst/>
              <a:gdLst>
                <a:gd name="T0" fmla="*/ 3 w 5"/>
                <a:gd name="T1" fmla="*/ 3 h 4"/>
                <a:gd name="T2" fmla="*/ 3 w 5"/>
                <a:gd name="T3" fmla="*/ 4 h 4"/>
                <a:gd name="T4" fmla="*/ 5 w 5"/>
                <a:gd name="T5" fmla="*/ 2 h 4"/>
                <a:gd name="T6" fmla="*/ 4 w 5"/>
                <a:gd name="T7" fmla="*/ 1 h 4"/>
                <a:gd name="T8" fmla="*/ 3 w 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3" y="3"/>
                  </a:moveTo>
                  <a:cubicBezTo>
                    <a:pt x="3" y="4"/>
                    <a:pt x="2" y="3"/>
                    <a:pt x="3" y="4"/>
                  </a:cubicBezTo>
                  <a:cubicBezTo>
                    <a:pt x="3" y="4"/>
                    <a:pt x="5" y="3"/>
                    <a:pt x="5" y="2"/>
                  </a:cubicBezTo>
                  <a:cubicBezTo>
                    <a:pt x="5" y="2"/>
                    <a:pt x="4" y="2"/>
                    <a:pt x="4" y="1"/>
                  </a:cubicBezTo>
                  <a:cubicBezTo>
                    <a:pt x="0" y="0"/>
                    <a:pt x="1" y="2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1" name="Freeform 17"/>
            <p:cNvSpPr>
              <a:spLocks/>
            </p:cNvSpPr>
            <p:nvPr/>
          </p:nvSpPr>
          <p:spPr bwMode="auto">
            <a:xfrm>
              <a:off x="5993767" y="449558"/>
              <a:ext cx="4240" cy="4240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2 h 2"/>
                <a:gd name="T4" fmla="*/ 2 w 2"/>
                <a:gd name="T5" fmla="*/ 2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2" name="Freeform 18"/>
            <p:cNvSpPr>
              <a:spLocks/>
            </p:cNvSpPr>
            <p:nvPr/>
          </p:nvSpPr>
          <p:spPr bwMode="auto">
            <a:xfrm>
              <a:off x="5815704" y="458037"/>
              <a:ext cx="5936" cy="4240"/>
            </a:xfrm>
            <a:custGeom>
              <a:avLst/>
              <a:gdLst>
                <a:gd name="T0" fmla="*/ 0 w 3"/>
                <a:gd name="T1" fmla="*/ 1 h 2"/>
                <a:gd name="T2" fmla="*/ 3 w 3"/>
                <a:gd name="T3" fmla="*/ 1 h 2"/>
                <a:gd name="T4" fmla="*/ 3 w 3"/>
                <a:gd name="T5" fmla="*/ 1 h 2"/>
                <a:gd name="T6" fmla="*/ 0 w 3"/>
                <a:gd name="T7" fmla="*/ 1 h 2"/>
                <a:gd name="T8" fmla="*/ 0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0" y="1"/>
                  </a:moveTo>
                  <a:cubicBezTo>
                    <a:pt x="2" y="2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1" y="1"/>
                    <a:pt x="0" y="1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3" name="Freeform 19"/>
            <p:cNvSpPr>
              <a:spLocks/>
            </p:cNvSpPr>
            <p:nvPr/>
          </p:nvSpPr>
          <p:spPr bwMode="auto">
            <a:xfrm>
              <a:off x="5558784" y="650515"/>
              <a:ext cx="26286" cy="10175"/>
            </a:xfrm>
            <a:custGeom>
              <a:avLst/>
              <a:gdLst>
                <a:gd name="T0" fmla="*/ 1 w 13"/>
                <a:gd name="T1" fmla="*/ 2 h 5"/>
                <a:gd name="T2" fmla="*/ 10 w 13"/>
                <a:gd name="T3" fmla="*/ 4 h 5"/>
                <a:gd name="T4" fmla="*/ 9 w 13"/>
                <a:gd name="T5" fmla="*/ 5 h 5"/>
                <a:gd name="T6" fmla="*/ 13 w 13"/>
                <a:gd name="T7" fmla="*/ 4 h 5"/>
                <a:gd name="T8" fmla="*/ 4 w 13"/>
                <a:gd name="T9" fmla="*/ 0 h 5"/>
                <a:gd name="T10" fmla="*/ 1 w 13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5">
                  <a:moveTo>
                    <a:pt x="1" y="2"/>
                  </a:moveTo>
                  <a:cubicBezTo>
                    <a:pt x="6" y="1"/>
                    <a:pt x="5" y="2"/>
                    <a:pt x="10" y="4"/>
                  </a:cubicBezTo>
                  <a:cubicBezTo>
                    <a:pt x="10" y="4"/>
                    <a:pt x="9" y="4"/>
                    <a:pt x="9" y="5"/>
                  </a:cubicBezTo>
                  <a:cubicBezTo>
                    <a:pt x="11" y="5"/>
                    <a:pt x="12" y="4"/>
                    <a:pt x="13" y="4"/>
                  </a:cubicBezTo>
                  <a:cubicBezTo>
                    <a:pt x="13" y="2"/>
                    <a:pt x="5" y="1"/>
                    <a:pt x="4" y="0"/>
                  </a:cubicBezTo>
                  <a:cubicBezTo>
                    <a:pt x="3" y="0"/>
                    <a:pt x="0" y="0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4" name="Freeform 20"/>
            <p:cNvSpPr>
              <a:spLocks/>
            </p:cNvSpPr>
            <p:nvPr/>
          </p:nvSpPr>
          <p:spPr bwMode="auto">
            <a:xfrm>
              <a:off x="5464665" y="453798"/>
              <a:ext cx="24590" cy="16111"/>
            </a:xfrm>
            <a:custGeom>
              <a:avLst/>
              <a:gdLst>
                <a:gd name="T0" fmla="*/ 3 w 12"/>
                <a:gd name="T1" fmla="*/ 6 h 8"/>
                <a:gd name="T2" fmla="*/ 4 w 12"/>
                <a:gd name="T3" fmla="*/ 7 h 8"/>
                <a:gd name="T4" fmla="*/ 5 w 12"/>
                <a:gd name="T5" fmla="*/ 6 h 8"/>
                <a:gd name="T6" fmla="*/ 5 w 12"/>
                <a:gd name="T7" fmla="*/ 6 h 8"/>
                <a:gd name="T8" fmla="*/ 7 w 12"/>
                <a:gd name="T9" fmla="*/ 4 h 8"/>
                <a:gd name="T10" fmla="*/ 6 w 12"/>
                <a:gd name="T11" fmla="*/ 6 h 8"/>
                <a:gd name="T12" fmla="*/ 7 w 12"/>
                <a:gd name="T13" fmla="*/ 6 h 8"/>
                <a:gd name="T14" fmla="*/ 8 w 12"/>
                <a:gd name="T15" fmla="*/ 4 h 8"/>
                <a:gd name="T16" fmla="*/ 9 w 12"/>
                <a:gd name="T17" fmla="*/ 4 h 8"/>
                <a:gd name="T18" fmla="*/ 9 w 12"/>
                <a:gd name="T19" fmla="*/ 4 h 8"/>
                <a:gd name="T20" fmla="*/ 0 w 12"/>
                <a:gd name="T21" fmla="*/ 6 h 8"/>
                <a:gd name="T22" fmla="*/ 0 w 12"/>
                <a:gd name="T23" fmla="*/ 6 h 8"/>
                <a:gd name="T24" fmla="*/ 3 w 12"/>
                <a:gd name="T25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8">
                  <a:moveTo>
                    <a:pt x="3" y="6"/>
                  </a:moveTo>
                  <a:cubicBezTo>
                    <a:pt x="3" y="6"/>
                    <a:pt x="4" y="7"/>
                    <a:pt x="4" y="7"/>
                  </a:cubicBezTo>
                  <a:cubicBezTo>
                    <a:pt x="5" y="7"/>
                    <a:pt x="4" y="7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7"/>
                    <a:pt x="6" y="5"/>
                    <a:pt x="7" y="4"/>
                  </a:cubicBezTo>
                  <a:cubicBezTo>
                    <a:pt x="6" y="5"/>
                    <a:pt x="6" y="5"/>
                    <a:pt x="6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8" y="6"/>
                    <a:pt x="8" y="5"/>
                    <a:pt x="8" y="4"/>
                  </a:cubicBezTo>
                  <a:cubicBezTo>
                    <a:pt x="12" y="5"/>
                    <a:pt x="8" y="4"/>
                    <a:pt x="9" y="4"/>
                  </a:cubicBezTo>
                  <a:cubicBezTo>
                    <a:pt x="9" y="4"/>
                    <a:pt x="10" y="4"/>
                    <a:pt x="9" y="4"/>
                  </a:cubicBezTo>
                  <a:cubicBezTo>
                    <a:pt x="11" y="0"/>
                    <a:pt x="1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6"/>
                    <a:pt x="3" y="8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5" name="Freeform 21"/>
            <p:cNvSpPr>
              <a:spLocks/>
            </p:cNvSpPr>
            <p:nvPr/>
          </p:nvSpPr>
          <p:spPr bwMode="auto">
            <a:xfrm>
              <a:off x="5573199" y="931176"/>
              <a:ext cx="26286" cy="17807"/>
            </a:xfrm>
            <a:custGeom>
              <a:avLst/>
              <a:gdLst>
                <a:gd name="T0" fmla="*/ 8 w 13"/>
                <a:gd name="T1" fmla="*/ 6 h 9"/>
                <a:gd name="T2" fmla="*/ 11 w 13"/>
                <a:gd name="T3" fmla="*/ 9 h 9"/>
                <a:gd name="T4" fmla="*/ 13 w 13"/>
                <a:gd name="T5" fmla="*/ 5 h 9"/>
                <a:gd name="T6" fmla="*/ 11 w 13"/>
                <a:gd name="T7" fmla="*/ 0 h 9"/>
                <a:gd name="T8" fmla="*/ 8 w 13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9">
                  <a:moveTo>
                    <a:pt x="8" y="6"/>
                  </a:moveTo>
                  <a:cubicBezTo>
                    <a:pt x="0" y="6"/>
                    <a:pt x="6" y="9"/>
                    <a:pt x="11" y="9"/>
                  </a:cubicBezTo>
                  <a:cubicBezTo>
                    <a:pt x="11" y="9"/>
                    <a:pt x="13" y="7"/>
                    <a:pt x="13" y="5"/>
                  </a:cubicBezTo>
                  <a:cubicBezTo>
                    <a:pt x="12" y="5"/>
                    <a:pt x="11" y="1"/>
                    <a:pt x="11" y="0"/>
                  </a:cubicBezTo>
                  <a:cubicBezTo>
                    <a:pt x="10" y="0"/>
                    <a:pt x="8" y="7"/>
                    <a:pt x="8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6" name="Freeform 22"/>
            <p:cNvSpPr>
              <a:spLocks/>
            </p:cNvSpPr>
            <p:nvPr/>
          </p:nvSpPr>
          <p:spPr bwMode="auto">
            <a:xfrm>
              <a:off x="5579134" y="937112"/>
              <a:ext cx="5936" cy="3392"/>
            </a:xfrm>
            <a:custGeom>
              <a:avLst/>
              <a:gdLst>
                <a:gd name="T0" fmla="*/ 1 w 3"/>
                <a:gd name="T1" fmla="*/ 0 h 2"/>
                <a:gd name="T2" fmla="*/ 1 w 3"/>
                <a:gd name="T3" fmla="*/ 0 h 2"/>
                <a:gd name="T4" fmla="*/ 0 w 3"/>
                <a:gd name="T5" fmla="*/ 2 h 2"/>
                <a:gd name="T6" fmla="*/ 3 w 3"/>
                <a:gd name="T7" fmla="*/ 0 h 2"/>
                <a:gd name="T8" fmla="*/ 1 w 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2"/>
                  </a:cubicBezTo>
                  <a:cubicBezTo>
                    <a:pt x="1" y="2"/>
                    <a:pt x="3" y="0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7" name="Freeform 23"/>
            <p:cNvSpPr>
              <a:spLocks/>
            </p:cNvSpPr>
            <p:nvPr/>
          </p:nvSpPr>
          <p:spPr bwMode="auto">
            <a:xfrm>
              <a:off x="5995463" y="443623"/>
              <a:ext cx="16111" cy="14415"/>
            </a:xfrm>
            <a:custGeom>
              <a:avLst/>
              <a:gdLst>
                <a:gd name="T0" fmla="*/ 5 w 8"/>
                <a:gd name="T1" fmla="*/ 3 h 7"/>
                <a:gd name="T2" fmla="*/ 1 w 8"/>
                <a:gd name="T3" fmla="*/ 5 h 7"/>
                <a:gd name="T4" fmla="*/ 1 w 8"/>
                <a:gd name="T5" fmla="*/ 5 h 7"/>
                <a:gd name="T6" fmla="*/ 8 w 8"/>
                <a:gd name="T7" fmla="*/ 4 h 7"/>
                <a:gd name="T8" fmla="*/ 8 w 8"/>
                <a:gd name="T9" fmla="*/ 4 h 7"/>
                <a:gd name="T10" fmla="*/ 7 w 8"/>
                <a:gd name="T11" fmla="*/ 4 h 7"/>
                <a:gd name="T12" fmla="*/ 5 w 8"/>
                <a:gd name="T13" fmla="*/ 3 h 7"/>
                <a:gd name="T14" fmla="*/ 4 w 8"/>
                <a:gd name="T15" fmla="*/ 1 h 7"/>
                <a:gd name="T16" fmla="*/ 0 w 8"/>
                <a:gd name="T17" fmla="*/ 3 h 7"/>
                <a:gd name="T18" fmla="*/ 5 w 8"/>
                <a:gd name="T1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7">
                  <a:moveTo>
                    <a:pt x="5" y="3"/>
                  </a:moveTo>
                  <a:cubicBezTo>
                    <a:pt x="5" y="3"/>
                    <a:pt x="2" y="5"/>
                    <a:pt x="1" y="5"/>
                  </a:cubicBezTo>
                  <a:cubicBezTo>
                    <a:pt x="2" y="5"/>
                    <a:pt x="1" y="5"/>
                    <a:pt x="1" y="5"/>
                  </a:cubicBezTo>
                  <a:cubicBezTo>
                    <a:pt x="1" y="5"/>
                    <a:pt x="8" y="7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5"/>
                    <a:pt x="7" y="4"/>
                  </a:cubicBezTo>
                  <a:cubicBezTo>
                    <a:pt x="7" y="3"/>
                    <a:pt x="7" y="3"/>
                    <a:pt x="5" y="3"/>
                  </a:cubicBezTo>
                  <a:cubicBezTo>
                    <a:pt x="8" y="1"/>
                    <a:pt x="4" y="2"/>
                    <a:pt x="4" y="1"/>
                  </a:cubicBezTo>
                  <a:cubicBezTo>
                    <a:pt x="2" y="0"/>
                    <a:pt x="2" y="3"/>
                    <a:pt x="0" y="3"/>
                  </a:cubicBezTo>
                  <a:cubicBezTo>
                    <a:pt x="0" y="4"/>
                    <a:pt x="4" y="3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8" name="Freeform 24"/>
            <p:cNvSpPr>
              <a:spLocks/>
            </p:cNvSpPr>
            <p:nvPr/>
          </p:nvSpPr>
          <p:spPr bwMode="auto">
            <a:xfrm>
              <a:off x="5574895" y="662386"/>
              <a:ext cx="5936" cy="1696"/>
            </a:xfrm>
            <a:custGeom>
              <a:avLst/>
              <a:gdLst>
                <a:gd name="T0" fmla="*/ 2 w 3"/>
                <a:gd name="T1" fmla="*/ 0 h 1"/>
                <a:gd name="T2" fmla="*/ 0 w 3"/>
                <a:gd name="T3" fmla="*/ 1 h 1"/>
                <a:gd name="T4" fmla="*/ 3 w 3"/>
                <a:gd name="T5" fmla="*/ 1 h 1"/>
                <a:gd name="T6" fmla="*/ 3 w 3"/>
                <a:gd name="T7" fmla="*/ 1 h 1"/>
                <a:gd name="T8" fmla="*/ 2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49" name="Freeform 25"/>
            <p:cNvSpPr>
              <a:spLocks/>
            </p:cNvSpPr>
            <p:nvPr/>
          </p:nvSpPr>
          <p:spPr bwMode="auto">
            <a:xfrm>
              <a:off x="6105692" y="468213"/>
              <a:ext cx="2544" cy="0"/>
            </a:xfrm>
            <a:custGeom>
              <a:avLst/>
              <a:gdLst>
                <a:gd name="T0" fmla="*/ 1 w 1"/>
                <a:gd name="T1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0" name="Freeform 26"/>
            <p:cNvSpPr>
              <a:spLocks/>
            </p:cNvSpPr>
            <p:nvPr/>
          </p:nvSpPr>
          <p:spPr bwMode="auto">
            <a:xfrm>
              <a:off x="6065840" y="740394"/>
              <a:ext cx="11871" cy="5936"/>
            </a:xfrm>
            <a:custGeom>
              <a:avLst/>
              <a:gdLst>
                <a:gd name="T0" fmla="*/ 0 w 6"/>
                <a:gd name="T1" fmla="*/ 3 h 3"/>
                <a:gd name="T2" fmla="*/ 6 w 6"/>
                <a:gd name="T3" fmla="*/ 0 h 3"/>
                <a:gd name="T4" fmla="*/ 0 w 6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cubicBezTo>
                    <a:pt x="1" y="3"/>
                    <a:pt x="6" y="1"/>
                    <a:pt x="6" y="0"/>
                  </a:cubicBezTo>
                  <a:cubicBezTo>
                    <a:pt x="4" y="0"/>
                    <a:pt x="0" y="2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1" name="Freeform 27"/>
            <p:cNvSpPr>
              <a:spLocks/>
            </p:cNvSpPr>
            <p:nvPr/>
          </p:nvSpPr>
          <p:spPr bwMode="auto">
            <a:xfrm>
              <a:off x="6098061" y="812468"/>
              <a:ext cx="0" cy="1696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2" name="Freeform 28"/>
            <p:cNvSpPr>
              <a:spLocks/>
            </p:cNvSpPr>
            <p:nvPr/>
          </p:nvSpPr>
          <p:spPr bwMode="auto">
            <a:xfrm>
              <a:off x="6064144" y="690367"/>
              <a:ext cx="11871" cy="10175"/>
            </a:xfrm>
            <a:custGeom>
              <a:avLst/>
              <a:gdLst>
                <a:gd name="T0" fmla="*/ 6 w 6"/>
                <a:gd name="T1" fmla="*/ 0 h 5"/>
                <a:gd name="T2" fmla="*/ 2 w 6"/>
                <a:gd name="T3" fmla="*/ 1 h 5"/>
                <a:gd name="T4" fmla="*/ 0 w 6"/>
                <a:gd name="T5" fmla="*/ 3 h 5"/>
                <a:gd name="T6" fmla="*/ 3 w 6"/>
                <a:gd name="T7" fmla="*/ 3 h 5"/>
                <a:gd name="T8" fmla="*/ 4 w 6"/>
                <a:gd name="T9" fmla="*/ 5 h 5"/>
                <a:gd name="T10" fmla="*/ 5 w 6"/>
                <a:gd name="T11" fmla="*/ 4 h 5"/>
                <a:gd name="T12" fmla="*/ 5 w 6"/>
                <a:gd name="T13" fmla="*/ 4 h 5"/>
                <a:gd name="T14" fmla="*/ 5 w 6"/>
                <a:gd name="T15" fmla="*/ 4 h 5"/>
                <a:gd name="T16" fmla="*/ 6 w 6"/>
                <a:gd name="T17" fmla="*/ 0 h 5"/>
                <a:gd name="T18" fmla="*/ 6 w 6"/>
                <a:gd name="T1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cubicBezTo>
                    <a:pt x="5" y="0"/>
                    <a:pt x="4" y="1"/>
                    <a:pt x="2" y="1"/>
                  </a:cubicBezTo>
                  <a:cubicBezTo>
                    <a:pt x="3" y="0"/>
                    <a:pt x="0" y="2"/>
                    <a:pt x="0" y="3"/>
                  </a:cubicBezTo>
                  <a:cubicBezTo>
                    <a:pt x="1" y="3"/>
                    <a:pt x="2" y="3"/>
                    <a:pt x="3" y="3"/>
                  </a:cubicBezTo>
                  <a:cubicBezTo>
                    <a:pt x="3" y="4"/>
                    <a:pt x="4" y="5"/>
                    <a:pt x="4" y="5"/>
                  </a:cubicBezTo>
                  <a:cubicBezTo>
                    <a:pt x="5" y="5"/>
                    <a:pt x="5" y="4"/>
                    <a:pt x="5" y="4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2"/>
                    <a:pt x="6" y="3"/>
                    <a:pt x="6" y="0"/>
                  </a:cubicBezTo>
                  <a:cubicBezTo>
                    <a:pt x="6" y="1"/>
                    <a:pt x="5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3" name="Freeform 29"/>
            <p:cNvSpPr>
              <a:spLocks/>
            </p:cNvSpPr>
            <p:nvPr/>
          </p:nvSpPr>
          <p:spPr bwMode="auto">
            <a:xfrm>
              <a:off x="6058209" y="662386"/>
              <a:ext cx="11871" cy="17807"/>
            </a:xfrm>
            <a:custGeom>
              <a:avLst/>
              <a:gdLst>
                <a:gd name="T0" fmla="*/ 4 w 6"/>
                <a:gd name="T1" fmla="*/ 8 h 9"/>
                <a:gd name="T2" fmla="*/ 5 w 6"/>
                <a:gd name="T3" fmla="*/ 8 h 9"/>
                <a:gd name="T4" fmla="*/ 4 w 6"/>
                <a:gd name="T5" fmla="*/ 8 h 9"/>
                <a:gd name="T6" fmla="*/ 6 w 6"/>
                <a:gd name="T7" fmla="*/ 9 h 9"/>
                <a:gd name="T8" fmla="*/ 6 w 6"/>
                <a:gd name="T9" fmla="*/ 9 h 9"/>
                <a:gd name="T10" fmla="*/ 3 w 6"/>
                <a:gd name="T11" fmla="*/ 5 h 9"/>
                <a:gd name="T12" fmla="*/ 4 w 6"/>
                <a:gd name="T13" fmla="*/ 1 h 9"/>
                <a:gd name="T14" fmla="*/ 1 w 6"/>
                <a:gd name="T15" fmla="*/ 4 h 9"/>
                <a:gd name="T16" fmla="*/ 2 w 6"/>
                <a:gd name="T17" fmla="*/ 6 h 9"/>
                <a:gd name="T18" fmla="*/ 4 w 6"/>
                <a:gd name="T1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9">
                  <a:moveTo>
                    <a:pt x="4" y="8"/>
                  </a:moveTo>
                  <a:cubicBezTo>
                    <a:pt x="4" y="8"/>
                    <a:pt x="4" y="8"/>
                    <a:pt x="5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5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5"/>
                    <a:pt x="3" y="9"/>
                    <a:pt x="3" y="5"/>
                  </a:cubicBezTo>
                  <a:cubicBezTo>
                    <a:pt x="4" y="5"/>
                    <a:pt x="4" y="1"/>
                    <a:pt x="4" y="1"/>
                  </a:cubicBezTo>
                  <a:cubicBezTo>
                    <a:pt x="4" y="0"/>
                    <a:pt x="0" y="4"/>
                    <a:pt x="1" y="4"/>
                  </a:cubicBezTo>
                  <a:cubicBezTo>
                    <a:pt x="1" y="6"/>
                    <a:pt x="1" y="6"/>
                    <a:pt x="2" y="6"/>
                  </a:cubicBezTo>
                  <a:cubicBezTo>
                    <a:pt x="2" y="9"/>
                    <a:pt x="4" y="6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4" name="Freeform 30"/>
            <p:cNvSpPr>
              <a:spLocks/>
            </p:cNvSpPr>
            <p:nvPr/>
          </p:nvSpPr>
          <p:spPr bwMode="auto">
            <a:xfrm>
              <a:off x="6061600" y="644580"/>
              <a:ext cx="5936" cy="7632"/>
            </a:xfrm>
            <a:custGeom>
              <a:avLst/>
              <a:gdLst>
                <a:gd name="T0" fmla="*/ 2 w 3"/>
                <a:gd name="T1" fmla="*/ 0 h 4"/>
                <a:gd name="T2" fmla="*/ 0 w 3"/>
                <a:gd name="T3" fmla="*/ 4 h 4"/>
                <a:gd name="T4" fmla="*/ 0 w 3"/>
                <a:gd name="T5" fmla="*/ 4 h 4"/>
                <a:gd name="T6" fmla="*/ 2 w 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cubicBezTo>
                    <a:pt x="0" y="0"/>
                    <a:pt x="0" y="3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3" y="3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5" name="Freeform 31"/>
            <p:cNvSpPr>
              <a:spLocks/>
            </p:cNvSpPr>
            <p:nvPr/>
          </p:nvSpPr>
          <p:spPr bwMode="auto">
            <a:xfrm>
              <a:off x="6109931" y="477539"/>
              <a:ext cx="17807" cy="6783"/>
            </a:xfrm>
            <a:custGeom>
              <a:avLst/>
              <a:gdLst>
                <a:gd name="T0" fmla="*/ 0 w 9"/>
                <a:gd name="T1" fmla="*/ 1 h 3"/>
                <a:gd name="T2" fmla="*/ 0 w 9"/>
                <a:gd name="T3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" h="3">
                  <a:moveTo>
                    <a:pt x="0" y="1"/>
                  </a:moveTo>
                  <a:cubicBezTo>
                    <a:pt x="1" y="3"/>
                    <a:pt x="9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6" name="Freeform 32"/>
            <p:cNvSpPr>
              <a:spLocks/>
            </p:cNvSpPr>
            <p:nvPr/>
          </p:nvSpPr>
          <p:spPr bwMode="auto">
            <a:xfrm>
              <a:off x="5585070" y="660690"/>
              <a:ext cx="16111" cy="3392"/>
            </a:xfrm>
            <a:custGeom>
              <a:avLst/>
              <a:gdLst>
                <a:gd name="T0" fmla="*/ 3 w 8"/>
                <a:gd name="T1" fmla="*/ 2 h 2"/>
                <a:gd name="T2" fmla="*/ 0 w 8"/>
                <a:gd name="T3" fmla="*/ 1 h 2"/>
                <a:gd name="T4" fmla="*/ 4 w 8"/>
                <a:gd name="T5" fmla="*/ 2 h 2"/>
                <a:gd name="T6" fmla="*/ 4 w 8"/>
                <a:gd name="T7" fmla="*/ 1 h 2"/>
                <a:gd name="T8" fmla="*/ 8 w 8"/>
                <a:gd name="T9" fmla="*/ 1 h 2"/>
                <a:gd name="T10" fmla="*/ 6 w 8"/>
                <a:gd name="T11" fmla="*/ 0 h 2"/>
                <a:gd name="T12" fmla="*/ 2 w 8"/>
                <a:gd name="T13" fmla="*/ 0 h 2"/>
                <a:gd name="T14" fmla="*/ 3 w 8"/>
                <a:gd name="T1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2">
                  <a:moveTo>
                    <a:pt x="3" y="2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4" y="2"/>
                    <a:pt x="4" y="2"/>
                  </a:cubicBezTo>
                  <a:cubicBezTo>
                    <a:pt x="4" y="2"/>
                    <a:pt x="4" y="2"/>
                    <a:pt x="4" y="1"/>
                  </a:cubicBezTo>
                  <a:cubicBezTo>
                    <a:pt x="6" y="2"/>
                    <a:pt x="7" y="2"/>
                    <a:pt x="8" y="1"/>
                  </a:cubicBezTo>
                  <a:cubicBezTo>
                    <a:pt x="8" y="0"/>
                    <a:pt x="7" y="1"/>
                    <a:pt x="6" y="0"/>
                  </a:cubicBezTo>
                  <a:cubicBezTo>
                    <a:pt x="6" y="0"/>
                    <a:pt x="3" y="0"/>
                    <a:pt x="2" y="0"/>
                  </a:cubicBezTo>
                  <a:cubicBezTo>
                    <a:pt x="2" y="0"/>
                    <a:pt x="3" y="1"/>
                    <a:pt x="3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7" name="Freeform 33"/>
            <p:cNvSpPr>
              <a:spLocks/>
            </p:cNvSpPr>
            <p:nvPr/>
          </p:nvSpPr>
          <p:spPr bwMode="auto">
            <a:xfrm>
              <a:off x="6173526" y="832818"/>
              <a:ext cx="20350" cy="25438"/>
            </a:xfrm>
            <a:custGeom>
              <a:avLst/>
              <a:gdLst>
                <a:gd name="T0" fmla="*/ 10 w 10"/>
                <a:gd name="T1" fmla="*/ 1 h 13"/>
                <a:gd name="T2" fmla="*/ 8 w 10"/>
                <a:gd name="T3" fmla="*/ 0 h 13"/>
                <a:gd name="T4" fmla="*/ 0 w 10"/>
                <a:gd name="T5" fmla="*/ 9 h 13"/>
                <a:gd name="T6" fmla="*/ 8 w 10"/>
                <a:gd name="T7" fmla="*/ 6 h 13"/>
                <a:gd name="T8" fmla="*/ 10 w 10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3">
                  <a:moveTo>
                    <a:pt x="10" y="1"/>
                  </a:moveTo>
                  <a:cubicBezTo>
                    <a:pt x="8" y="2"/>
                    <a:pt x="8" y="1"/>
                    <a:pt x="8" y="0"/>
                  </a:cubicBezTo>
                  <a:cubicBezTo>
                    <a:pt x="7" y="0"/>
                    <a:pt x="2" y="9"/>
                    <a:pt x="0" y="9"/>
                  </a:cubicBezTo>
                  <a:cubicBezTo>
                    <a:pt x="0" y="13"/>
                    <a:pt x="7" y="6"/>
                    <a:pt x="8" y="6"/>
                  </a:cubicBezTo>
                  <a:cubicBezTo>
                    <a:pt x="8" y="5"/>
                    <a:pt x="10" y="3"/>
                    <a:pt x="1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8" name="Rectangle 34"/>
            <p:cNvSpPr>
              <a:spLocks noChangeArrowheads="1"/>
            </p:cNvSpPr>
            <p:nvPr/>
          </p:nvSpPr>
          <p:spPr bwMode="auto">
            <a:xfrm>
              <a:off x="5731760" y="509760"/>
              <a:ext cx="848" cy="84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59" name="Freeform 35"/>
            <p:cNvSpPr>
              <a:spLocks/>
            </p:cNvSpPr>
            <p:nvPr/>
          </p:nvSpPr>
          <p:spPr bwMode="auto">
            <a:xfrm>
              <a:off x="5583374" y="85232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0" name="Freeform 36"/>
            <p:cNvSpPr>
              <a:spLocks/>
            </p:cNvSpPr>
            <p:nvPr/>
          </p:nvSpPr>
          <p:spPr bwMode="auto">
            <a:xfrm>
              <a:off x="5583374" y="85232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1" name="Freeform 37"/>
            <p:cNvSpPr>
              <a:spLocks/>
            </p:cNvSpPr>
            <p:nvPr/>
          </p:nvSpPr>
          <p:spPr bwMode="auto">
            <a:xfrm>
              <a:off x="5289146" y="830274"/>
              <a:ext cx="22046" cy="20350"/>
            </a:xfrm>
            <a:custGeom>
              <a:avLst/>
              <a:gdLst>
                <a:gd name="T0" fmla="*/ 9 w 11"/>
                <a:gd name="T1" fmla="*/ 0 h 10"/>
                <a:gd name="T2" fmla="*/ 4 w 11"/>
                <a:gd name="T3" fmla="*/ 6 h 10"/>
                <a:gd name="T4" fmla="*/ 5 w 11"/>
                <a:gd name="T5" fmla="*/ 10 h 10"/>
                <a:gd name="T6" fmla="*/ 9 w 11"/>
                <a:gd name="T7" fmla="*/ 6 h 10"/>
                <a:gd name="T8" fmla="*/ 11 w 11"/>
                <a:gd name="T9" fmla="*/ 2 h 10"/>
                <a:gd name="T10" fmla="*/ 9 w 11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0">
                  <a:moveTo>
                    <a:pt x="9" y="0"/>
                  </a:moveTo>
                  <a:cubicBezTo>
                    <a:pt x="9" y="0"/>
                    <a:pt x="4" y="5"/>
                    <a:pt x="4" y="6"/>
                  </a:cubicBezTo>
                  <a:cubicBezTo>
                    <a:pt x="0" y="6"/>
                    <a:pt x="1" y="10"/>
                    <a:pt x="5" y="10"/>
                  </a:cubicBezTo>
                  <a:cubicBezTo>
                    <a:pt x="6" y="9"/>
                    <a:pt x="7" y="6"/>
                    <a:pt x="9" y="6"/>
                  </a:cubicBezTo>
                  <a:cubicBezTo>
                    <a:pt x="9" y="4"/>
                    <a:pt x="11" y="3"/>
                    <a:pt x="11" y="2"/>
                  </a:cubicBezTo>
                  <a:cubicBezTo>
                    <a:pt x="10" y="2"/>
                    <a:pt x="9" y="1"/>
                    <a:pt x="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2" name="Freeform 38"/>
            <p:cNvSpPr>
              <a:spLocks/>
            </p:cNvSpPr>
            <p:nvPr/>
          </p:nvSpPr>
          <p:spPr bwMode="auto">
            <a:xfrm>
              <a:off x="5461274" y="471604"/>
              <a:ext cx="25438" cy="22046"/>
            </a:xfrm>
            <a:custGeom>
              <a:avLst/>
              <a:gdLst>
                <a:gd name="T0" fmla="*/ 12 w 13"/>
                <a:gd name="T1" fmla="*/ 3 h 11"/>
                <a:gd name="T2" fmla="*/ 3 w 13"/>
                <a:gd name="T3" fmla="*/ 1 h 11"/>
                <a:gd name="T4" fmla="*/ 1 w 13"/>
                <a:gd name="T5" fmla="*/ 6 h 11"/>
                <a:gd name="T6" fmla="*/ 12 w 13"/>
                <a:gd name="T7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1">
                  <a:moveTo>
                    <a:pt x="12" y="3"/>
                  </a:moveTo>
                  <a:cubicBezTo>
                    <a:pt x="11" y="1"/>
                    <a:pt x="4" y="1"/>
                    <a:pt x="3" y="1"/>
                  </a:cubicBezTo>
                  <a:cubicBezTo>
                    <a:pt x="3" y="0"/>
                    <a:pt x="0" y="6"/>
                    <a:pt x="1" y="6"/>
                  </a:cubicBezTo>
                  <a:cubicBezTo>
                    <a:pt x="0" y="11"/>
                    <a:pt x="13" y="3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3" name="Freeform 39"/>
            <p:cNvSpPr>
              <a:spLocks/>
            </p:cNvSpPr>
            <p:nvPr/>
          </p:nvSpPr>
          <p:spPr bwMode="auto">
            <a:xfrm>
              <a:off x="5641032" y="503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4" name="Freeform 40"/>
            <p:cNvSpPr>
              <a:spLocks/>
            </p:cNvSpPr>
            <p:nvPr/>
          </p:nvSpPr>
          <p:spPr bwMode="auto">
            <a:xfrm>
              <a:off x="5596941" y="558092"/>
              <a:ext cx="2544" cy="0"/>
            </a:xfrm>
            <a:custGeom>
              <a:avLst/>
              <a:gdLst>
                <a:gd name="T0" fmla="*/ 0 w 1"/>
                <a:gd name="T1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5" name="Freeform 41"/>
            <p:cNvSpPr>
              <a:spLocks/>
            </p:cNvSpPr>
            <p:nvPr/>
          </p:nvSpPr>
          <p:spPr bwMode="auto">
            <a:xfrm>
              <a:off x="5489255" y="458037"/>
              <a:ext cx="10175" cy="5936"/>
            </a:xfrm>
            <a:custGeom>
              <a:avLst/>
              <a:gdLst>
                <a:gd name="T0" fmla="*/ 4 w 5"/>
                <a:gd name="T1" fmla="*/ 1 h 3"/>
                <a:gd name="T2" fmla="*/ 5 w 5"/>
                <a:gd name="T3" fmla="*/ 0 h 3"/>
                <a:gd name="T4" fmla="*/ 5 w 5"/>
                <a:gd name="T5" fmla="*/ 0 h 3"/>
                <a:gd name="T6" fmla="*/ 1 w 5"/>
                <a:gd name="T7" fmla="*/ 1 h 3"/>
                <a:gd name="T8" fmla="*/ 4 w 5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3">
                  <a:moveTo>
                    <a:pt x="4" y="1"/>
                  </a:moveTo>
                  <a:cubicBezTo>
                    <a:pt x="5" y="1"/>
                    <a:pt x="5" y="1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3" y="1"/>
                    <a:pt x="1" y="1"/>
                  </a:cubicBezTo>
                  <a:cubicBezTo>
                    <a:pt x="0" y="3"/>
                    <a:pt x="5" y="3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6" name="Freeform 42"/>
            <p:cNvSpPr>
              <a:spLocks/>
            </p:cNvSpPr>
            <p:nvPr/>
          </p:nvSpPr>
          <p:spPr bwMode="auto">
            <a:xfrm>
              <a:off x="5480775" y="462277"/>
              <a:ext cx="36461" cy="15263"/>
            </a:xfrm>
            <a:custGeom>
              <a:avLst/>
              <a:gdLst>
                <a:gd name="T0" fmla="*/ 2 w 18"/>
                <a:gd name="T1" fmla="*/ 3 h 8"/>
                <a:gd name="T2" fmla="*/ 0 w 18"/>
                <a:gd name="T3" fmla="*/ 3 h 8"/>
                <a:gd name="T4" fmla="*/ 1 w 18"/>
                <a:gd name="T5" fmla="*/ 4 h 8"/>
                <a:gd name="T6" fmla="*/ 2 w 18"/>
                <a:gd name="T7" fmla="*/ 4 h 8"/>
                <a:gd name="T8" fmla="*/ 1 w 18"/>
                <a:gd name="T9" fmla="*/ 4 h 8"/>
                <a:gd name="T10" fmla="*/ 0 w 18"/>
                <a:gd name="T11" fmla="*/ 4 h 8"/>
                <a:gd name="T12" fmla="*/ 1 w 18"/>
                <a:gd name="T13" fmla="*/ 5 h 8"/>
                <a:gd name="T14" fmla="*/ 3 w 18"/>
                <a:gd name="T15" fmla="*/ 4 h 8"/>
                <a:gd name="T16" fmla="*/ 3 w 18"/>
                <a:gd name="T17" fmla="*/ 5 h 8"/>
                <a:gd name="T18" fmla="*/ 3 w 18"/>
                <a:gd name="T19" fmla="*/ 3 h 8"/>
                <a:gd name="T20" fmla="*/ 8 w 18"/>
                <a:gd name="T21" fmla="*/ 4 h 8"/>
                <a:gd name="T22" fmla="*/ 4 w 18"/>
                <a:gd name="T23" fmla="*/ 6 h 8"/>
                <a:gd name="T24" fmla="*/ 13 w 18"/>
                <a:gd name="T25" fmla="*/ 2 h 8"/>
                <a:gd name="T26" fmla="*/ 13 w 18"/>
                <a:gd name="T27" fmla="*/ 2 h 8"/>
                <a:gd name="T28" fmla="*/ 13 w 18"/>
                <a:gd name="T29" fmla="*/ 3 h 8"/>
                <a:gd name="T30" fmla="*/ 12 w 18"/>
                <a:gd name="T31" fmla="*/ 3 h 8"/>
                <a:gd name="T32" fmla="*/ 11 w 18"/>
                <a:gd name="T33" fmla="*/ 3 h 8"/>
                <a:gd name="T34" fmla="*/ 11 w 18"/>
                <a:gd name="T35" fmla="*/ 2 h 8"/>
                <a:gd name="T36" fmla="*/ 9 w 18"/>
                <a:gd name="T37" fmla="*/ 0 h 8"/>
                <a:gd name="T38" fmla="*/ 9 w 18"/>
                <a:gd name="T39" fmla="*/ 0 h 8"/>
                <a:gd name="T40" fmla="*/ 10 w 18"/>
                <a:gd name="T41" fmla="*/ 4 h 8"/>
                <a:gd name="T42" fmla="*/ 1 w 18"/>
                <a:gd name="T43" fmla="*/ 2 h 8"/>
                <a:gd name="T44" fmla="*/ 2 w 18"/>
                <a:gd name="T4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8">
                  <a:moveTo>
                    <a:pt x="2" y="3"/>
                  </a:moveTo>
                  <a:cubicBezTo>
                    <a:pt x="2" y="3"/>
                    <a:pt x="1" y="3"/>
                    <a:pt x="0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1" y="5"/>
                    <a:pt x="1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2" y="5"/>
                    <a:pt x="2" y="5"/>
                    <a:pt x="3" y="5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7" y="4"/>
                    <a:pt x="8" y="4"/>
                  </a:cubicBezTo>
                  <a:cubicBezTo>
                    <a:pt x="8" y="5"/>
                    <a:pt x="5" y="6"/>
                    <a:pt x="4" y="6"/>
                  </a:cubicBezTo>
                  <a:cubicBezTo>
                    <a:pt x="4" y="8"/>
                    <a:pt x="18" y="3"/>
                    <a:pt x="13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3"/>
                    <a:pt x="11" y="3"/>
                  </a:cubicBezTo>
                  <a:cubicBezTo>
                    <a:pt x="11" y="3"/>
                    <a:pt x="12" y="2"/>
                    <a:pt x="11" y="2"/>
                  </a:cubicBezTo>
                  <a:cubicBezTo>
                    <a:pt x="11" y="3"/>
                    <a:pt x="9" y="0"/>
                    <a:pt x="9" y="0"/>
                  </a:cubicBezTo>
                  <a:cubicBezTo>
                    <a:pt x="9" y="1"/>
                    <a:pt x="9" y="1"/>
                    <a:pt x="9" y="0"/>
                  </a:cubicBezTo>
                  <a:cubicBezTo>
                    <a:pt x="9" y="1"/>
                    <a:pt x="10" y="3"/>
                    <a:pt x="10" y="4"/>
                  </a:cubicBezTo>
                  <a:cubicBezTo>
                    <a:pt x="7" y="3"/>
                    <a:pt x="4" y="1"/>
                    <a:pt x="1" y="2"/>
                  </a:cubicBezTo>
                  <a:cubicBezTo>
                    <a:pt x="1" y="3"/>
                    <a:pt x="1" y="3"/>
                    <a:pt x="2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7" name="Freeform 43"/>
            <p:cNvSpPr>
              <a:spLocks/>
            </p:cNvSpPr>
            <p:nvPr/>
          </p:nvSpPr>
          <p:spPr bwMode="auto">
            <a:xfrm>
              <a:off x="5515540" y="453798"/>
              <a:ext cx="1696" cy="0"/>
            </a:xfrm>
            <a:custGeom>
              <a:avLst/>
              <a:gdLst>
                <a:gd name="T0" fmla="*/ 0 w 1"/>
                <a:gd name="T1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8" name="Freeform 44"/>
            <p:cNvSpPr>
              <a:spLocks/>
            </p:cNvSpPr>
            <p:nvPr/>
          </p:nvSpPr>
          <p:spPr bwMode="auto">
            <a:xfrm>
              <a:off x="5485015" y="475844"/>
              <a:ext cx="0" cy="1696"/>
            </a:xfrm>
            <a:custGeom>
              <a:avLst/>
              <a:gdLst>
                <a:gd name="T0" fmla="*/ 1 h 1"/>
                <a:gd name="T1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69" name="Rectangle 45"/>
            <p:cNvSpPr>
              <a:spLocks noChangeArrowheads="1"/>
            </p:cNvSpPr>
            <p:nvPr/>
          </p:nvSpPr>
          <p:spPr bwMode="auto">
            <a:xfrm>
              <a:off x="5539282" y="463973"/>
              <a:ext cx="848" cy="84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0" name="Freeform 46"/>
            <p:cNvSpPr>
              <a:spLocks/>
            </p:cNvSpPr>
            <p:nvPr/>
          </p:nvSpPr>
          <p:spPr bwMode="auto">
            <a:xfrm>
              <a:off x="5793658" y="449558"/>
              <a:ext cx="23742" cy="18654"/>
            </a:xfrm>
            <a:custGeom>
              <a:avLst/>
              <a:gdLst>
                <a:gd name="T0" fmla="*/ 8 w 12"/>
                <a:gd name="T1" fmla="*/ 4 h 9"/>
                <a:gd name="T2" fmla="*/ 4 w 12"/>
                <a:gd name="T3" fmla="*/ 6 h 9"/>
                <a:gd name="T4" fmla="*/ 6 w 12"/>
                <a:gd name="T5" fmla="*/ 5 h 9"/>
                <a:gd name="T6" fmla="*/ 6 w 12"/>
                <a:gd name="T7" fmla="*/ 6 h 9"/>
                <a:gd name="T8" fmla="*/ 4 w 12"/>
                <a:gd name="T9" fmla="*/ 6 h 9"/>
                <a:gd name="T10" fmla="*/ 7 w 12"/>
                <a:gd name="T11" fmla="*/ 9 h 9"/>
                <a:gd name="T12" fmla="*/ 12 w 12"/>
                <a:gd name="T13" fmla="*/ 4 h 9"/>
                <a:gd name="T14" fmla="*/ 10 w 12"/>
                <a:gd name="T15" fmla="*/ 2 h 9"/>
                <a:gd name="T16" fmla="*/ 7 w 12"/>
                <a:gd name="T17" fmla="*/ 0 h 9"/>
                <a:gd name="T18" fmla="*/ 7 w 12"/>
                <a:gd name="T19" fmla="*/ 0 h 9"/>
                <a:gd name="T20" fmla="*/ 7 w 12"/>
                <a:gd name="T21" fmla="*/ 3 h 9"/>
                <a:gd name="T22" fmla="*/ 7 w 12"/>
                <a:gd name="T23" fmla="*/ 3 h 9"/>
                <a:gd name="T24" fmla="*/ 5 w 12"/>
                <a:gd name="T25" fmla="*/ 1 h 9"/>
                <a:gd name="T26" fmla="*/ 4 w 12"/>
                <a:gd name="T27" fmla="*/ 2 h 9"/>
                <a:gd name="T28" fmla="*/ 4 w 12"/>
                <a:gd name="T29" fmla="*/ 1 h 9"/>
                <a:gd name="T30" fmla="*/ 2 w 12"/>
                <a:gd name="T31" fmla="*/ 2 h 9"/>
                <a:gd name="T32" fmla="*/ 8 w 12"/>
                <a:gd name="T3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9">
                  <a:moveTo>
                    <a:pt x="8" y="4"/>
                  </a:moveTo>
                  <a:cubicBezTo>
                    <a:pt x="6" y="5"/>
                    <a:pt x="4" y="4"/>
                    <a:pt x="4" y="6"/>
                  </a:cubicBezTo>
                  <a:cubicBezTo>
                    <a:pt x="4" y="6"/>
                    <a:pt x="5" y="5"/>
                    <a:pt x="6" y="5"/>
                  </a:cubicBezTo>
                  <a:cubicBezTo>
                    <a:pt x="6" y="5"/>
                    <a:pt x="4" y="6"/>
                    <a:pt x="6" y="6"/>
                  </a:cubicBezTo>
                  <a:cubicBezTo>
                    <a:pt x="5" y="7"/>
                    <a:pt x="4" y="6"/>
                    <a:pt x="4" y="6"/>
                  </a:cubicBezTo>
                  <a:cubicBezTo>
                    <a:pt x="3" y="8"/>
                    <a:pt x="7" y="7"/>
                    <a:pt x="7" y="9"/>
                  </a:cubicBezTo>
                  <a:cubicBezTo>
                    <a:pt x="9" y="9"/>
                    <a:pt x="10" y="4"/>
                    <a:pt x="12" y="4"/>
                  </a:cubicBezTo>
                  <a:cubicBezTo>
                    <a:pt x="12" y="3"/>
                    <a:pt x="10" y="2"/>
                    <a:pt x="10" y="2"/>
                  </a:cubicBezTo>
                  <a:cubicBezTo>
                    <a:pt x="10" y="2"/>
                    <a:pt x="8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6" y="1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5" y="1"/>
                    <a:pt x="5" y="1"/>
                  </a:cubicBezTo>
                  <a:cubicBezTo>
                    <a:pt x="4" y="1"/>
                    <a:pt x="4" y="1"/>
                    <a:pt x="4" y="2"/>
                  </a:cubicBezTo>
                  <a:cubicBezTo>
                    <a:pt x="3" y="2"/>
                    <a:pt x="4" y="1"/>
                    <a:pt x="4" y="1"/>
                  </a:cubicBezTo>
                  <a:cubicBezTo>
                    <a:pt x="3" y="1"/>
                    <a:pt x="2" y="0"/>
                    <a:pt x="2" y="2"/>
                  </a:cubicBezTo>
                  <a:cubicBezTo>
                    <a:pt x="0" y="2"/>
                    <a:pt x="6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1" name="Freeform 47"/>
            <p:cNvSpPr>
              <a:spLocks/>
            </p:cNvSpPr>
            <p:nvPr/>
          </p:nvSpPr>
          <p:spPr bwMode="auto">
            <a:xfrm>
              <a:off x="5515540" y="475844"/>
              <a:ext cx="15263" cy="16111"/>
            </a:xfrm>
            <a:custGeom>
              <a:avLst/>
              <a:gdLst>
                <a:gd name="T0" fmla="*/ 6 w 8"/>
                <a:gd name="T1" fmla="*/ 2 h 8"/>
                <a:gd name="T2" fmla="*/ 7 w 8"/>
                <a:gd name="T3" fmla="*/ 1 h 8"/>
                <a:gd name="T4" fmla="*/ 5 w 8"/>
                <a:gd name="T5" fmla="*/ 0 h 8"/>
                <a:gd name="T6" fmla="*/ 6 w 8"/>
                <a:gd name="T7" fmla="*/ 0 h 8"/>
                <a:gd name="T8" fmla="*/ 4 w 8"/>
                <a:gd name="T9" fmla="*/ 0 h 8"/>
                <a:gd name="T10" fmla="*/ 5 w 8"/>
                <a:gd name="T11" fmla="*/ 1 h 8"/>
                <a:gd name="T12" fmla="*/ 3 w 8"/>
                <a:gd name="T13" fmla="*/ 0 h 8"/>
                <a:gd name="T14" fmla="*/ 2 w 8"/>
                <a:gd name="T15" fmla="*/ 1 h 8"/>
                <a:gd name="T16" fmla="*/ 1 w 8"/>
                <a:gd name="T17" fmla="*/ 2 h 8"/>
                <a:gd name="T18" fmla="*/ 0 w 8"/>
                <a:gd name="T19" fmla="*/ 2 h 8"/>
                <a:gd name="T20" fmla="*/ 8 w 8"/>
                <a:gd name="T21" fmla="*/ 3 h 8"/>
                <a:gd name="T22" fmla="*/ 6 w 8"/>
                <a:gd name="T23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8">
                  <a:moveTo>
                    <a:pt x="6" y="2"/>
                  </a:moveTo>
                  <a:cubicBezTo>
                    <a:pt x="6" y="1"/>
                    <a:pt x="7" y="1"/>
                    <a:pt x="7" y="1"/>
                  </a:cubicBezTo>
                  <a:cubicBezTo>
                    <a:pt x="7" y="0"/>
                    <a:pt x="5" y="1"/>
                    <a:pt x="5" y="0"/>
                  </a:cubicBezTo>
                  <a:cubicBezTo>
                    <a:pt x="6" y="0"/>
                    <a:pt x="7" y="0"/>
                    <a:pt x="6" y="0"/>
                  </a:cubicBezTo>
                  <a:cubicBezTo>
                    <a:pt x="6" y="0"/>
                    <a:pt x="4" y="0"/>
                    <a:pt x="4" y="0"/>
                  </a:cubicBezTo>
                  <a:cubicBezTo>
                    <a:pt x="5" y="0"/>
                    <a:pt x="5" y="0"/>
                    <a:pt x="5" y="1"/>
                  </a:cubicBezTo>
                  <a:cubicBezTo>
                    <a:pt x="4" y="1"/>
                    <a:pt x="3" y="1"/>
                    <a:pt x="3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5" y="3"/>
                    <a:pt x="3" y="3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ubicBezTo>
                    <a:pt x="0" y="5"/>
                    <a:pt x="8" y="8"/>
                    <a:pt x="8" y="3"/>
                  </a:cubicBezTo>
                  <a:cubicBezTo>
                    <a:pt x="7" y="3"/>
                    <a:pt x="7" y="2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2" name="Freeform 48"/>
            <p:cNvSpPr>
              <a:spLocks/>
            </p:cNvSpPr>
            <p:nvPr/>
          </p:nvSpPr>
          <p:spPr bwMode="auto">
            <a:xfrm>
              <a:off x="5530803" y="462277"/>
              <a:ext cx="42396" cy="11871"/>
            </a:xfrm>
            <a:custGeom>
              <a:avLst/>
              <a:gdLst>
                <a:gd name="T0" fmla="*/ 8 w 21"/>
                <a:gd name="T1" fmla="*/ 3 h 6"/>
                <a:gd name="T2" fmla="*/ 7 w 21"/>
                <a:gd name="T3" fmla="*/ 3 h 6"/>
                <a:gd name="T4" fmla="*/ 7 w 21"/>
                <a:gd name="T5" fmla="*/ 3 h 6"/>
                <a:gd name="T6" fmla="*/ 9 w 21"/>
                <a:gd name="T7" fmla="*/ 2 h 6"/>
                <a:gd name="T8" fmla="*/ 4 w 21"/>
                <a:gd name="T9" fmla="*/ 1 h 6"/>
                <a:gd name="T10" fmla="*/ 0 w 21"/>
                <a:gd name="T11" fmla="*/ 1 h 6"/>
                <a:gd name="T12" fmla="*/ 5 w 21"/>
                <a:gd name="T13" fmla="*/ 2 h 6"/>
                <a:gd name="T14" fmla="*/ 6 w 21"/>
                <a:gd name="T15" fmla="*/ 6 h 6"/>
                <a:gd name="T16" fmla="*/ 16 w 21"/>
                <a:gd name="T17" fmla="*/ 5 h 6"/>
                <a:gd name="T18" fmla="*/ 21 w 21"/>
                <a:gd name="T19" fmla="*/ 4 h 6"/>
                <a:gd name="T20" fmla="*/ 8 w 21"/>
                <a:gd name="T21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" h="6">
                  <a:moveTo>
                    <a:pt x="8" y="3"/>
                  </a:moveTo>
                  <a:cubicBezTo>
                    <a:pt x="9" y="2"/>
                    <a:pt x="8" y="3"/>
                    <a:pt x="7" y="3"/>
                  </a:cubicBezTo>
                  <a:cubicBezTo>
                    <a:pt x="8" y="3"/>
                    <a:pt x="8" y="3"/>
                    <a:pt x="7" y="3"/>
                  </a:cubicBezTo>
                  <a:cubicBezTo>
                    <a:pt x="7" y="3"/>
                    <a:pt x="8" y="2"/>
                    <a:pt x="9" y="2"/>
                  </a:cubicBezTo>
                  <a:cubicBezTo>
                    <a:pt x="9" y="1"/>
                    <a:pt x="5" y="1"/>
                    <a:pt x="4" y="1"/>
                  </a:cubicBezTo>
                  <a:cubicBezTo>
                    <a:pt x="4" y="0"/>
                    <a:pt x="1" y="0"/>
                    <a:pt x="0" y="1"/>
                  </a:cubicBezTo>
                  <a:cubicBezTo>
                    <a:pt x="1" y="2"/>
                    <a:pt x="5" y="2"/>
                    <a:pt x="5" y="2"/>
                  </a:cubicBezTo>
                  <a:cubicBezTo>
                    <a:pt x="7" y="2"/>
                    <a:pt x="5" y="5"/>
                    <a:pt x="6" y="6"/>
                  </a:cubicBezTo>
                  <a:cubicBezTo>
                    <a:pt x="7" y="6"/>
                    <a:pt x="16" y="5"/>
                    <a:pt x="16" y="5"/>
                  </a:cubicBezTo>
                  <a:cubicBezTo>
                    <a:pt x="18" y="5"/>
                    <a:pt x="20" y="4"/>
                    <a:pt x="21" y="4"/>
                  </a:cubicBezTo>
                  <a:cubicBezTo>
                    <a:pt x="19" y="2"/>
                    <a:pt x="9" y="3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3" name="Freeform 49"/>
            <p:cNvSpPr>
              <a:spLocks/>
            </p:cNvSpPr>
            <p:nvPr/>
          </p:nvSpPr>
          <p:spPr bwMode="auto">
            <a:xfrm>
              <a:off x="5877602" y="606423"/>
              <a:ext cx="0" cy="1696"/>
            </a:xfrm>
            <a:custGeom>
              <a:avLst/>
              <a:gdLst>
                <a:gd name="T0" fmla="*/ 0 h 1"/>
                <a:gd name="T1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4" name="Freeform 50"/>
            <p:cNvSpPr>
              <a:spLocks/>
            </p:cNvSpPr>
            <p:nvPr/>
          </p:nvSpPr>
          <p:spPr bwMode="auto">
            <a:xfrm>
              <a:off x="5811464" y="541981"/>
              <a:ext cx="4240" cy="4240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2 h 2"/>
                <a:gd name="T4" fmla="*/ 2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cubicBezTo>
                    <a:pt x="1" y="0"/>
                    <a:pt x="0" y="1"/>
                    <a:pt x="1" y="2"/>
                  </a:cubicBezTo>
                  <a:cubicBezTo>
                    <a:pt x="1" y="1"/>
                    <a:pt x="2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5" name="Freeform 51"/>
            <p:cNvSpPr>
              <a:spLocks/>
            </p:cNvSpPr>
            <p:nvPr/>
          </p:nvSpPr>
          <p:spPr bwMode="auto">
            <a:xfrm>
              <a:off x="5524867" y="562331"/>
              <a:ext cx="0" cy="1696"/>
            </a:xfrm>
            <a:custGeom>
              <a:avLst/>
              <a:gdLst>
                <a:gd name="T0" fmla="*/ 1 h 1"/>
                <a:gd name="T1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6" name="Freeform 52"/>
            <p:cNvSpPr>
              <a:spLocks/>
            </p:cNvSpPr>
            <p:nvPr/>
          </p:nvSpPr>
          <p:spPr bwMode="auto">
            <a:xfrm>
              <a:off x="5795354" y="547917"/>
              <a:ext cx="4240" cy="4240"/>
            </a:xfrm>
            <a:custGeom>
              <a:avLst/>
              <a:gdLst>
                <a:gd name="T0" fmla="*/ 1 w 2"/>
                <a:gd name="T1" fmla="*/ 2 h 2"/>
                <a:gd name="T2" fmla="*/ 1 w 2"/>
                <a:gd name="T3" fmla="*/ 0 h 2"/>
                <a:gd name="T4" fmla="*/ 1 w 2"/>
                <a:gd name="T5" fmla="*/ 1 h 2"/>
                <a:gd name="T6" fmla="*/ 0 w 2"/>
                <a:gd name="T7" fmla="*/ 1 h 2"/>
                <a:gd name="T8" fmla="*/ 1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2" y="2"/>
                    <a:pt x="2" y="0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7" name="Freeform 53"/>
            <p:cNvSpPr>
              <a:spLocks/>
            </p:cNvSpPr>
            <p:nvPr/>
          </p:nvSpPr>
          <p:spPr bwMode="auto">
            <a:xfrm>
              <a:off x="5602876" y="662386"/>
              <a:ext cx="4240" cy="4240"/>
            </a:xfrm>
            <a:custGeom>
              <a:avLst/>
              <a:gdLst>
                <a:gd name="T0" fmla="*/ 2 w 2"/>
                <a:gd name="T1" fmla="*/ 1 h 2"/>
                <a:gd name="T2" fmla="*/ 0 w 2"/>
                <a:gd name="T3" fmla="*/ 1 h 2"/>
                <a:gd name="T4" fmla="*/ 2 w 2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2" y="1"/>
                    <a:pt x="1" y="0"/>
                    <a:pt x="0" y="1"/>
                  </a:cubicBezTo>
                  <a:cubicBezTo>
                    <a:pt x="1" y="2"/>
                    <a:pt x="2" y="1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8" name="Freeform 54"/>
            <p:cNvSpPr>
              <a:spLocks/>
            </p:cNvSpPr>
            <p:nvPr/>
          </p:nvSpPr>
          <p:spPr bwMode="auto">
            <a:xfrm>
              <a:off x="5813160" y="55385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79" name="Freeform 55"/>
            <p:cNvSpPr>
              <a:spLocks/>
            </p:cNvSpPr>
            <p:nvPr/>
          </p:nvSpPr>
          <p:spPr bwMode="auto">
            <a:xfrm>
              <a:off x="5821639" y="537742"/>
              <a:ext cx="4240" cy="4240"/>
            </a:xfrm>
            <a:custGeom>
              <a:avLst/>
              <a:gdLst>
                <a:gd name="T0" fmla="*/ 0 w 2"/>
                <a:gd name="T1" fmla="*/ 1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0 h 2"/>
                <a:gd name="T8" fmla="*/ 0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1" y="0"/>
                    <a:pt x="1" y="2"/>
                    <a:pt x="2" y="0"/>
                  </a:cubicBezTo>
                  <a:cubicBezTo>
                    <a:pt x="2" y="1"/>
                    <a:pt x="1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0" name="Freeform 56"/>
            <p:cNvSpPr>
              <a:spLocks/>
            </p:cNvSpPr>
            <p:nvPr/>
          </p:nvSpPr>
          <p:spPr bwMode="auto">
            <a:xfrm>
              <a:off x="5521476" y="556396"/>
              <a:ext cx="1696" cy="0"/>
            </a:xfrm>
            <a:custGeom>
              <a:avLst/>
              <a:gdLst>
                <a:gd name="T0" fmla="*/ 0 w 1"/>
                <a:gd name="T1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1" name="Rectangle 57"/>
            <p:cNvSpPr>
              <a:spLocks noChangeArrowheads="1"/>
            </p:cNvSpPr>
            <p:nvPr/>
          </p:nvSpPr>
          <p:spPr bwMode="auto">
            <a:xfrm>
              <a:off x="5467209" y="506369"/>
              <a:ext cx="848" cy="84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2" name="Freeform 58"/>
            <p:cNvSpPr>
              <a:spLocks/>
            </p:cNvSpPr>
            <p:nvPr/>
          </p:nvSpPr>
          <p:spPr bwMode="auto">
            <a:xfrm>
              <a:off x="5851316" y="61659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3" name="Freeform 59"/>
            <p:cNvSpPr>
              <a:spLocks/>
            </p:cNvSpPr>
            <p:nvPr/>
          </p:nvSpPr>
          <p:spPr bwMode="auto">
            <a:xfrm>
              <a:off x="5743630" y="550460"/>
              <a:ext cx="10175" cy="13567"/>
            </a:xfrm>
            <a:custGeom>
              <a:avLst/>
              <a:gdLst>
                <a:gd name="T0" fmla="*/ 0 w 5"/>
                <a:gd name="T1" fmla="*/ 6 h 7"/>
                <a:gd name="T2" fmla="*/ 0 w 5"/>
                <a:gd name="T3" fmla="*/ 7 h 7"/>
                <a:gd name="T4" fmla="*/ 1 w 5"/>
                <a:gd name="T5" fmla="*/ 6 h 7"/>
                <a:gd name="T6" fmla="*/ 0 w 5"/>
                <a:gd name="T7" fmla="*/ 7 h 7"/>
                <a:gd name="T8" fmla="*/ 4 w 5"/>
                <a:gd name="T9" fmla="*/ 6 h 7"/>
                <a:gd name="T10" fmla="*/ 5 w 5"/>
                <a:gd name="T11" fmla="*/ 2 h 7"/>
                <a:gd name="T12" fmla="*/ 3 w 5"/>
                <a:gd name="T13" fmla="*/ 0 h 7"/>
                <a:gd name="T14" fmla="*/ 0 w 5"/>
                <a:gd name="T15" fmla="*/ 2 h 7"/>
                <a:gd name="T16" fmla="*/ 1 w 5"/>
                <a:gd name="T17" fmla="*/ 3 h 7"/>
                <a:gd name="T18" fmla="*/ 0 w 5"/>
                <a:gd name="T19" fmla="*/ 4 h 7"/>
                <a:gd name="T20" fmla="*/ 1 w 5"/>
                <a:gd name="T21" fmla="*/ 4 h 7"/>
                <a:gd name="T22" fmla="*/ 1 w 5"/>
                <a:gd name="T23" fmla="*/ 3 h 7"/>
                <a:gd name="T24" fmla="*/ 0 w 5"/>
                <a:gd name="T25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" h="7">
                  <a:moveTo>
                    <a:pt x="0" y="6"/>
                  </a:moveTo>
                  <a:cubicBezTo>
                    <a:pt x="0" y="6"/>
                    <a:pt x="0" y="6"/>
                    <a:pt x="0" y="7"/>
                  </a:cubicBezTo>
                  <a:cubicBezTo>
                    <a:pt x="0" y="6"/>
                    <a:pt x="0" y="6"/>
                    <a:pt x="1" y="6"/>
                  </a:cubicBezTo>
                  <a:cubicBezTo>
                    <a:pt x="1" y="7"/>
                    <a:pt x="0" y="7"/>
                    <a:pt x="0" y="7"/>
                  </a:cubicBezTo>
                  <a:cubicBezTo>
                    <a:pt x="1" y="7"/>
                    <a:pt x="3" y="5"/>
                    <a:pt x="4" y="6"/>
                  </a:cubicBezTo>
                  <a:cubicBezTo>
                    <a:pt x="4" y="5"/>
                    <a:pt x="4" y="2"/>
                    <a:pt x="5" y="2"/>
                  </a:cubicBezTo>
                  <a:cubicBezTo>
                    <a:pt x="5" y="1"/>
                    <a:pt x="4" y="0"/>
                    <a:pt x="3" y="0"/>
                  </a:cubicBezTo>
                  <a:cubicBezTo>
                    <a:pt x="3" y="1"/>
                    <a:pt x="1" y="2"/>
                    <a:pt x="0" y="2"/>
                  </a:cubicBezTo>
                  <a:cubicBezTo>
                    <a:pt x="0" y="3"/>
                    <a:pt x="1" y="2"/>
                    <a:pt x="1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4"/>
                    <a:pt x="0" y="4"/>
                    <a:pt x="1" y="4"/>
                  </a:cubicBezTo>
                  <a:cubicBezTo>
                    <a:pt x="1" y="4"/>
                    <a:pt x="1" y="3"/>
                    <a:pt x="1" y="3"/>
                  </a:cubicBezTo>
                  <a:cubicBezTo>
                    <a:pt x="2" y="5"/>
                    <a:pt x="0" y="6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4" name="Freeform 60"/>
            <p:cNvSpPr>
              <a:spLocks/>
            </p:cNvSpPr>
            <p:nvPr/>
          </p:nvSpPr>
          <p:spPr bwMode="auto">
            <a:xfrm>
              <a:off x="5851316" y="616598"/>
              <a:ext cx="2544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5" name="Rectangle 61"/>
            <p:cNvSpPr>
              <a:spLocks noChangeArrowheads="1"/>
            </p:cNvSpPr>
            <p:nvPr/>
          </p:nvSpPr>
          <p:spPr bwMode="auto">
            <a:xfrm>
              <a:off x="5757197" y="541981"/>
              <a:ext cx="848" cy="84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6" name="Freeform 62"/>
            <p:cNvSpPr>
              <a:spLocks/>
            </p:cNvSpPr>
            <p:nvPr/>
          </p:nvSpPr>
          <p:spPr bwMode="auto">
            <a:xfrm>
              <a:off x="5749566" y="537742"/>
              <a:ext cx="4240" cy="2544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1 h 1"/>
                <a:gd name="T4" fmla="*/ 2 w 2"/>
                <a:gd name="T5" fmla="*/ 0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0" y="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7" name="Freeform 63"/>
            <p:cNvSpPr>
              <a:spLocks/>
            </p:cNvSpPr>
            <p:nvPr/>
          </p:nvSpPr>
          <p:spPr bwMode="auto">
            <a:xfrm>
              <a:off x="5753805" y="537742"/>
              <a:ext cx="19502" cy="30525"/>
            </a:xfrm>
            <a:custGeom>
              <a:avLst/>
              <a:gdLst>
                <a:gd name="T0" fmla="*/ 1 w 10"/>
                <a:gd name="T1" fmla="*/ 4 h 15"/>
                <a:gd name="T2" fmla="*/ 0 w 10"/>
                <a:gd name="T3" fmla="*/ 5 h 15"/>
                <a:gd name="T4" fmla="*/ 1 w 10"/>
                <a:gd name="T5" fmla="*/ 5 h 15"/>
                <a:gd name="T6" fmla="*/ 1 w 10"/>
                <a:gd name="T7" fmla="*/ 7 h 15"/>
                <a:gd name="T8" fmla="*/ 1 w 10"/>
                <a:gd name="T9" fmla="*/ 7 h 15"/>
                <a:gd name="T10" fmla="*/ 3 w 10"/>
                <a:gd name="T11" fmla="*/ 7 h 15"/>
                <a:gd name="T12" fmla="*/ 3 w 10"/>
                <a:gd name="T13" fmla="*/ 8 h 15"/>
                <a:gd name="T14" fmla="*/ 4 w 10"/>
                <a:gd name="T15" fmla="*/ 8 h 15"/>
                <a:gd name="T16" fmla="*/ 2 w 10"/>
                <a:gd name="T17" fmla="*/ 9 h 15"/>
                <a:gd name="T18" fmla="*/ 2 w 10"/>
                <a:gd name="T19" fmla="*/ 9 h 15"/>
                <a:gd name="T20" fmla="*/ 1 w 10"/>
                <a:gd name="T21" fmla="*/ 11 h 15"/>
                <a:gd name="T22" fmla="*/ 1 w 10"/>
                <a:gd name="T23" fmla="*/ 12 h 15"/>
                <a:gd name="T24" fmla="*/ 1 w 10"/>
                <a:gd name="T25" fmla="*/ 13 h 15"/>
                <a:gd name="T26" fmla="*/ 4 w 10"/>
                <a:gd name="T27" fmla="*/ 12 h 15"/>
                <a:gd name="T28" fmla="*/ 0 w 10"/>
                <a:gd name="T29" fmla="*/ 15 h 15"/>
                <a:gd name="T30" fmla="*/ 0 w 10"/>
                <a:gd name="T31" fmla="*/ 15 h 15"/>
                <a:gd name="T32" fmla="*/ 9 w 10"/>
                <a:gd name="T33" fmla="*/ 13 h 15"/>
                <a:gd name="T34" fmla="*/ 8 w 10"/>
                <a:gd name="T35" fmla="*/ 13 h 15"/>
                <a:gd name="T36" fmla="*/ 8 w 10"/>
                <a:gd name="T37" fmla="*/ 11 h 15"/>
                <a:gd name="T38" fmla="*/ 7 w 10"/>
                <a:gd name="T39" fmla="*/ 9 h 15"/>
                <a:gd name="T40" fmla="*/ 8 w 10"/>
                <a:gd name="T41" fmla="*/ 9 h 15"/>
                <a:gd name="T42" fmla="*/ 4 w 10"/>
                <a:gd name="T43" fmla="*/ 5 h 15"/>
                <a:gd name="T44" fmla="*/ 5 w 10"/>
                <a:gd name="T45" fmla="*/ 2 h 15"/>
                <a:gd name="T46" fmla="*/ 2 w 10"/>
                <a:gd name="T47" fmla="*/ 2 h 15"/>
                <a:gd name="T48" fmla="*/ 3 w 10"/>
                <a:gd name="T49" fmla="*/ 0 h 15"/>
                <a:gd name="T50" fmla="*/ 1 w 10"/>
                <a:gd name="T51" fmla="*/ 0 h 15"/>
                <a:gd name="T52" fmla="*/ 0 w 10"/>
                <a:gd name="T53" fmla="*/ 4 h 15"/>
                <a:gd name="T54" fmla="*/ 1 w 10"/>
                <a:gd name="T55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0" h="15">
                  <a:moveTo>
                    <a:pt x="1" y="4"/>
                  </a:moveTo>
                  <a:cubicBezTo>
                    <a:pt x="1" y="5"/>
                    <a:pt x="0" y="5"/>
                    <a:pt x="0" y="5"/>
                  </a:cubicBezTo>
                  <a:cubicBezTo>
                    <a:pt x="0" y="5"/>
                    <a:pt x="1" y="5"/>
                    <a:pt x="1" y="5"/>
                  </a:cubicBezTo>
                  <a:cubicBezTo>
                    <a:pt x="2" y="5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3" y="7"/>
                    <a:pt x="3" y="7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4" y="8"/>
                    <a:pt x="4" y="8"/>
                  </a:cubicBezTo>
                  <a:cubicBezTo>
                    <a:pt x="4" y="9"/>
                    <a:pt x="3" y="10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1" y="9"/>
                    <a:pt x="1" y="11"/>
                  </a:cubicBezTo>
                  <a:cubicBezTo>
                    <a:pt x="3" y="11"/>
                    <a:pt x="1" y="12"/>
                    <a:pt x="1" y="12"/>
                  </a:cubicBezTo>
                  <a:cubicBezTo>
                    <a:pt x="1" y="12"/>
                    <a:pt x="1" y="12"/>
                    <a:pt x="1" y="13"/>
                  </a:cubicBezTo>
                  <a:cubicBezTo>
                    <a:pt x="2" y="13"/>
                    <a:pt x="3" y="12"/>
                    <a:pt x="4" y="12"/>
                  </a:cubicBezTo>
                  <a:cubicBezTo>
                    <a:pt x="4" y="14"/>
                    <a:pt x="0" y="13"/>
                    <a:pt x="0" y="15"/>
                  </a:cubicBezTo>
                  <a:cubicBezTo>
                    <a:pt x="0" y="15"/>
                    <a:pt x="1" y="15"/>
                    <a:pt x="0" y="15"/>
                  </a:cubicBezTo>
                  <a:cubicBezTo>
                    <a:pt x="1" y="15"/>
                    <a:pt x="8" y="14"/>
                    <a:pt x="9" y="13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10" y="13"/>
                    <a:pt x="10" y="10"/>
                    <a:pt x="8" y="11"/>
                  </a:cubicBezTo>
                  <a:cubicBezTo>
                    <a:pt x="8" y="10"/>
                    <a:pt x="7" y="9"/>
                    <a:pt x="7" y="9"/>
                  </a:cubicBezTo>
                  <a:cubicBezTo>
                    <a:pt x="7" y="9"/>
                    <a:pt x="7" y="9"/>
                    <a:pt x="8" y="9"/>
                  </a:cubicBezTo>
                  <a:cubicBezTo>
                    <a:pt x="8" y="8"/>
                    <a:pt x="4" y="5"/>
                    <a:pt x="4" y="5"/>
                  </a:cubicBezTo>
                  <a:cubicBezTo>
                    <a:pt x="4" y="4"/>
                    <a:pt x="4" y="3"/>
                    <a:pt x="5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4" y="1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2"/>
                    <a:pt x="0" y="2"/>
                    <a:pt x="0" y="4"/>
                  </a:cubicBezTo>
                  <a:cubicBezTo>
                    <a:pt x="0" y="4"/>
                    <a:pt x="1" y="4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8" name="Freeform 64"/>
            <p:cNvSpPr>
              <a:spLocks/>
            </p:cNvSpPr>
            <p:nvPr/>
          </p:nvSpPr>
          <p:spPr bwMode="auto">
            <a:xfrm>
              <a:off x="5797050" y="606423"/>
              <a:ext cx="8479" cy="5936"/>
            </a:xfrm>
            <a:custGeom>
              <a:avLst/>
              <a:gdLst>
                <a:gd name="T0" fmla="*/ 3 w 4"/>
                <a:gd name="T1" fmla="*/ 3 h 3"/>
                <a:gd name="T2" fmla="*/ 4 w 4"/>
                <a:gd name="T3" fmla="*/ 0 h 3"/>
                <a:gd name="T4" fmla="*/ 0 w 4"/>
                <a:gd name="T5" fmla="*/ 1 h 3"/>
                <a:gd name="T6" fmla="*/ 3 w 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3" y="3"/>
                  </a:moveTo>
                  <a:cubicBezTo>
                    <a:pt x="3" y="2"/>
                    <a:pt x="4" y="1"/>
                    <a:pt x="4" y="0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0" y="1"/>
                    <a:pt x="3" y="3"/>
                    <a:pt x="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89" name="Freeform 65"/>
            <p:cNvSpPr>
              <a:spLocks/>
            </p:cNvSpPr>
            <p:nvPr/>
          </p:nvSpPr>
          <p:spPr bwMode="auto">
            <a:xfrm>
              <a:off x="5785179" y="592009"/>
              <a:ext cx="5936" cy="4240"/>
            </a:xfrm>
            <a:custGeom>
              <a:avLst/>
              <a:gdLst>
                <a:gd name="T0" fmla="*/ 2 w 3"/>
                <a:gd name="T1" fmla="*/ 2 h 2"/>
                <a:gd name="T2" fmla="*/ 2 w 3"/>
                <a:gd name="T3" fmla="*/ 0 h 2"/>
                <a:gd name="T4" fmla="*/ 2 w 3"/>
                <a:gd name="T5" fmla="*/ 0 h 2"/>
                <a:gd name="T6" fmla="*/ 2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2" y="2"/>
                  </a:moveTo>
                  <a:cubicBezTo>
                    <a:pt x="3" y="2"/>
                    <a:pt x="3" y="0"/>
                    <a:pt x="2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0" y="2"/>
                    <a:pt x="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90" name="Freeform 66"/>
            <p:cNvSpPr>
              <a:spLocks/>
            </p:cNvSpPr>
            <p:nvPr/>
          </p:nvSpPr>
          <p:spPr bwMode="auto">
            <a:xfrm>
              <a:off x="5785179" y="596248"/>
              <a:ext cx="8479" cy="10175"/>
            </a:xfrm>
            <a:custGeom>
              <a:avLst/>
              <a:gdLst>
                <a:gd name="T0" fmla="*/ 3 w 4"/>
                <a:gd name="T1" fmla="*/ 4 h 5"/>
                <a:gd name="T2" fmla="*/ 3 w 4"/>
                <a:gd name="T3" fmla="*/ 1 h 5"/>
                <a:gd name="T4" fmla="*/ 3 w 4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3" y="4"/>
                  </a:moveTo>
                  <a:cubicBezTo>
                    <a:pt x="4" y="4"/>
                    <a:pt x="3" y="1"/>
                    <a:pt x="3" y="1"/>
                  </a:cubicBezTo>
                  <a:cubicBezTo>
                    <a:pt x="0" y="0"/>
                    <a:pt x="2" y="5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  <p:sp>
          <p:nvSpPr>
            <p:cNvPr id="191" name="Freeform 67"/>
            <p:cNvSpPr>
              <a:spLocks/>
            </p:cNvSpPr>
            <p:nvPr/>
          </p:nvSpPr>
          <p:spPr bwMode="auto">
            <a:xfrm>
              <a:off x="5825879" y="614055"/>
              <a:ext cx="5936" cy="4240"/>
            </a:xfrm>
            <a:custGeom>
              <a:avLst/>
              <a:gdLst>
                <a:gd name="T0" fmla="*/ 3 w 3"/>
                <a:gd name="T1" fmla="*/ 1 h 2"/>
                <a:gd name="T2" fmla="*/ 3 w 3"/>
                <a:gd name="T3" fmla="*/ 1 h 2"/>
                <a:gd name="T4" fmla="*/ 0 w 3"/>
                <a:gd name="T5" fmla="*/ 0 h 2"/>
                <a:gd name="T6" fmla="*/ 0 w 3"/>
                <a:gd name="T7" fmla="*/ 1 h 2"/>
                <a:gd name="T8" fmla="*/ 3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3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2" y="1"/>
                    <a:pt x="3" y="2"/>
                    <a:pt x="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92D050"/>
                </a:solidFill>
              </a:endParaRPr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797385" y="2868554"/>
            <a:ext cx="828000" cy="828000"/>
            <a:chOff x="922884" y="2708962"/>
            <a:chExt cx="828000" cy="828000"/>
          </a:xfrm>
        </p:grpSpPr>
        <p:sp>
          <p:nvSpPr>
            <p:cNvPr id="193" name="Oval 192"/>
            <p:cNvSpPr>
              <a:spLocks noChangeAspect="1"/>
            </p:cNvSpPr>
            <p:nvPr/>
          </p:nvSpPr>
          <p:spPr>
            <a:xfrm>
              <a:off x="922884" y="2708962"/>
              <a:ext cx="828000" cy="8280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tIns="91440" bIns="91440" rtlCol="0" anchor="t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kern="0" dirty="0">
                <a:solidFill>
                  <a:prstClr val="white"/>
                </a:solidFill>
              </a:endParaRPr>
            </a:p>
          </p:txBody>
        </p:sp>
        <p:pic>
          <p:nvPicPr>
            <p:cNvPr id="194" name="Picture 19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4685" y="2838228"/>
              <a:ext cx="644398" cy="569468"/>
            </a:xfrm>
            <a:prstGeom prst="rect">
              <a:avLst/>
            </a:prstGeom>
          </p:spPr>
        </p:pic>
      </p:grpSp>
      <p:sp>
        <p:nvSpPr>
          <p:cNvPr id="195" name="Chevron 194"/>
          <p:cNvSpPr>
            <a:spLocks noChangeAspect="1"/>
          </p:cNvSpPr>
          <p:nvPr/>
        </p:nvSpPr>
        <p:spPr>
          <a:xfrm rot="10800000">
            <a:off x="5595889" y="2503514"/>
            <a:ext cx="1998589" cy="748799"/>
          </a:xfrm>
          <a:prstGeom prst="chevron">
            <a:avLst/>
          </a:prstGeom>
          <a:noFill/>
          <a:ln>
            <a:solidFill>
              <a:srgbClr val="DC7B1F"/>
            </a:solidFill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6" name="TextBox 195"/>
          <p:cNvSpPr txBox="1"/>
          <p:nvPr/>
        </p:nvSpPr>
        <p:spPr>
          <a:xfrm>
            <a:off x="6017059" y="2712833"/>
            <a:ext cx="1175439" cy="355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Данные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197" name="Group 196"/>
          <p:cNvGrpSpPr/>
          <p:nvPr/>
        </p:nvGrpSpPr>
        <p:grpSpPr>
          <a:xfrm>
            <a:off x="7777308" y="2491803"/>
            <a:ext cx="1043763" cy="903165"/>
            <a:chOff x="7777308" y="2297407"/>
            <a:chExt cx="1043763" cy="903165"/>
          </a:xfrm>
        </p:grpSpPr>
        <p:grpSp>
          <p:nvGrpSpPr>
            <p:cNvPr id="198" name="Group 197"/>
            <p:cNvGrpSpPr/>
            <p:nvPr/>
          </p:nvGrpSpPr>
          <p:grpSpPr>
            <a:xfrm>
              <a:off x="7777308" y="2297407"/>
              <a:ext cx="597596" cy="772219"/>
              <a:chOff x="6016625" y="5299075"/>
              <a:chExt cx="733425" cy="947738"/>
            </a:xfrm>
            <a:solidFill>
              <a:srgbClr val="EC881D"/>
            </a:solidFill>
          </p:grpSpPr>
          <p:sp>
            <p:nvSpPr>
              <p:cNvPr id="202" name="Freeform 248"/>
              <p:cNvSpPr>
                <a:spLocks noEditPoints="1"/>
              </p:cNvSpPr>
              <p:nvPr/>
            </p:nvSpPr>
            <p:spPr bwMode="auto">
              <a:xfrm>
                <a:off x="6016625" y="5299075"/>
                <a:ext cx="733425" cy="947738"/>
              </a:xfrm>
              <a:custGeom>
                <a:avLst/>
                <a:gdLst>
                  <a:gd name="T0" fmla="*/ 252 w 504"/>
                  <a:gd name="T1" fmla="*/ 0 h 652"/>
                  <a:gd name="T2" fmla="*/ 0 w 504"/>
                  <a:gd name="T3" fmla="*/ 117 h 652"/>
                  <a:gd name="T4" fmla="*/ 0 w 504"/>
                  <a:gd name="T5" fmla="*/ 535 h 652"/>
                  <a:gd name="T6" fmla="*/ 252 w 504"/>
                  <a:gd name="T7" fmla="*/ 652 h 652"/>
                  <a:gd name="T8" fmla="*/ 504 w 504"/>
                  <a:gd name="T9" fmla="*/ 535 h 652"/>
                  <a:gd name="T10" fmla="*/ 504 w 504"/>
                  <a:gd name="T11" fmla="*/ 117 h 652"/>
                  <a:gd name="T12" fmla="*/ 252 w 504"/>
                  <a:gd name="T13" fmla="*/ 0 h 652"/>
                  <a:gd name="T14" fmla="*/ 484 w 504"/>
                  <a:gd name="T15" fmla="*/ 535 h 652"/>
                  <a:gd name="T16" fmla="*/ 252 w 504"/>
                  <a:gd name="T17" fmla="*/ 632 h 652"/>
                  <a:gd name="T18" fmla="*/ 20 w 504"/>
                  <a:gd name="T19" fmla="*/ 535 h 652"/>
                  <a:gd name="T20" fmla="*/ 20 w 504"/>
                  <a:gd name="T21" fmla="*/ 117 h 652"/>
                  <a:gd name="T22" fmla="*/ 252 w 504"/>
                  <a:gd name="T23" fmla="*/ 20 h 652"/>
                  <a:gd name="T24" fmla="*/ 484 w 504"/>
                  <a:gd name="T25" fmla="*/ 117 h 652"/>
                  <a:gd name="T26" fmla="*/ 484 w 504"/>
                  <a:gd name="T27" fmla="*/ 535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04" h="652">
                    <a:moveTo>
                      <a:pt x="252" y="0"/>
                    </a:moveTo>
                    <a:cubicBezTo>
                      <a:pt x="111" y="0"/>
                      <a:pt x="0" y="51"/>
                      <a:pt x="0" y="117"/>
                    </a:cubicBezTo>
                    <a:cubicBezTo>
                      <a:pt x="0" y="535"/>
                      <a:pt x="0" y="535"/>
                      <a:pt x="0" y="535"/>
                    </a:cubicBezTo>
                    <a:cubicBezTo>
                      <a:pt x="0" y="600"/>
                      <a:pt x="111" y="652"/>
                      <a:pt x="252" y="652"/>
                    </a:cubicBezTo>
                    <a:cubicBezTo>
                      <a:pt x="393" y="652"/>
                      <a:pt x="504" y="600"/>
                      <a:pt x="504" y="535"/>
                    </a:cubicBezTo>
                    <a:cubicBezTo>
                      <a:pt x="504" y="117"/>
                      <a:pt x="504" y="117"/>
                      <a:pt x="504" y="117"/>
                    </a:cubicBezTo>
                    <a:cubicBezTo>
                      <a:pt x="504" y="51"/>
                      <a:pt x="393" y="0"/>
                      <a:pt x="252" y="0"/>
                    </a:cubicBezTo>
                    <a:close/>
                    <a:moveTo>
                      <a:pt x="484" y="535"/>
                    </a:moveTo>
                    <a:cubicBezTo>
                      <a:pt x="484" y="587"/>
                      <a:pt x="378" y="632"/>
                      <a:pt x="252" y="632"/>
                    </a:cubicBezTo>
                    <a:cubicBezTo>
                      <a:pt x="126" y="632"/>
                      <a:pt x="20" y="587"/>
                      <a:pt x="20" y="535"/>
                    </a:cubicBezTo>
                    <a:cubicBezTo>
                      <a:pt x="20" y="117"/>
                      <a:pt x="20" y="117"/>
                      <a:pt x="20" y="117"/>
                    </a:cubicBezTo>
                    <a:cubicBezTo>
                      <a:pt x="20" y="64"/>
                      <a:pt x="126" y="20"/>
                      <a:pt x="252" y="20"/>
                    </a:cubicBezTo>
                    <a:cubicBezTo>
                      <a:pt x="378" y="20"/>
                      <a:pt x="484" y="64"/>
                      <a:pt x="484" y="117"/>
                    </a:cubicBezTo>
                    <a:lnTo>
                      <a:pt x="484" y="5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3" name="Freeform 249"/>
              <p:cNvSpPr>
                <a:spLocks noEditPoints="1"/>
              </p:cNvSpPr>
              <p:nvPr/>
            </p:nvSpPr>
            <p:spPr bwMode="auto">
              <a:xfrm>
                <a:off x="6078538" y="5381625"/>
                <a:ext cx="611188" cy="769938"/>
              </a:xfrm>
              <a:custGeom>
                <a:avLst/>
                <a:gdLst>
                  <a:gd name="T0" fmla="*/ 210 w 420"/>
                  <a:gd name="T1" fmla="*/ 530 h 530"/>
                  <a:gd name="T2" fmla="*/ 26 w 420"/>
                  <a:gd name="T3" fmla="*/ 426 h 530"/>
                  <a:gd name="T4" fmla="*/ 394 w 420"/>
                  <a:gd name="T5" fmla="*/ 426 h 530"/>
                  <a:gd name="T6" fmla="*/ 395 w 420"/>
                  <a:gd name="T7" fmla="*/ 270 h 530"/>
                  <a:gd name="T8" fmla="*/ 25 w 420"/>
                  <a:gd name="T9" fmla="*/ 270 h 530"/>
                  <a:gd name="T10" fmla="*/ 1 w 420"/>
                  <a:gd name="T11" fmla="*/ 309 h 530"/>
                  <a:gd name="T12" fmla="*/ 36 w 420"/>
                  <a:gd name="T13" fmla="*/ 343 h 530"/>
                  <a:gd name="T14" fmla="*/ 210 w 420"/>
                  <a:gd name="T15" fmla="*/ 374 h 530"/>
                  <a:gd name="T16" fmla="*/ 384 w 420"/>
                  <a:gd name="T17" fmla="*/ 343 h 530"/>
                  <a:gd name="T18" fmla="*/ 419 w 420"/>
                  <a:gd name="T19" fmla="*/ 309 h 530"/>
                  <a:gd name="T20" fmla="*/ 395 w 420"/>
                  <a:gd name="T21" fmla="*/ 270 h 530"/>
                  <a:gd name="T22" fmla="*/ 210 w 420"/>
                  <a:gd name="T23" fmla="*/ 384 h 530"/>
                  <a:gd name="T24" fmla="*/ 0 w 420"/>
                  <a:gd name="T25" fmla="*/ 382 h 530"/>
                  <a:gd name="T26" fmla="*/ 1 w 420"/>
                  <a:gd name="T27" fmla="*/ 387 h 530"/>
                  <a:gd name="T28" fmla="*/ 35 w 420"/>
                  <a:gd name="T29" fmla="*/ 421 h 530"/>
                  <a:gd name="T30" fmla="*/ 385 w 420"/>
                  <a:gd name="T31" fmla="*/ 421 h 530"/>
                  <a:gd name="T32" fmla="*/ 419 w 420"/>
                  <a:gd name="T33" fmla="*/ 387 h 530"/>
                  <a:gd name="T34" fmla="*/ 420 w 420"/>
                  <a:gd name="T35" fmla="*/ 382 h 530"/>
                  <a:gd name="T36" fmla="*/ 1 w 420"/>
                  <a:gd name="T37" fmla="*/ 76 h 530"/>
                  <a:gd name="T38" fmla="*/ 2 w 420"/>
                  <a:gd name="T39" fmla="*/ 80 h 530"/>
                  <a:gd name="T40" fmla="*/ 6 w 420"/>
                  <a:gd name="T41" fmla="*/ 86 h 530"/>
                  <a:gd name="T42" fmla="*/ 9 w 420"/>
                  <a:gd name="T43" fmla="*/ 90 h 530"/>
                  <a:gd name="T44" fmla="*/ 15 w 420"/>
                  <a:gd name="T45" fmla="*/ 96 h 530"/>
                  <a:gd name="T46" fmla="*/ 28 w 420"/>
                  <a:gd name="T47" fmla="*/ 105 h 530"/>
                  <a:gd name="T48" fmla="*/ 210 w 420"/>
                  <a:gd name="T49" fmla="*/ 140 h 530"/>
                  <a:gd name="T50" fmla="*/ 392 w 420"/>
                  <a:gd name="T51" fmla="*/ 105 h 530"/>
                  <a:gd name="T52" fmla="*/ 405 w 420"/>
                  <a:gd name="T53" fmla="*/ 96 h 530"/>
                  <a:gd name="T54" fmla="*/ 411 w 420"/>
                  <a:gd name="T55" fmla="*/ 90 h 530"/>
                  <a:gd name="T56" fmla="*/ 414 w 420"/>
                  <a:gd name="T57" fmla="*/ 86 h 530"/>
                  <a:gd name="T58" fmla="*/ 418 w 420"/>
                  <a:gd name="T59" fmla="*/ 80 h 530"/>
                  <a:gd name="T60" fmla="*/ 419 w 420"/>
                  <a:gd name="T61" fmla="*/ 76 h 530"/>
                  <a:gd name="T62" fmla="*/ 420 w 420"/>
                  <a:gd name="T63" fmla="*/ 70 h 530"/>
                  <a:gd name="T64" fmla="*/ 0 w 420"/>
                  <a:gd name="T65" fmla="*/ 70 h 530"/>
                  <a:gd name="T66" fmla="*/ 1 w 420"/>
                  <a:gd name="T67" fmla="*/ 76 h 530"/>
                  <a:gd name="T68" fmla="*/ 210 w 420"/>
                  <a:gd name="T69" fmla="*/ 228 h 530"/>
                  <a:gd name="T70" fmla="*/ 0 w 420"/>
                  <a:gd name="T71" fmla="*/ 226 h 530"/>
                  <a:gd name="T72" fmla="*/ 35 w 420"/>
                  <a:gd name="T73" fmla="*/ 265 h 530"/>
                  <a:gd name="T74" fmla="*/ 385 w 420"/>
                  <a:gd name="T75" fmla="*/ 265 h 530"/>
                  <a:gd name="T76" fmla="*/ 420 w 420"/>
                  <a:gd name="T77" fmla="*/ 226 h 530"/>
                  <a:gd name="T78" fmla="*/ 394 w 420"/>
                  <a:gd name="T79" fmla="*/ 114 h 530"/>
                  <a:gd name="T80" fmla="*/ 26 w 420"/>
                  <a:gd name="T81" fmla="*/ 114 h 530"/>
                  <a:gd name="T82" fmla="*/ 36 w 420"/>
                  <a:gd name="T83" fmla="*/ 187 h 530"/>
                  <a:gd name="T84" fmla="*/ 210 w 420"/>
                  <a:gd name="T85" fmla="*/ 218 h 530"/>
                  <a:gd name="T86" fmla="*/ 384 w 420"/>
                  <a:gd name="T87" fmla="*/ 187 h 530"/>
                  <a:gd name="T88" fmla="*/ 394 w 420"/>
                  <a:gd name="T89" fmla="*/ 114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20" h="530">
                    <a:moveTo>
                      <a:pt x="420" y="460"/>
                    </a:moveTo>
                    <a:cubicBezTo>
                      <a:pt x="420" y="498"/>
                      <a:pt x="326" y="530"/>
                      <a:pt x="210" y="530"/>
                    </a:cubicBezTo>
                    <a:cubicBezTo>
                      <a:pt x="94" y="530"/>
                      <a:pt x="0" y="498"/>
                      <a:pt x="0" y="460"/>
                    </a:cubicBezTo>
                    <a:cubicBezTo>
                      <a:pt x="0" y="448"/>
                      <a:pt x="9" y="436"/>
                      <a:pt x="26" y="426"/>
                    </a:cubicBezTo>
                    <a:cubicBezTo>
                      <a:pt x="61" y="447"/>
                      <a:pt x="124" y="462"/>
                      <a:pt x="210" y="462"/>
                    </a:cubicBezTo>
                    <a:cubicBezTo>
                      <a:pt x="296" y="462"/>
                      <a:pt x="359" y="447"/>
                      <a:pt x="394" y="426"/>
                    </a:cubicBezTo>
                    <a:cubicBezTo>
                      <a:pt x="411" y="436"/>
                      <a:pt x="420" y="448"/>
                      <a:pt x="420" y="460"/>
                    </a:cubicBezTo>
                    <a:close/>
                    <a:moveTo>
                      <a:pt x="395" y="270"/>
                    </a:moveTo>
                    <a:cubicBezTo>
                      <a:pt x="359" y="291"/>
                      <a:pt x="296" y="306"/>
                      <a:pt x="210" y="306"/>
                    </a:cubicBezTo>
                    <a:cubicBezTo>
                      <a:pt x="124" y="306"/>
                      <a:pt x="61" y="291"/>
                      <a:pt x="25" y="270"/>
                    </a:cubicBezTo>
                    <a:cubicBezTo>
                      <a:pt x="9" y="280"/>
                      <a:pt x="0" y="292"/>
                      <a:pt x="0" y="304"/>
                    </a:cubicBezTo>
                    <a:cubicBezTo>
                      <a:pt x="0" y="305"/>
                      <a:pt x="0" y="307"/>
                      <a:pt x="1" y="309"/>
                    </a:cubicBezTo>
                    <a:cubicBezTo>
                      <a:pt x="1" y="309"/>
                      <a:pt x="1" y="309"/>
                      <a:pt x="1" y="309"/>
                    </a:cubicBezTo>
                    <a:cubicBezTo>
                      <a:pt x="4" y="322"/>
                      <a:pt x="16" y="333"/>
                      <a:pt x="36" y="343"/>
                    </a:cubicBezTo>
                    <a:cubicBezTo>
                      <a:pt x="36" y="343"/>
                      <a:pt x="36" y="343"/>
                      <a:pt x="36" y="343"/>
                    </a:cubicBezTo>
                    <a:cubicBezTo>
                      <a:pt x="73" y="361"/>
                      <a:pt x="137" y="374"/>
                      <a:pt x="210" y="374"/>
                    </a:cubicBezTo>
                    <a:cubicBezTo>
                      <a:pt x="283" y="374"/>
                      <a:pt x="347" y="361"/>
                      <a:pt x="384" y="343"/>
                    </a:cubicBezTo>
                    <a:cubicBezTo>
                      <a:pt x="384" y="343"/>
                      <a:pt x="384" y="343"/>
                      <a:pt x="384" y="343"/>
                    </a:cubicBezTo>
                    <a:cubicBezTo>
                      <a:pt x="404" y="333"/>
                      <a:pt x="416" y="322"/>
                      <a:pt x="419" y="309"/>
                    </a:cubicBezTo>
                    <a:cubicBezTo>
                      <a:pt x="419" y="309"/>
                      <a:pt x="419" y="309"/>
                      <a:pt x="419" y="309"/>
                    </a:cubicBezTo>
                    <a:cubicBezTo>
                      <a:pt x="420" y="307"/>
                      <a:pt x="420" y="305"/>
                      <a:pt x="420" y="304"/>
                    </a:cubicBezTo>
                    <a:cubicBezTo>
                      <a:pt x="420" y="292"/>
                      <a:pt x="411" y="280"/>
                      <a:pt x="395" y="270"/>
                    </a:cubicBezTo>
                    <a:close/>
                    <a:moveTo>
                      <a:pt x="394" y="348"/>
                    </a:moveTo>
                    <a:cubicBezTo>
                      <a:pt x="359" y="369"/>
                      <a:pt x="296" y="384"/>
                      <a:pt x="210" y="384"/>
                    </a:cubicBezTo>
                    <a:cubicBezTo>
                      <a:pt x="124" y="384"/>
                      <a:pt x="61" y="369"/>
                      <a:pt x="26" y="348"/>
                    </a:cubicBezTo>
                    <a:cubicBezTo>
                      <a:pt x="9" y="358"/>
                      <a:pt x="0" y="370"/>
                      <a:pt x="0" y="382"/>
                    </a:cubicBezTo>
                    <a:cubicBezTo>
                      <a:pt x="0" y="383"/>
                      <a:pt x="0" y="385"/>
                      <a:pt x="1" y="387"/>
                    </a:cubicBezTo>
                    <a:cubicBezTo>
                      <a:pt x="1" y="387"/>
                      <a:pt x="1" y="387"/>
                      <a:pt x="1" y="387"/>
                    </a:cubicBezTo>
                    <a:cubicBezTo>
                      <a:pt x="4" y="400"/>
                      <a:pt x="16" y="411"/>
                      <a:pt x="36" y="421"/>
                    </a:cubicBezTo>
                    <a:cubicBezTo>
                      <a:pt x="36" y="421"/>
                      <a:pt x="36" y="421"/>
                      <a:pt x="35" y="421"/>
                    </a:cubicBezTo>
                    <a:cubicBezTo>
                      <a:pt x="73" y="439"/>
                      <a:pt x="137" y="452"/>
                      <a:pt x="210" y="452"/>
                    </a:cubicBezTo>
                    <a:cubicBezTo>
                      <a:pt x="283" y="452"/>
                      <a:pt x="347" y="439"/>
                      <a:pt x="385" y="421"/>
                    </a:cubicBezTo>
                    <a:cubicBezTo>
                      <a:pt x="384" y="421"/>
                      <a:pt x="384" y="421"/>
                      <a:pt x="384" y="421"/>
                    </a:cubicBezTo>
                    <a:cubicBezTo>
                      <a:pt x="404" y="411"/>
                      <a:pt x="416" y="400"/>
                      <a:pt x="419" y="387"/>
                    </a:cubicBezTo>
                    <a:cubicBezTo>
                      <a:pt x="419" y="387"/>
                      <a:pt x="419" y="387"/>
                      <a:pt x="419" y="387"/>
                    </a:cubicBezTo>
                    <a:cubicBezTo>
                      <a:pt x="420" y="385"/>
                      <a:pt x="420" y="383"/>
                      <a:pt x="420" y="382"/>
                    </a:cubicBezTo>
                    <a:cubicBezTo>
                      <a:pt x="420" y="370"/>
                      <a:pt x="411" y="358"/>
                      <a:pt x="394" y="348"/>
                    </a:cubicBezTo>
                    <a:close/>
                    <a:moveTo>
                      <a:pt x="1" y="76"/>
                    </a:moveTo>
                    <a:cubicBezTo>
                      <a:pt x="1" y="77"/>
                      <a:pt x="2" y="79"/>
                      <a:pt x="2" y="80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3" y="82"/>
                      <a:pt x="4" y="83"/>
                      <a:pt x="5" y="85"/>
                    </a:cubicBezTo>
                    <a:cubicBezTo>
                      <a:pt x="5" y="85"/>
                      <a:pt x="6" y="86"/>
                      <a:pt x="6" y="86"/>
                    </a:cubicBezTo>
                    <a:cubicBezTo>
                      <a:pt x="7" y="87"/>
                      <a:pt x="8" y="89"/>
                      <a:pt x="9" y="90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11" y="92"/>
                      <a:pt x="12" y="93"/>
                      <a:pt x="14" y="95"/>
                    </a:cubicBezTo>
                    <a:cubicBezTo>
                      <a:pt x="14" y="95"/>
                      <a:pt x="15" y="95"/>
                      <a:pt x="15" y="96"/>
                    </a:cubicBezTo>
                    <a:cubicBezTo>
                      <a:pt x="19" y="99"/>
                      <a:pt x="23" y="101"/>
                      <a:pt x="27" y="104"/>
                    </a:cubicBezTo>
                    <a:cubicBezTo>
                      <a:pt x="27" y="104"/>
                      <a:pt x="28" y="105"/>
                      <a:pt x="28" y="105"/>
                    </a:cubicBezTo>
                    <a:cubicBezTo>
                      <a:pt x="31" y="106"/>
                      <a:pt x="33" y="107"/>
                      <a:pt x="36" y="109"/>
                    </a:cubicBezTo>
                    <a:cubicBezTo>
                      <a:pt x="73" y="127"/>
                      <a:pt x="137" y="140"/>
                      <a:pt x="210" y="140"/>
                    </a:cubicBezTo>
                    <a:cubicBezTo>
                      <a:pt x="283" y="140"/>
                      <a:pt x="347" y="127"/>
                      <a:pt x="384" y="109"/>
                    </a:cubicBezTo>
                    <a:cubicBezTo>
                      <a:pt x="387" y="107"/>
                      <a:pt x="389" y="106"/>
                      <a:pt x="392" y="105"/>
                    </a:cubicBezTo>
                    <a:cubicBezTo>
                      <a:pt x="392" y="105"/>
                      <a:pt x="393" y="104"/>
                      <a:pt x="393" y="104"/>
                    </a:cubicBezTo>
                    <a:cubicBezTo>
                      <a:pt x="397" y="101"/>
                      <a:pt x="401" y="99"/>
                      <a:pt x="405" y="96"/>
                    </a:cubicBezTo>
                    <a:cubicBezTo>
                      <a:pt x="405" y="95"/>
                      <a:pt x="406" y="95"/>
                      <a:pt x="406" y="95"/>
                    </a:cubicBezTo>
                    <a:cubicBezTo>
                      <a:pt x="408" y="93"/>
                      <a:pt x="409" y="92"/>
                      <a:pt x="411" y="90"/>
                    </a:cubicBezTo>
                    <a:cubicBezTo>
                      <a:pt x="411" y="90"/>
                      <a:pt x="411" y="90"/>
                      <a:pt x="411" y="90"/>
                    </a:cubicBezTo>
                    <a:cubicBezTo>
                      <a:pt x="412" y="89"/>
                      <a:pt x="413" y="87"/>
                      <a:pt x="414" y="86"/>
                    </a:cubicBezTo>
                    <a:cubicBezTo>
                      <a:pt x="414" y="86"/>
                      <a:pt x="415" y="85"/>
                      <a:pt x="415" y="85"/>
                    </a:cubicBezTo>
                    <a:cubicBezTo>
                      <a:pt x="416" y="83"/>
                      <a:pt x="417" y="82"/>
                      <a:pt x="418" y="80"/>
                    </a:cubicBezTo>
                    <a:cubicBezTo>
                      <a:pt x="418" y="80"/>
                      <a:pt x="418" y="80"/>
                      <a:pt x="418" y="80"/>
                    </a:cubicBezTo>
                    <a:cubicBezTo>
                      <a:pt x="418" y="79"/>
                      <a:pt x="419" y="77"/>
                      <a:pt x="419" y="76"/>
                    </a:cubicBezTo>
                    <a:cubicBezTo>
                      <a:pt x="419" y="75"/>
                      <a:pt x="419" y="75"/>
                      <a:pt x="419" y="74"/>
                    </a:cubicBezTo>
                    <a:cubicBezTo>
                      <a:pt x="420" y="73"/>
                      <a:pt x="420" y="71"/>
                      <a:pt x="420" y="70"/>
                    </a:cubicBezTo>
                    <a:cubicBezTo>
                      <a:pt x="420" y="31"/>
                      <a:pt x="326" y="0"/>
                      <a:pt x="210" y="0"/>
                    </a:cubicBezTo>
                    <a:cubicBezTo>
                      <a:pt x="94" y="0"/>
                      <a:pt x="0" y="31"/>
                      <a:pt x="0" y="70"/>
                    </a:cubicBezTo>
                    <a:cubicBezTo>
                      <a:pt x="0" y="71"/>
                      <a:pt x="0" y="73"/>
                      <a:pt x="1" y="74"/>
                    </a:cubicBezTo>
                    <a:cubicBezTo>
                      <a:pt x="1" y="75"/>
                      <a:pt x="1" y="75"/>
                      <a:pt x="1" y="76"/>
                    </a:cubicBezTo>
                    <a:close/>
                    <a:moveTo>
                      <a:pt x="395" y="192"/>
                    </a:moveTo>
                    <a:cubicBezTo>
                      <a:pt x="359" y="213"/>
                      <a:pt x="296" y="228"/>
                      <a:pt x="210" y="228"/>
                    </a:cubicBezTo>
                    <a:cubicBezTo>
                      <a:pt x="124" y="228"/>
                      <a:pt x="61" y="213"/>
                      <a:pt x="25" y="192"/>
                    </a:cubicBezTo>
                    <a:cubicBezTo>
                      <a:pt x="9" y="202"/>
                      <a:pt x="0" y="214"/>
                      <a:pt x="0" y="226"/>
                    </a:cubicBezTo>
                    <a:cubicBezTo>
                      <a:pt x="0" y="240"/>
                      <a:pt x="13" y="254"/>
                      <a:pt x="36" y="265"/>
                    </a:cubicBezTo>
                    <a:cubicBezTo>
                      <a:pt x="35" y="265"/>
                      <a:pt x="35" y="265"/>
                      <a:pt x="35" y="265"/>
                    </a:cubicBezTo>
                    <a:cubicBezTo>
                      <a:pt x="73" y="284"/>
                      <a:pt x="137" y="296"/>
                      <a:pt x="210" y="296"/>
                    </a:cubicBezTo>
                    <a:cubicBezTo>
                      <a:pt x="283" y="296"/>
                      <a:pt x="347" y="284"/>
                      <a:pt x="385" y="265"/>
                    </a:cubicBezTo>
                    <a:cubicBezTo>
                      <a:pt x="385" y="265"/>
                      <a:pt x="385" y="265"/>
                      <a:pt x="384" y="265"/>
                    </a:cubicBezTo>
                    <a:cubicBezTo>
                      <a:pt x="407" y="254"/>
                      <a:pt x="420" y="240"/>
                      <a:pt x="420" y="226"/>
                    </a:cubicBezTo>
                    <a:cubicBezTo>
                      <a:pt x="420" y="214"/>
                      <a:pt x="411" y="202"/>
                      <a:pt x="395" y="192"/>
                    </a:cubicBezTo>
                    <a:close/>
                    <a:moveTo>
                      <a:pt x="394" y="114"/>
                    </a:moveTo>
                    <a:cubicBezTo>
                      <a:pt x="359" y="135"/>
                      <a:pt x="296" y="150"/>
                      <a:pt x="210" y="150"/>
                    </a:cubicBezTo>
                    <a:cubicBezTo>
                      <a:pt x="124" y="150"/>
                      <a:pt x="61" y="135"/>
                      <a:pt x="26" y="114"/>
                    </a:cubicBezTo>
                    <a:cubicBezTo>
                      <a:pt x="9" y="124"/>
                      <a:pt x="0" y="136"/>
                      <a:pt x="0" y="148"/>
                    </a:cubicBezTo>
                    <a:cubicBezTo>
                      <a:pt x="0" y="162"/>
                      <a:pt x="13" y="176"/>
                      <a:pt x="36" y="187"/>
                    </a:cubicBezTo>
                    <a:cubicBezTo>
                      <a:pt x="36" y="187"/>
                      <a:pt x="35" y="187"/>
                      <a:pt x="35" y="187"/>
                    </a:cubicBezTo>
                    <a:cubicBezTo>
                      <a:pt x="73" y="206"/>
                      <a:pt x="137" y="218"/>
                      <a:pt x="210" y="218"/>
                    </a:cubicBezTo>
                    <a:cubicBezTo>
                      <a:pt x="283" y="218"/>
                      <a:pt x="347" y="206"/>
                      <a:pt x="385" y="187"/>
                    </a:cubicBezTo>
                    <a:cubicBezTo>
                      <a:pt x="385" y="187"/>
                      <a:pt x="384" y="187"/>
                      <a:pt x="384" y="187"/>
                    </a:cubicBezTo>
                    <a:cubicBezTo>
                      <a:pt x="407" y="176"/>
                      <a:pt x="420" y="162"/>
                      <a:pt x="420" y="148"/>
                    </a:cubicBezTo>
                    <a:cubicBezTo>
                      <a:pt x="420" y="136"/>
                      <a:pt x="411" y="124"/>
                      <a:pt x="394" y="1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9" name="Group 198"/>
            <p:cNvGrpSpPr/>
            <p:nvPr/>
          </p:nvGrpSpPr>
          <p:grpSpPr>
            <a:xfrm>
              <a:off x="8223475" y="2428353"/>
              <a:ext cx="597596" cy="772219"/>
              <a:chOff x="6016625" y="5299075"/>
              <a:chExt cx="733425" cy="947738"/>
            </a:xfrm>
            <a:solidFill>
              <a:srgbClr val="EC881D"/>
            </a:solidFill>
          </p:grpSpPr>
          <p:sp>
            <p:nvSpPr>
              <p:cNvPr id="200" name="Freeform 248"/>
              <p:cNvSpPr>
                <a:spLocks noEditPoints="1"/>
              </p:cNvSpPr>
              <p:nvPr/>
            </p:nvSpPr>
            <p:spPr bwMode="auto">
              <a:xfrm>
                <a:off x="6016625" y="5299075"/>
                <a:ext cx="733425" cy="947738"/>
              </a:xfrm>
              <a:custGeom>
                <a:avLst/>
                <a:gdLst>
                  <a:gd name="T0" fmla="*/ 252 w 504"/>
                  <a:gd name="T1" fmla="*/ 0 h 652"/>
                  <a:gd name="T2" fmla="*/ 0 w 504"/>
                  <a:gd name="T3" fmla="*/ 117 h 652"/>
                  <a:gd name="T4" fmla="*/ 0 w 504"/>
                  <a:gd name="T5" fmla="*/ 535 h 652"/>
                  <a:gd name="T6" fmla="*/ 252 w 504"/>
                  <a:gd name="T7" fmla="*/ 652 h 652"/>
                  <a:gd name="T8" fmla="*/ 504 w 504"/>
                  <a:gd name="T9" fmla="*/ 535 h 652"/>
                  <a:gd name="T10" fmla="*/ 504 w 504"/>
                  <a:gd name="T11" fmla="*/ 117 h 652"/>
                  <a:gd name="T12" fmla="*/ 252 w 504"/>
                  <a:gd name="T13" fmla="*/ 0 h 652"/>
                  <a:gd name="T14" fmla="*/ 484 w 504"/>
                  <a:gd name="T15" fmla="*/ 535 h 652"/>
                  <a:gd name="T16" fmla="*/ 252 w 504"/>
                  <a:gd name="T17" fmla="*/ 632 h 652"/>
                  <a:gd name="T18" fmla="*/ 20 w 504"/>
                  <a:gd name="T19" fmla="*/ 535 h 652"/>
                  <a:gd name="T20" fmla="*/ 20 w 504"/>
                  <a:gd name="T21" fmla="*/ 117 h 652"/>
                  <a:gd name="T22" fmla="*/ 252 w 504"/>
                  <a:gd name="T23" fmla="*/ 20 h 652"/>
                  <a:gd name="T24" fmla="*/ 484 w 504"/>
                  <a:gd name="T25" fmla="*/ 117 h 652"/>
                  <a:gd name="T26" fmla="*/ 484 w 504"/>
                  <a:gd name="T27" fmla="*/ 535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04" h="652">
                    <a:moveTo>
                      <a:pt x="252" y="0"/>
                    </a:moveTo>
                    <a:cubicBezTo>
                      <a:pt x="111" y="0"/>
                      <a:pt x="0" y="51"/>
                      <a:pt x="0" y="117"/>
                    </a:cubicBezTo>
                    <a:cubicBezTo>
                      <a:pt x="0" y="535"/>
                      <a:pt x="0" y="535"/>
                      <a:pt x="0" y="535"/>
                    </a:cubicBezTo>
                    <a:cubicBezTo>
                      <a:pt x="0" y="600"/>
                      <a:pt x="111" y="652"/>
                      <a:pt x="252" y="652"/>
                    </a:cubicBezTo>
                    <a:cubicBezTo>
                      <a:pt x="393" y="652"/>
                      <a:pt x="504" y="600"/>
                      <a:pt x="504" y="535"/>
                    </a:cubicBezTo>
                    <a:cubicBezTo>
                      <a:pt x="504" y="117"/>
                      <a:pt x="504" y="117"/>
                      <a:pt x="504" y="117"/>
                    </a:cubicBezTo>
                    <a:cubicBezTo>
                      <a:pt x="504" y="51"/>
                      <a:pt x="393" y="0"/>
                      <a:pt x="252" y="0"/>
                    </a:cubicBezTo>
                    <a:close/>
                    <a:moveTo>
                      <a:pt x="484" y="535"/>
                    </a:moveTo>
                    <a:cubicBezTo>
                      <a:pt x="484" y="587"/>
                      <a:pt x="378" y="632"/>
                      <a:pt x="252" y="632"/>
                    </a:cubicBezTo>
                    <a:cubicBezTo>
                      <a:pt x="126" y="632"/>
                      <a:pt x="20" y="587"/>
                      <a:pt x="20" y="535"/>
                    </a:cubicBezTo>
                    <a:cubicBezTo>
                      <a:pt x="20" y="117"/>
                      <a:pt x="20" y="117"/>
                      <a:pt x="20" y="117"/>
                    </a:cubicBezTo>
                    <a:cubicBezTo>
                      <a:pt x="20" y="64"/>
                      <a:pt x="126" y="20"/>
                      <a:pt x="252" y="20"/>
                    </a:cubicBezTo>
                    <a:cubicBezTo>
                      <a:pt x="378" y="20"/>
                      <a:pt x="484" y="64"/>
                      <a:pt x="484" y="117"/>
                    </a:cubicBezTo>
                    <a:lnTo>
                      <a:pt x="484" y="5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1" name="Freeform 249"/>
              <p:cNvSpPr>
                <a:spLocks noEditPoints="1"/>
              </p:cNvSpPr>
              <p:nvPr/>
            </p:nvSpPr>
            <p:spPr bwMode="auto">
              <a:xfrm>
                <a:off x="6078538" y="5381625"/>
                <a:ext cx="611188" cy="769938"/>
              </a:xfrm>
              <a:custGeom>
                <a:avLst/>
                <a:gdLst>
                  <a:gd name="T0" fmla="*/ 210 w 420"/>
                  <a:gd name="T1" fmla="*/ 530 h 530"/>
                  <a:gd name="T2" fmla="*/ 26 w 420"/>
                  <a:gd name="T3" fmla="*/ 426 h 530"/>
                  <a:gd name="T4" fmla="*/ 394 w 420"/>
                  <a:gd name="T5" fmla="*/ 426 h 530"/>
                  <a:gd name="T6" fmla="*/ 395 w 420"/>
                  <a:gd name="T7" fmla="*/ 270 h 530"/>
                  <a:gd name="T8" fmla="*/ 25 w 420"/>
                  <a:gd name="T9" fmla="*/ 270 h 530"/>
                  <a:gd name="T10" fmla="*/ 1 w 420"/>
                  <a:gd name="T11" fmla="*/ 309 h 530"/>
                  <a:gd name="T12" fmla="*/ 36 w 420"/>
                  <a:gd name="T13" fmla="*/ 343 h 530"/>
                  <a:gd name="T14" fmla="*/ 210 w 420"/>
                  <a:gd name="T15" fmla="*/ 374 h 530"/>
                  <a:gd name="T16" fmla="*/ 384 w 420"/>
                  <a:gd name="T17" fmla="*/ 343 h 530"/>
                  <a:gd name="T18" fmla="*/ 419 w 420"/>
                  <a:gd name="T19" fmla="*/ 309 h 530"/>
                  <a:gd name="T20" fmla="*/ 395 w 420"/>
                  <a:gd name="T21" fmla="*/ 270 h 530"/>
                  <a:gd name="T22" fmla="*/ 210 w 420"/>
                  <a:gd name="T23" fmla="*/ 384 h 530"/>
                  <a:gd name="T24" fmla="*/ 0 w 420"/>
                  <a:gd name="T25" fmla="*/ 382 h 530"/>
                  <a:gd name="T26" fmla="*/ 1 w 420"/>
                  <a:gd name="T27" fmla="*/ 387 h 530"/>
                  <a:gd name="T28" fmla="*/ 35 w 420"/>
                  <a:gd name="T29" fmla="*/ 421 h 530"/>
                  <a:gd name="T30" fmla="*/ 385 w 420"/>
                  <a:gd name="T31" fmla="*/ 421 h 530"/>
                  <a:gd name="T32" fmla="*/ 419 w 420"/>
                  <a:gd name="T33" fmla="*/ 387 h 530"/>
                  <a:gd name="T34" fmla="*/ 420 w 420"/>
                  <a:gd name="T35" fmla="*/ 382 h 530"/>
                  <a:gd name="T36" fmla="*/ 1 w 420"/>
                  <a:gd name="T37" fmla="*/ 76 h 530"/>
                  <a:gd name="T38" fmla="*/ 2 w 420"/>
                  <a:gd name="T39" fmla="*/ 80 h 530"/>
                  <a:gd name="T40" fmla="*/ 6 w 420"/>
                  <a:gd name="T41" fmla="*/ 86 h 530"/>
                  <a:gd name="T42" fmla="*/ 9 w 420"/>
                  <a:gd name="T43" fmla="*/ 90 h 530"/>
                  <a:gd name="T44" fmla="*/ 15 w 420"/>
                  <a:gd name="T45" fmla="*/ 96 h 530"/>
                  <a:gd name="T46" fmla="*/ 28 w 420"/>
                  <a:gd name="T47" fmla="*/ 105 h 530"/>
                  <a:gd name="T48" fmla="*/ 210 w 420"/>
                  <a:gd name="T49" fmla="*/ 140 h 530"/>
                  <a:gd name="T50" fmla="*/ 392 w 420"/>
                  <a:gd name="T51" fmla="*/ 105 h 530"/>
                  <a:gd name="T52" fmla="*/ 405 w 420"/>
                  <a:gd name="T53" fmla="*/ 96 h 530"/>
                  <a:gd name="T54" fmla="*/ 411 w 420"/>
                  <a:gd name="T55" fmla="*/ 90 h 530"/>
                  <a:gd name="T56" fmla="*/ 414 w 420"/>
                  <a:gd name="T57" fmla="*/ 86 h 530"/>
                  <a:gd name="T58" fmla="*/ 418 w 420"/>
                  <a:gd name="T59" fmla="*/ 80 h 530"/>
                  <a:gd name="T60" fmla="*/ 419 w 420"/>
                  <a:gd name="T61" fmla="*/ 76 h 530"/>
                  <a:gd name="T62" fmla="*/ 420 w 420"/>
                  <a:gd name="T63" fmla="*/ 70 h 530"/>
                  <a:gd name="T64" fmla="*/ 0 w 420"/>
                  <a:gd name="T65" fmla="*/ 70 h 530"/>
                  <a:gd name="T66" fmla="*/ 1 w 420"/>
                  <a:gd name="T67" fmla="*/ 76 h 530"/>
                  <a:gd name="T68" fmla="*/ 210 w 420"/>
                  <a:gd name="T69" fmla="*/ 228 h 530"/>
                  <a:gd name="T70" fmla="*/ 0 w 420"/>
                  <a:gd name="T71" fmla="*/ 226 h 530"/>
                  <a:gd name="T72" fmla="*/ 35 w 420"/>
                  <a:gd name="T73" fmla="*/ 265 h 530"/>
                  <a:gd name="T74" fmla="*/ 385 w 420"/>
                  <a:gd name="T75" fmla="*/ 265 h 530"/>
                  <a:gd name="T76" fmla="*/ 420 w 420"/>
                  <a:gd name="T77" fmla="*/ 226 h 530"/>
                  <a:gd name="T78" fmla="*/ 394 w 420"/>
                  <a:gd name="T79" fmla="*/ 114 h 530"/>
                  <a:gd name="T80" fmla="*/ 26 w 420"/>
                  <a:gd name="T81" fmla="*/ 114 h 530"/>
                  <a:gd name="T82" fmla="*/ 36 w 420"/>
                  <a:gd name="T83" fmla="*/ 187 h 530"/>
                  <a:gd name="T84" fmla="*/ 210 w 420"/>
                  <a:gd name="T85" fmla="*/ 218 h 530"/>
                  <a:gd name="T86" fmla="*/ 384 w 420"/>
                  <a:gd name="T87" fmla="*/ 187 h 530"/>
                  <a:gd name="T88" fmla="*/ 394 w 420"/>
                  <a:gd name="T89" fmla="*/ 114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420" h="530">
                    <a:moveTo>
                      <a:pt x="420" y="460"/>
                    </a:moveTo>
                    <a:cubicBezTo>
                      <a:pt x="420" y="498"/>
                      <a:pt x="326" y="530"/>
                      <a:pt x="210" y="530"/>
                    </a:cubicBezTo>
                    <a:cubicBezTo>
                      <a:pt x="94" y="530"/>
                      <a:pt x="0" y="498"/>
                      <a:pt x="0" y="460"/>
                    </a:cubicBezTo>
                    <a:cubicBezTo>
                      <a:pt x="0" y="448"/>
                      <a:pt x="9" y="436"/>
                      <a:pt x="26" y="426"/>
                    </a:cubicBezTo>
                    <a:cubicBezTo>
                      <a:pt x="61" y="447"/>
                      <a:pt x="124" y="462"/>
                      <a:pt x="210" y="462"/>
                    </a:cubicBezTo>
                    <a:cubicBezTo>
                      <a:pt x="296" y="462"/>
                      <a:pt x="359" y="447"/>
                      <a:pt x="394" y="426"/>
                    </a:cubicBezTo>
                    <a:cubicBezTo>
                      <a:pt x="411" y="436"/>
                      <a:pt x="420" y="448"/>
                      <a:pt x="420" y="460"/>
                    </a:cubicBezTo>
                    <a:close/>
                    <a:moveTo>
                      <a:pt x="395" y="270"/>
                    </a:moveTo>
                    <a:cubicBezTo>
                      <a:pt x="359" y="291"/>
                      <a:pt x="296" y="306"/>
                      <a:pt x="210" y="306"/>
                    </a:cubicBezTo>
                    <a:cubicBezTo>
                      <a:pt x="124" y="306"/>
                      <a:pt x="61" y="291"/>
                      <a:pt x="25" y="270"/>
                    </a:cubicBezTo>
                    <a:cubicBezTo>
                      <a:pt x="9" y="280"/>
                      <a:pt x="0" y="292"/>
                      <a:pt x="0" y="304"/>
                    </a:cubicBezTo>
                    <a:cubicBezTo>
                      <a:pt x="0" y="305"/>
                      <a:pt x="0" y="307"/>
                      <a:pt x="1" y="309"/>
                    </a:cubicBezTo>
                    <a:cubicBezTo>
                      <a:pt x="1" y="309"/>
                      <a:pt x="1" y="309"/>
                      <a:pt x="1" y="309"/>
                    </a:cubicBezTo>
                    <a:cubicBezTo>
                      <a:pt x="4" y="322"/>
                      <a:pt x="16" y="333"/>
                      <a:pt x="36" y="343"/>
                    </a:cubicBezTo>
                    <a:cubicBezTo>
                      <a:pt x="36" y="343"/>
                      <a:pt x="36" y="343"/>
                      <a:pt x="36" y="343"/>
                    </a:cubicBezTo>
                    <a:cubicBezTo>
                      <a:pt x="73" y="361"/>
                      <a:pt x="137" y="374"/>
                      <a:pt x="210" y="374"/>
                    </a:cubicBezTo>
                    <a:cubicBezTo>
                      <a:pt x="283" y="374"/>
                      <a:pt x="347" y="361"/>
                      <a:pt x="384" y="343"/>
                    </a:cubicBezTo>
                    <a:cubicBezTo>
                      <a:pt x="384" y="343"/>
                      <a:pt x="384" y="343"/>
                      <a:pt x="384" y="343"/>
                    </a:cubicBezTo>
                    <a:cubicBezTo>
                      <a:pt x="404" y="333"/>
                      <a:pt x="416" y="322"/>
                      <a:pt x="419" y="309"/>
                    </a:cubicBezTo>
                    <a:cubicBezTo>
                      <a:pt x="419" y="309"/>
                      <a:pt x="419" y="309"/>
                      <a:pt x="419" y="309"/>
                    </a:cubicBezTo>
                    <a:cubicBezTo>
                      <a:pt x="420" y="307"/>
                      <a:pt x="420" y="305"/>
                      <a:pt x="420" y="304"/>
                    </a:cubicBezTo>
                    <a:cubicBezTo>
                      <a:pt x="420" y="292"/>
                      <a:pt x="411" y="280"/>
                      <a:pt x="395" y="270"/>
                    </a:cubicBezTo>
                    <a:close/>
                    <a:moveTo>
                      <a:pt x="394" y="348"/>
                    </a:moveTo>
                    <a:cubicBezTo>
                      <a:pt x="359" y="369"/>
                      <a:pt x="296" y="384"/>
                      <a:pt x="210" y="384"/>
                    </a:cubicBezTo>
                    <a:cubicBezTo>
                      <a:pt x="124" y="384"/>
                      <a:pt x="61" y="369"/>
                      <a:pt x="26" y="348"/>
                    </a:cubicBezTo>
                    <a:cubicBezTo>
                      <a:pt x="9" y="358"/>
                      <a:pt x="0" y="370"/>
                      <a:pt x="0" y="382"/>
                    </a:cubicBezTo>
                    <a:cubicBezTo>
                      <a:pt x="0" y="383"/>
                      <a:pt x="0" y="385"/>
                      <a:pt x="1" y="387"/>
                    </a:cubicBezTo>
                    <a:cubicBezTo>
                      <a:pt x="1" y="387"/>
                      <a:pt x="1" y="387"/>
                      <a:pt x="1" y="387"/>
                    </a:cubicBezTo>
                    <a:cubicBezTo>
                      <a:pt x="4" y="400"/>
                      <a:pt x="16" y="411"/>
                      <a:pt x="36" y="421"/>
                    </a:cubicBezTo>
                    <a:cubicBezTo>
                      <a:pt x="36" y="421"/>
                      <a:pt x="36" y="421"/>
                      <a:pt x="35" y="421"/>
                    </a:cubicBezTo>
                    <a:cubicBezTo>
                      <a:pt x="73" y="439"/>
                      <a:pt x="137" y="452"/>
                      <a:pt x="210" y="452"/>
                    </a:cubicBezTo>
                    <a:cubicBezTo>
                      <a:pt x="283" y="452"/>
                      <a:pt x="347" y="439"/>
                      <a:pt x="385" y="421"/>
                    </a:cubicBezTo>
                    <a:cubicBezTo>
                      <a:pt x="384" y="421"/>
                      <a:pt x="384" y="421"/>
                      <a:pt x="384" y="421"/>
                    </a:cubicBezTo>
                    <a:cubicBezTo>
                      <a:pt x="404" y="411"/>
                      <a:pt x="416" y="400"/>
                      <a:pt x="419" y="387"/>
                    </a:cubicBezTo>
                    <a:cubicBezTo>
                      <a:pt x="419" y="387"/>
                      <a:pt x="419" y="387"/>
                      <a:pt x="419" y="387"/>
                    </a:cubicBezTo>
                    <a:cubicBezTo>
                      <a:pt x="420" y="385"/>
                      <a:pt x="420" y="383"/>
                      <a:pt x="420" y="382"/>
                    </a:cubicBezTo>
                    <a:cubicBezTo>
                      <a:pt x="420" y="370"/>
                      <a:pt x="411" y="358"/>
                      <a:pt x="394" y="348"/>
                    </a:cubicBezTo>
                    <a:close/>
                    <a:moveTo>
                      <a:pt x="1" y="76"/>
                    </a:moveTo>
                    <a:cubicBezTo>
                      <a:pt x="1" y="77"/>
                      <a:pt x="2" y="79"/>
                      <a:pt x="2" y="80"/>
                    </a:cubicBezTo>
                    <a:cubicBezTo>
                      <a:pt x="2" y="80"/>
                      <a:pt x="2" y="80"/>
                      <a:pt x="2" y="80"/>
                    </a:cubicBezTo>
                    <a:cubicBezTo>
                      <a:pt x="3" y="82"/>
                      <a:pt x="4" y="83"/>
                      <a:pt x="5" y="85"/>
                    </a:cubicBezTo>
                    <a:cubicBezTo>
                      <a:pt x="5" y="85"/>
                      <a:pt x="6" y="86"/>
                      <a:pt x="6" y="86"/>
                    </a:cubicBezTo>
                    <a:cubicBezTo>
                      <a:pt x="7" y="87"/>
                      <a:pt x="8" y="89"/>
                      <a:pt x="9" y="90"/>
                    </a:cubicBezTo>
                    <a:cubicBezTo>
                      <a:pt x="9" y="90"/>
                      <a:pt x="9" y="90"/>
                      <a:pt x="9" y="90"/>
                    </a:cubicBezTo>
                    <a:cubicBezTo>
                      <a:pt x="11" y="92"/>
                      <a:pt x="12" y="93"/>
                      <a:pt x="14" y="95"/>
                    </a:cubicBezTo>
                    <a:cubicBezTo>
                      <a:pt x="14" y="95"/>
                      <a:pt x="15" y="95"/>
                      <a:pt x="15" y="96"/>
                    </a:cubicBezTo>
                    <a:cubicBezTo>
                      <a:pt x="19" y="99"/>
                      <a:pt x="23" y="101"/>
                      <a:pt x="27" y="104"/>
                    </a:cubicBezTo>
                    <a:cubicBezTo>
                      <a:pt x="27" y="104"/>
                      <a:pt x="28" y="105"/>
                      <a:pt x="28" y="105"/>
                    </a:cubicBezTo>
                    <a:cubicBezTo>
                      <a:pt x="31" y="106"/>
                      <a:pt x="33" y="107"/>
                      <a:pt x="36" y="109"/>
                    </a:cubicBezTo>
                    <a:cubicBezTo>
                      <a:pt x="73" y="127"/>
                      <a:pt x="137" y="140"/>
                      <a:pt x="210" y="140"/>
                    </a:cubicBezTo>
                    <a:cubicBezTo>
                      <a:pt x="283" y="140"/>
                      <a:pt x="347" y="127"/>
                      <a:pt x="384" y="109"/>
                    </a:cubicBezTo>
                    <a:cubicBezTo>
                      <a:pt x="387" y="107"/>
                      <a:pt x="389" y="106"/>
                      <a:pt x="392" y="105"/>
                    </a:cubicBezTo>
                    <a:cubicBezTo>
                      <a:pt x="392" y="105"/>
                      <a:pt x="393" y="104"/>
                      <a:pt x="393" y="104"/>
                    </a:cubicBezTo>
                    <a:cubicBezTo>
                      <a:pt x="397" y="101"/>
                      <a:pt x="401" y="99"/>
                      <a:pt x="405" y="96"/>
                    </a:cubicBezTo>
                    <a:cubicBezTo>
                      <a:pt x="405" y="95"/>
                      <a:pt x="406" y="95"/>
                      <a:pt x="406" y="95"/>
                    </a:cubicBezTo>
                    <a:cubicBezTo>
                      <a:pt x="408" y="93"/>
                      <a:pt x="409" y="92"/>
                      <a:pt x="411" y="90"/>
                    </a:cubicBezTo>
                    <a:cubicBezTo>
                      <a:pt x="411" y="90"/>
                      <a:pt x="411" y="90"/>
                      <a:pt x="411" y="90"/>
                    </a:cubicBezTo>
                    <a:cubicBezTo>
                      <a:pt x="412" y="89"/>
                      <a:pt x="413" y="87"/>
                      <a:pt x="414" y="86"/>
                    </a:cubicBezTo>
                    <a:cubicBezTo>
                      <a:pt x="414" y="86"/>
                      <a:pt x="415" y="85"/>
                      <a:pt x="415" y="85"/>
                    </a:cubicBezTo>
                    <a:cubicBezTo>
                      <a:pt x="416" y="83"/>
                      <a:pt x="417" y="82"/>
                      <a:pt x="418" y="80"/>
                    </a:cubicBezTo>
                    <a:cubicBezTo>
                      <a:pt x="418" y="80"/>
                      <a:pt x="418" y="80"/>
                      <a:pt x="418" y="80"/>
                    </a:cubicBezTo>
                    <a:cubicBezTo>
                      <a:pt x="418" y="79"/>
                      <a:pt x="419" y="77"/>
                      <a:pt x="419" y="76"/>
                    </a:cubicBezTo>
                    <a:cubicBezTo>
                      <a:pt x="419" y="75"/>
                      <a:pt x="419" y="75"/>
                      <a:pt x="419" y="74"/>
                    </a:cubicBezTo>
                    <a:cubicBezTo>
                      <a:pt x="420" y="73"/>
                      <a:pt x="420" y="71"/>
                      <a:pt x="420" y="70"/>
                    </a:cubicBezTo>
                    <a:cubicBezTo>
                      <a:pt x="420" y="31"/>
                      <a:pt x="326" y="0"/>
                      <a:pt x="210" y="0"/>
                    </a:cubicBezTo>
                    <a:cubicBezTo>
                      <a:pt x="94" y="0"/>
                      <a:pt x="0" y="31"/>
                      <a:pt x="0" y="70"/>
                    </a:cubicBezTo>
                    <a:cubicBezTo>
                      <a:pt x="0" y="71"/>
                      <a:pt x="0" y="73"/>
                      <a:pt x="1" y="74"/>
                    </a:cubicBezTo>
                    <a:cubicBezTo>
                      <a:pt x="1" y="75"/>
                      <a:pt x="1" y="75"/>
                      <a:pt x="1" y="76"/>
                    </a:cubicBezTo>
                    <a:close/>
                    <a:moveTo>
                      <a:pt x="395" y="192"/>
                    </a:moveTo>
                    <a:cubicBezTo>
                      <a:pt x="359" y="213"/>
                      <a:pt x="296" y="228"/>
                      <a:pt x="210" y="228"/>
                    </a:cubicBezTo>
                    <a:cubicBezTo>
                      <a:pt x="124" y="228"/>
                      <a:pt x="61" y="213"/>
                      <a:pt x="25" y="192"/>
                    </a:cubicBezTo>
                    <a:cubicBezTo>
                      <a:pt x="9" y="202"/>
                      <a:pt x="0" y="214"/>
                      <a:pt x="0" y="226"/>
                    </a:cubicBezTo>
                    <a:cubicBezTo>
                      <a:pt x="0" y="240"/>
                      <a:pt x="13" y="254"/>
                      <a:pt x="36" y="265"/>
                    </a:cubicBezTo>
                    <a:cubicBezTo>
                      <a:pt x="35" y="265"/>
                      <a:pt x="35" y="265"/>
                      <a:pt x="35" y="265"/>
                    </a:cubicBezTo>
                    <a:cubicBezTo>
                      <a:pt x="73" y="284"/>
                      <a:pt x="137" y="296"/>
                      <a:pt x="210" y="296"/>
                    </a:cubicBezTo>
                    <a:cubicBezTo>
                      <a:pt x="283" y="296"/>
                      <a:pt x="347" y="284"/>
                      <a:pt x="385" y="265"/>
                    </a:cubicBezTo>
                    <a:cubicBezTo>
                      <a:pt x="385" y="265"/>
                      <a:pt x="385" y="265"/>
                      <a:pt x="384" y="265"/>
                    </a:cubicBezTo>
                    <a:cubicBezTo>
                      <a:pt x="407" y="254"/>
                      <a:pt x="420" y="240"/>
                      <a:pt x="420" y="226"/>
                    </a:cubicBezTo>
                    <a:cubicBezTo>
                      <a:pt x="420" y="214"/>
                      <a:pt x="411" y="202"/>
                      <a:pt x="395" y="192"/>
                    </a:cubicBezTo>
                    <a:close/>
                    <a:moveTo>
                      <a:pt x="394" y="114"/>
                    </a:moveTo>
                    <a:cubicBezTo>
                      <a:pt x="359" y="135"/>
                      <a:pt x="296" y="150"/>
                      <a:pt x="210" y="150"/>
                    </a:cubicBezTo>
                    <a:cubicBezTo>
                      <a:pt x="124" y="150"/>
                      <a:pt x="61" y="135"/>
                      <a:pt x="26" y="114"/>
                    </a:cubicBezTo>
                    <a:cubicBezTo>
                      <a:pt x="9" y="124"/>
                      <a:pt x="0" y="136"/>
                      <a:pt x="0" y="148"/>
                    </a:cubicBezTo>
                    <a:cubicBezTo>
                      <a:pt x="0" y="162"/>
                      <a:pt x="13" y="176"/>
                      <a:pt x="36" y="187"/>
                    </a:cubicBezTo>
                    <a:cubicBezTo>
                      <a:pt x="36" y="187"/>
                      <a:pt x="35" y="187"/>
                      <a:pt x="35" y="187"/>
                    </a:cubicBezTo>
                    <a:cubicBezTo>
                      <a:pt x="73" y="206"/>
                      <a:pt x="137" y="218"/>
                      <a:pt x="210" y="218"/>
                    </a:cubicBezTo>
                    <a:cubicBezTo>
                      <a:pt x="283" y="218"/>
                      <a:pt x="347" y="206"/>
                      <a:pt x="385" y="187"/>
                    </a:cubicBezTo>
                    <a:cubicBezTo>
                      <a:pt x="385" y="187"/>
                      <a:pt x="384" y="187"/>
                      <a:pt x="384" y="187"/>
                    </a:cubicBezTo>
                    <a:cubicBezTo>
                      <a:pt x="407" y="176"/>
                      <a:pt x="420" y="162"/>
                      <a:pt x="420" y="148"/>
                    </a:cubicBezTo>
                    <a:cubicBezTo>
                      <a:pt x="420" y="136"/>
                      <a:pt x="411" y="124"/>
                      <a:pt x="394" y="1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04" name="TextBox 203"/>
          <p:cNvSpPr txBox="1"/>
          <p:nvPr/>
        </p:nvSpPr>
        <p:spPr>
          <a:xfrm>
            <a:off x="6431385" y="1559748"/>
            <a:ext cx="2707739" cy="669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Другие источники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ERP, CRM, SCM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 и др.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05" name="Title 2"/>
          <p:cNvSpPr txBox="1">
            <a:spLocks/>
          </p:cNvSpPr>
          <p:nvPr/>
        </p:nvSpPr>
        <p:spPr>
          <a:xfrm>
            <a:off x="392398" y="302400"/>
            <a:ext cx="8142001" cy="446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2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Подход </a:t>
            </a:r>
            <a:r>
              <a:rPr lang="en-US" sz="2400" dirty="0"/>
              <a:t>Teradata </a:t>
            </a:r>
          </a:p>
        </p:txBody>
      </p:sp>
      <p:grpSp>
        <p:nvGrpSpPr>
          <p:cNvPr id="241" name="Group 240"/>
          <p:cNvGrpSpPr/>
          <p:nvPr/>
        </p:nvGrpSpPr>
        <p:grpSpPr>
          <a:xfrm>
            <a:off x="3919970" y="2020617"/>
            <a:ext cx="1553098" cy="1553098"/>
            <a:chOff x="3795451" y="1633227"/>
            <a:chExt cx="1553098" cy="1553098"/>
          </a:xfrm>
        </p:grpSpPr>
        <p:sp>
          <p:nvSpPr>
            <p:cNvPr id="242" name="Oval 241"/>
            <p:cNvSpPr/>
            <p:nvPr/>
          </p:nvSpPr>
          <p:spPr>
            <a:xfrm>
              <a:off x="3795451" y="1633227"/>
              <a:ext cx="1553098" cy="155309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tIns="91440" bIns="91440" rtlCol="0" anchor="t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kern="0" dirty="0">
                <a:solidFill>
                  <a:prstClr val="white"/>
                </a:solidFill>
              </a:endParaRPr>
            </a:p>
          </p:txBody>
        </p:sp>
        <p:grpSp>
          <p:nvGrpSpPr>
            <p:cNvPr id="243" name="Group 242"/>
            <p:cNvGrpSpPr/>
            <p:nvPr/>
          </p:nvGrpSpPr>
          <p:grpSpPr>
            <a:xfrm>
              <a:off x="4115183" y="1973703"/>
              <a:ext cx="913635" cy="871418"/>
              <a:chOff x="4115183" y="1926078"/>
              <a:chExt cx="913635" cy="871418"/>
            </a:xfrm>
          </p:grpSpPr>
          <p:sp>
            <p:nvSpPr>
              <p:cNvPr id="244" name="Rectangle 100"/>
              <p:cNvSpPr>
                <a:spLocks noChangeArrowheads="1"/>
              </p:cNvSpPr>
              <p:nvPr/>
            </p:nvSpPr>
            <p:spPr bwMode="auto">
              <a:xfrm rot="10800000">
                <a:off x="4808761" y="1926078"/>
                <a:ext cx="131479" cy="235127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5" name="Rectangle 101"/>
              <p:cNvSpPr>
                <a:spLocks noChangeArrowheads="1"/>
              </p:cNvSpPr>
              <p:nvPr/>
            </p:nvSpPr>
            <p:spPr bwMode="auto">
              <a:xfrm rot="10800000">
                <a:off x="4611543" y="1926078"/>
                <a:ext cx="131479" cy="401156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6" name="Rectangle 102"/>
              <p:cNvSpPr>
                <a:spLocks noChangeArrowheads="1"/>
              </p:cNvSpPr>
              <p:nvPr/>
            </p:nvSpPr>
            <p:spPr bwMode="auto">
              <a:xfrm rot="10800000">
                <a:off x="4425361" y="1926078"/>
                <a:ext cx="131479" cy="529755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Rectangle 103"/>
              <p:cNvSpPr>
                <a:spLocks noChangeArrowheads="1"/>
              </p:cNvSpPr>
              <p:nvPr/>
            </p:nvSpPr>
            <p:spPr bwMode="auto">
              <a:xfrm rot="10800000">
                <a:off x="4228142" y="1926078"/>
                <a:ext cx="131479" cy="675630"/>
              </a:xfrm>
              <a:prstGeom prst="rect">
                <a:avLst/>
              </a:prstGeom>
              <a:noFill/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99"/>
              <p:cNvSpPr>
                <a:spLocks/>
              </p:cNvSpPr>
              <p:nvPr/>
            </p:nvSpPr>
            <p:spPr bwMode="auto">
              <a:xfrm>
                <a:off x="4115183" y="2770624"/>
                <a:ext cx="913635" cy="26872"/>
              </a:xfrm>
              <a:custGeom>
                <a:avLst/>
                <a:gdLst>
                  <a:gd name="T0" fmla="*/ 6 w 403"/>
                  <a:gd name="T1" fmla="*/ 12 h 12"/>
                  <a:gd name="T2" fmla="*/ 0 w 403"/>
                  <a:gd name="T3" fmla="*/ 6 h 12"/>
                  <a:gd name="T4" fmla="*/ 6 w 403"/>
                  <a:gd name="T5" fmla="*/ 0 h 12"/>
                  <a:gd name="T6" fmla="*/ 396 w 403"/>
                  <a:gd name="T7" fmla="*/ 0 h 12"/>
                  <a:gd name="T8" fmla="*/ 403 w 403"/>
                  <a:gd name="T9" fmla="*/ 6 h 12"/>
                  <a:gd name="T10" fmla="*/ 396 w 403"/>
                  <a:gd name="T11" fmla="*/ 12 h 12"/>
                  <a:gd name="T12" fmla="*/ 6 w 403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03" h="12">
                    <a:moveTo>
                      <a:pt x="6" y="12"/>
                    </a:move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396" y="0"/>
                      <a:pt x="396" y="0"/>
                      <a:pt x="396" y="0"/>
                    </a:cubicBezTo>
                    <a:cubicBezTo>
                      <a:pt x="400" y="0"/>
                      <a:pt x="403" y="3"/>
                      <a:pt x="403" y="6"/>
                    </a:cubicBezTo>
                    <a:cubicBezTo>
                      <a:pt x="403" y="9"/>
                      <a:pt x="400" y="12"/>
                      <a:pt x="396" y="12"/>
                    </a:cubicBezTo>
                    <a:lnTo>
                      <a:pt x="6" y="1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9" name="Rectangle 100"/>
              <p:cNvSpPr>
                <a:spLocks noChangeArrowheads="1"/>
              </p:cNvSpPr>
              <p:nvPr/>
            </p:nvSpPr>
            <p:spPr bwMode="auto">
              <a:xfrm>
                <a:off x="4228142" y="2462560"/>
                <a:ext cx="131479" cy="235127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0" name="Rectangle 101"/>
              <p:cNvSpPr>
                <a:spLocks noChangeArrowheads="1"/>
              </p:cNvSpPr>
              <p:nvPr/>
            </p:nvSpPr>
            <p:spPr bwMode="auto">
              <a:xfrm>
                <a:off x="4425361" y="2296531"/>
                <a:ext cx="131479" cy="40115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1" name="Rectangle 102"/>
              <p:cNvSpPr>
                <a:spLocks noChangeArrowheads="1"/>
              </p:cNvSpPr>
              <p:nvPr/>
            </p:nvSpPr>
            <p:spPr bwMode="auto">
              <a:xfrm>
                <a:off x="4611543" y="2167932"/>
                <a:ext cx="131479" cy="529756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2" name="Rectangle 103"/>
              <p:cNvSpPr>
                <a:spLocks noChangeArrowheads="1"/>
              </p:cNvSpPr>
              <p:nvPr/>
            </p:nvSpPr>
            <p:spPr bwMode="auto">
              <a:xfrm>
                <a:off x="4808761" y="2022057"/>
                <a:ext cx="131479" cy="67563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53" name="TextBox 252"/>
          <p:cNvSpPr txBox="1"/>
          <p:nvPr/>
        </p:nvSpPr>
        <p:spPr>
          <a:xfrm>
            <a:off x="2576775" y="1201061"/>
            <a:ext cx="4343400" cy="669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Аналитическая </a:t>
            </a:r>
          </a:p>
          <a:p>
            <a:pPr algn="ctr">
              <a:lnSpc>
                <a:spcPct val="95000"/>
              </a:lnSpc>
              <a:spcBef>
                <a:spcPts val="400"/>
              </a:spcBef>
            </a:pPr>
            <a:r>
              <a:rPr lang="ru-RU" dirty="0">
                <a:solidFill>
                  <a:schemeClr val="bg2">
                    <a:lumMod val="50000"/>
                  </a:schemeClr>
                </a:solidFill>
              </a:rPr>
              <a:t>система</a:t>
            </a:r>
          </a:p>
        </p:txBody>
      </p:sp>
    </p:spTree>
    <p:extLst>
      <p:ext uri="{BB962C8B-B14F-4D97-AF65-F5344CB8AC3E}">
        <p14:creationId xmlns:p14="http://schemas.microsoft.com/office/powerpoint/2010/main" val="1461910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itle 2"/>
          <p:cNvSpPr txBox="1">
            <a:spLocks/>
          </p:cNvSpPr>
          <p:nvPr/>
        </p:nvSpPr>
        <p:spPr>
          <a:xfrm>
            <a:off x="457199" y="162000"/>
            <a:ext cx="8229600" cy="70560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2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/>
              <a:t>Крупнейшие заказчики </a:t>
            </a:r>
            <a:r>
              <a:rPr lang="en-US" sz="2400" dirty="0"/>
              <a:t>Teradata </a:t>
            </a:r>
            <a:r>
              <a:rPr lang="ru-RU" sz="2400" dirty="0"/>
              <a:t>в России</a:t>
            </a:r>
            <a:endParaRPr lang="en-US" sz="2400" dirty="0"/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FE44EC6-57FF-A245-BC8E-6EA8ADC568F8}"/>
              </a:ext>
            </a:extLst>
          </p:cNvPr>
          <p:cNvGrpSpPr/>
          <p:nvPr/>
        </p:nvGrpSpPr>
        <p:grpSpPr>
          <a:xfrm>
            <a:off x="492862" y="3120749"/>
            <a:ext cx="3807417" cy="741687"/>
            <a:chOff x="832285" y="3963615"/>
            <a:chExt cx="3807417" cy="741687"/>
          </a:xfrm>
        </p:grpSpPr>
        <p:pic>
          <p:nvPicPr>
            <p:cNvPr id="104" name="Picture 6" descr="http://www.roskazna.ru/layout/images/ico/logo.png">
              <a:extLst>
                <a:ext uri="{FF2B5EF4-FFF2-40B4-BE49-F238E27FC236}">
                  <a16:creationId xmlns:a16="http://schemas.microsoft.com/office/drawing/2014/main" id="{21875703-EED7-E64E-AFE4-864E85E21F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2285" y="3963615"/>
              <a:ext cx="684000" cy="7416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D39BE845-7C42-5E40-BD44-D31A40C49446}"/>
                </a:ext>
              </a:extLst>
            </p:cNvPr>
            <p:cNvSpPr txBox="1"/>
            <p:nvPr/>
          </p:nvSpPr>
          <p:spPr>
            <a:xfrm>
              <a:off x="1502305" y="4226467"/>
              <a:ext cx="3137397" cy="3262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5000"/>
                </a:lnSpc>
                <a:spcBef>
                  <a:spcPts val="400"/>
                </a:spcBef>
              </a:pPr>
              <a:r>
                <a:rPr lang="ru-RU" sz="1600" b="1" dirty="0">
                  <a:solidFill>
                    <a:srgbClr val="231F20"/>
                  </a:solidFill>
                </a:rPr>
                <a:t>Федеральное Казначейство</a:t>
              </a:r>
              <a:endParaRPr lang="en-US" sz="1600" b="1" dirty="0" err="1">
                <a:solidFill>
                  <a:srgbClr val="231F20"/>
                </a:solidFill>
              </a:endParaRPr>
            </a:p>
          </p:txBody>
        </p:sp>
      </p:grpSp>
      <p:pic>
        <p:nvPicPr>
          <p:cNvPr id="108" name="Picture 14" descr="berbank.svg">
            <a:extLst>
              <a:ext uri="{FF2B5EF4-FFF2-40B4-BE49-F238E27FC236}">
                <a16:creationId xmlns:a16="http://schemas.microsoft.com/office/drawing/2014/main" id="{C350CDA1-C3C9-B94C-AFEA-9E25B2525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608" y="1378475"/>
            <a:ext cx="19050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F78D0E10-69DB-DE4E-8698-55B55801FC8F}"/>
              </a:ext>
            </a:extLst>
          </p:cNvPr>
          <p:cNvGrpSpPr/>
          <p:nvPr/>
        </p:nvGrpSpPr>
        <p:grpSpPr>
          <a:xfrm>
            <a:off x="409945" y="1133405"/>
            <a:ext cx="2948819" cy="881815"/>
            <a:chOff x="1066800" y="1504950"/>
            <a:chExt cx="2948819" cy="881815"/>
          </a:xfrm>
        </p:grpSpPr>
        <p:pic>
          <p:nvPicPr>
            <p:cNvPr id="110" name="Picture 4" descr="https://www.nalog.ru/css/ul/i/logo.png">
              <a:extLst>
                <a:ext uri="{FF2B5EF4-FFF2-40B4-BE49-F238E27FC236}">
                  <a16:creationId xmlns:a16="http://schemas.microsoft.com/office/drawing/2014/main" id="{36E7EC5B-C0EE-5641-811F-FE90E62813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800" y="1504950"/>
              <a:ext cx="864000" cy="8818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052F02F-38EB-9446-9850-DB76A7266678}"/>
                </a:ext>
              </a:extLst>
            </p:cNvPr>
            <p:cNvSpPr txBox="1"/>
            <p:nvPr/>
          </p:nvSpPr>
          <p:spPr>
            <a:xfrm>
              <a:off x="1889716" y="1634051"/>
              <a:ext cx="2125903" cy="552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5000"/>
                </a:lnSpc>
                <a:spcBef>
                  <a:spcPts val="400"/>
                </a:spcBef>
              </a:pPr>
              <a:r>
                <a:rPr lang="ru-RU" sz="1400" b="1" dirty="0">
                  <a:solidFill>
                    <a:srgbClr val="231F20"/>
                  </a:solidFill>
                </a:rPr>
                <a:t>ФЕДЕРАЛЬНАЯ </a:t>
              </a:r>
            </a:p>
            <a:p>
              <a:pPr>
                <a:lnSpc>
                  <a:spcPct val="95000"/>
                </a:lnSpc>
                <a:spcBef>
                  <a:spcPts val="400"/>
                </a:spcBef>
              </a:pPr>
              <a:r>
                <a:rPr lang="ru-RU" sz="1400" b="1" dirty="0">
                  <a:solidFill>
                    <a:srgbClr val="231F20"/>
                  </a:solidFill>
                </a:rPr>
                <a:t>НАЛОГОВАЯ СЛУЖБА</a:t>
              </a:r>
              <a:endParaRPr lang="en-US" sz="1400" b="1" dirty="0" err="1">
                <a:solidFill>
                  <a:srgbClr val="231F20"/>
                </a:solidFill>
              </a:endParaRPr>
            </a:p>
          </p:txBody>
        </p:sp>
      </p:grpSp>
      <p:pic>
        <p:nvPicPr>
          <p:cNvPr id="115" name="Picture 2" descr="ttps://upload.wikimedia.org/wikipedia/commons/b/b7/Magnit_Logo.gif">
            <a:extLst>
              <a:ext uri="{FF2B5EF4-FFF2-40B4-BE49-F238E27FC236}">
                <a16:creationId xmlns:a16="http://schemas.microsoft.com/office/drawing/2014/main" id="{99E300C3-6FE9-9742-88C7-4D9E0496C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95" y="2216502"/>
            <a:ext cx="1496219" cy="70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6" descr="Lcy;&amp;ocy;&amp;gcy;&amp;ocy;&amp;tcy;&amp;icy;&amp;pcy; &amp;Pc">
            <a:extLst>
              <a:ext uri="{FF2B5EF4-FFF2-40B4-BE49-F238E27FC236}">
                <a16:creationId xmlns:a16="http://schemas.microsoft.com/office/drawing/2014/main" id="{A686DF34-2AC6-5047-8A30-647C6986D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035" y="2272378"/>
            <a:ext cx="2700000" cy="879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8" descr="egaFon sign+logo horiz green RU (RGB)">
            <a:extLst>
              <a:ext uri="{FF2B5EF4-FFF2-40B4-BE49-F238E27FC236}">
                <a16:creationId xmlns:a16="http://schemas.microsoft.com/office/drawing/2014/main" id="{EFA463B0-4200-DD4C-B39B-7EF83A0F2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08" y="4198339"/>
            <a:ext cx="1965931" cy="59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0" descr="ele2 logo.svg">
            <a:extLst>
              <a:ext uri="{FF2B5EF4-FFF2-40B4-BE49-F238E27FC236}">
                <a16:creationId xmlns:a16="http://schemas.microsoft.com/office/drawing/2014/main" id="{1AE67F18-4B63-6643-87BC-1698AED09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927" y="1601934"/>
            <a:ext cx="976156" cy="38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" name="Рисунок 40">
            <a:extLst>
              <a:ext uri="{FF2B5EF4-FFF2-40B4-BE49-F238E27FC236}">
                <a16:creationId xmlns:a16="http://schemas.microsoft.com/office/drawing/2014/main" id="{ECBD4338-BF35-184F-ADC2-91C000CF898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108" y="4013709"/>
            <a:ext cx="1728000" cy="3616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D540F4E-1BB0-FF4F-AF60-5A1D1E0ADD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40149" y="3818276"/>
            <a:ext cx="1663700" cy="110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891A4D-B8D6-9E4F-9D15-4B41B2594B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87" y="2518501"/>
            <a:ext cx="1224000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1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Современный подход: цифровые двойники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485" y="1035020"/>
            <a:ext cx="2842775" cy="1097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73861" y="2113351"/>
            <a:ext cx="1130438" cy="26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«Паркетник»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Content Placeholder 21"/>
          <p:cNvSpPr txBox="1">
            <a:spLocks/>
          </p:cNvSpPr>
          <p:nvPr/>
        </p:nvSpPr>
        <p:spPr>
          <a:xfrm>
            <a:off x="241826" y="2361325"/>
            <a:ext cx="3994508" cy="2251712"/>
          </a:xfrm>
          <a:prstGeom prst="rect">
            <a:avLst/>
          </a:prstGeom>
        </p:spPr>
        <p:txBody>
          <a:bodyPr/>
          <a:lstStyle>
            <a:lvl1pPr marL="169863" indent="-169863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8325" indent="-111125" algn="l" defTabSz="914400" rtl="0" eaLnBrk="1" latinLnBrk="0" hangingPunct="1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  <a:defRPr sz="18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​"/>
              <a:defRPr sz="9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rgbClr val="2BAEDA"/>
                </a:solidFill>
              </a:rPr>
              <a:t>Цифровой двойник – это динамическая программная модель объекта или системы: </a:t>
            </a:r>
          </a:p>
          <a:p>
            <a:pPr lvl="1"/>
            <a:r>
              <a:rPr lang="ru-RU" sz="1100" dirty="0"/>
              <a:t>Она использует </a:t>
            </a:r>
            <a:r>
              <a:rPr lang="ru-RU" sz="1100" b="1" dirty="0">
                <a:solidFill>
                  <a:srgbClr val="2BAEDA"/>
                </a:solidFill>
              </a:rPr>
              <a:t>данные с датчиков </a:t>
            </a:r>
            <a:r>
              <a:rPr lang="ru-RU" sz="1100" dirty="0"/>
              <a:t>для того, чтобы отслеживать и  понимать состояние объекта или системы , а также реагировать на изменения состояния</a:t>
            </a:r>
          </a:p>
          <a:p>
            <a:r>
              <a:rPr lang="ru-RU" sz="1200" dirty="0"/>
              <a:t>Цифровой двойник включает в себя:</a:t>
            </a:r>
          </a:p>
          <a:p>
            <a:pPr lvl="1"/>
            <a:r>
              <a:rPr lang="ru-RU" sz="1100" dirty="0"/>
              <a:t>Метаданные (структура, состав и т.д.),</a:t>
            </a:r>
          </a:p>
          <a:p>
            <a:pPr lvl="1"/>
            <a:r>
              <a:rPr lang="ru-RU" sz="1100" dirty="0"/>
              <a:t>Данные о состоянии, режиме и условиях функционирования,</a:t>
            </a:r>
          </a:p>
          <a:p>
            <a:pPr lvl="1"/>
            <a:r>
              <a:rPr lang="ru-RU" sz="1100" dirty="0"/>
              <a:t>Данные о событиях,</a:t>
            </a:r>
          </a:p>
          <a:p>
            <a:pPr lvl="1"/>
            <a:r>
              <a:rPr lang="ru-RU" sz="1100" dirty="0"/>
              <a:t>Аналитику (модели, правила, алгоритмы)</a:t>
            </a:r>
            <a:endParaRPr lang="en-US" sz="1100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gray">
          <a:xfrm>
            <a:off x="5377916" y="1012841"/>
            <a:ext cx="2847995" cy="1097280"/>
            <a:chOff x="4675188" y="1254125"/>
            <a:chExt cx="4033837" cy="1554163"/>
          </a:xfrm>
        </p:grpSpPr>
        <p:grpSp>
          <p:nvGrpSpPr>
            <p:cNvPr id="7" name="Group 6"/>
            <p:cNvGrpSpPr/>
            <p:nvPr/>
          </p:nvGrpSpPr>
          <p:grpSpPr bwMode="gray">
            <a:xfrm>
              <a:off x="4675188" y="1254125"/>
              <a:ext cx="4033837" cy="1554163"/>
              <a:chOff x="4675188" y="1254125"/>
              <a:chExt cx="4033837" cy="1554163"/>
            </a:xfrm>
            <a:gradFill>
              <a:gsLst>
                <a:gs pos="35000">
                  <a:schemeClr val="tx2">
                    <a:lumMod val="50000"/>
                  </a:schemeClr>
                </a:gs>
                <a:gs pos="100000">
                  <a:schemeClr val="tx2">
                    <a:lumMod val="75000"/>
                  </a:schemeClr>
                </a:gs>
              </a:gsLst>
              <a:lin ang="0" scaled="0"/>
            </a:gradFill>
          </p:grpSpPr>
          <p:sp>
            <p:nvSpPr>
              <p:cNvPr id="23" name="Freeform 158"/>
              <p:cNvSpPr>
                <a:spLocks noEditPoints="1"/>
              </p:cNvSpPr>
              <p:nvPr/>
            </p:nvSpPr>
            <p:spPr bwMode="gray">
              <a:xfrm>
                <a:off x="4675188" y="1254125"/>
                <a:ext cx="4033837" cy="1308100"/>
              </a:xfrm>
              <a:custGeom>
                <a:avLst/>
                <a:gdLst>
                  <a:gd name="T0" fmla="*/ 3831 w 7624"/>
                  <a:gd name="T1" fmla="*/ 70 h 2471"/>
                  <a:gd name="T2" fmla="*/ 3517 w 7624"/>
                  <a:gd name="T3" fmla="*/ 12 h 2471"/>
                  <a:gd name="T4" fmla="*/ 3133 w 7624"/>
                  <a:gd name="T5" fmla="*/ 6 h 2471"/>
                  <a:gd name="T6" fmla="*/ 1508 w 7624"/>
                  <a:gd name="T7" fmla="*/ 99 h 2471"/>
                  <a:gd name="T8" fmla="*/ 729 w 7624"/>
                  <a:gd name="T9" fmla="*/ 256 h 2471"/>
                  <a:gd name="T10" fmla="*/ 792 w 7624"/>
                  <a:gd name="T11" fmla="*/ 357 h 2471"/>
                  <a:gd name="T12" fmla="*/ 174 w 7624"/>
                  <a:gd name="T13" fmla="*/ 848 h 2471"/>
                  <a:gd name="T14" fmla="*/ 163 w 7624"/>
                  <a:gd name="T15" fmla="*/ 948 h 2471"/>
                  <a:gd name="T16" fmla="*/ 115 w 7624"/>
                  <a:gd name="T17" fmla="*/ 1180 h 2471"/>
                  <a:gd name="T18" fmla="*/ 121 w 7624"/>
                  <a:gd name="T19" fmla="*/ 1346 h 2471"/>
                  <a:gd name="T20" fmla="*/ 153 w 7624"/>
                  <a:gd name="T21" fmla="*/ 1565 h 2471"/>
                  <a:gd name="T22" fmla="*/ 11 w 7624"/>
                  <a:gd name="T23" fmla="*/ 1797 h 2471"/>
                  <a:gd name="T24" fmla="*/ 3 w 7624"/>
                  <a:gd name="T25" fmla="*/ 1961 h 2471"/>
                  <a:gd name="T26" fmla="*/ 44 w 7624"/>
                  <a:gd name="T27" fmla="*/ 2138 h 2471"/>
                  <a:gd name="T28" fmla="*/ 105 w 7624"/>
                  <a:gd name="T29" fmla="*/ 2223 h 2471"/>
                  <a:gd name="T30" fmla="*/ 240 w 7624"/>
                  <a:gd name="T31" fmla="*/ 2289 h 2471"/>
                  <a:gd name="T32" fmla="*/ 394 w 7624"/>
                  <a:gd name="T33" fmla="*/ 2308 h 2471"/>
                  <a:gd name="T34" fmla="*/ 498 w 7624"/>
                  <a:gd name="T35" fmla="*/ 2316 h 2471"/>
                  <a:gd name="T36" fmla="*/ 649 w 7624"/>
                  <a:gd name="T37" fmla="*/ 2383 h 2471"/>
                  <a:gd name="T38" fmla="*/ 773 w 7624"/>
                  <a:gd name="T39" fmla="*/ 2353 h 2471"/>
                  <a:gd name="T40" fmla="*/ 796 w 7624"/>
                  <a:gd name="T41" fmla="*/ 2132 h 2471"/>
                  <a:gd name="T42" fmla="*/ 909 w 7624"/>
                  <a:gd name="T43" fmla="*/ 1921 h 2471"/>
                  <a:gd name="T44" fmla="*/ 1038 w 7624"/>
                  <a:gd name="T45" fmla="*/ 1801 h 2471"/>
                  <a:gd name="T46" fmla="*/ 1200 w 7624"/>
                  <a:gd name="T47" fmla="*/ 1723 h 2471"/>
                  <a:gd name="T48" fmla="*/ 1444 w 7624"/>
                  <a:gd name="T49" fmla="*/ 1694 h 2471"/>
                  <a:gd name="T50" fmla="*/ 1587 w 7624"/>
                  <a:gd name="T51" fmla="*/ 1723 h 2471"/>
                  <a:gd name="T52" fmla="*/ 1745 w 7624"/>
                  <a:gd name="T53" fmla="*/ 1801 h 2471"/>
                  <a:gd name="T54" fmla="*/ 1875 w 7624"/>
                  <a:gd name="T55" fmla="*/ 1921 h 2471"/>
                  <a:gd name="T56" fmla="*/ 1969 w 7624"/>
                  <a:gd name="T57" fmla="*/ 2076 h 2471"/>
                  <a:gd name="T58" fmla="*/ 2012 w 7624"/>
                  <a:gd name="T59" fmla="*/ 2252 h 2471"/>
                  <a:gd name="T60" fmla="*/ 2010 w 7624"/>
                  <a:gd name="T61" fmla="*/ 2400 h 2471"/>
                  <a:gd name="T62" fmla="*/ 2460 w 7624"/>
                  <a:gd name="T63" fmla="*/ 2405 h 2471"/>
                  <a:gd name="T64" fmla="*/ 5586 w 7624"/>
                  <a:gd name="T65" fmla="*/ 2383 h 2471"/>
                  <a:gd name="T66" fmla="*/ 5598 w 7624"/>
                  <a:gd name="T67" fmla="*/ 2160 h 2471"/>
                  <a:gd name="T68" fmla="*/ 5683 w 7624"/>
                  <a:gd name="T69" fmla="*/ 1971 h 2471"/>
                  <a:gd name="T70" fmla="*/ 5819 w 7624"/>
                  <a:gd name="T71" fmla="*/ 1823 h 2471"/>
                  <a:gd name="T72" fmla="*/ 5976 w 7624"/>
                  <a:gd name="T73" fmla="*/ 1734 h 2471"/>
                  <a:gd name="T74" fmla="*/ 6204 w 7624"/>
                  <a:gd name="T75" fmla="*/ 1694 h 2471"/>
                  <a:gd name="T76" fmla="*/ 6351 w 7624"/>
                  <a:gd name="T77" fmla="*/ 1709 h 2471"/>
                  <a:gd name="T78" fmla="*/ 6526 w 7624"/>
                  <a:gd name="T79" fmla="*/ 1781 h 2471"/>
                  <a:gd name="T80" fmla="*/ 6664 w 7624"/>
                  <a:gd name="T81" fmla="*/ 1897 h 2471"/>
                  <a:gd name="T82" fmla="*/ 6767 w 7624"/>
                  <a:gd name="T83" fmla="*/ 2048 h 2471"/>
                  <a:gd name="T84" fmla="*/ 6814 w 7624"/>
                  <a:gd name="T85" fmla="*/ 2190 h 2471"/>
                  <a:gd name="T86" fmla="*/ 6822 w 7624"/>
                  <a:gd name="T87" fmla="*/ 2372 h 2471"/>
                  <a:gd name="T88" fmla="*/ 6818 w 7624"/>
                  <a:gd name="T89" fmla="*/ 2405 h 2471"/>
                  <a:gd name="T90" fmla="*/ 7211 w 7624"/>
                  <a:gd name="T91" fmla="*/ 2471 h 2471"/>
                  <a:gd name="T92" fmla="*/ 7562 w 7624"/>
                  <a:gd name="T93" fmla="*/ 2176 h 2471"/>
                  <a:gd name="T94" fmla="*/ 7609 w 7624"/>
                  <a:gd name="T95" fmla="*/ 1908 h 2471"/>
                  <a:gd name="T96" fmla="*/ 7604 w 7624"/>
                  <a:gd name="T97" fmla="*/ 1701 h 2471"/>
                  <a:gd name="T98" fmla="*/ 7548 w 7624"/>
                  <a:gd name="T99" fmla="*/ 1487 h 2471"/>
                  <a:gd name="T100" fmla="*/ 7462 w 7624"/>
                  <a:gd name="T101" fmla="*/ 1329 h 2471"/>
                  <a:gd name="T102" fmla="*/ 7366 w 7624"/>
                  <a:gd name="T103" fmla="*/ 1225 h 2471"/>
                  <a:gd name="T104" fmla="*/ 7243 w 7624"/>
                  <a:gd name="T105" fmla="*/ 1146 h 2471"/>
                  <a:gd name="T106" fmla="*/ 6944 w 7624"/>
                  <a:gd name="T107" fmla="*/ 1054 h 2471"/>
                  <a:gd name="T108" fmla="*/ 5119 w 7624"/>
                  <a:gd name="T109" fmla="*/ 1021 h 2471"/>
                  <a:gd name="T110" fmla="*/ 3040 w 7624"/>
                  <a:gd name="T111" fmla="*/ 225 h 2471"/>
                  <a:gd name="T112" fmla="*/ 4773 w 7624"/>
                  <a:gd name="T113" fmla="*/ 629 h 2471"/>
                  <a:gd name="T114" fmla="*/ 5161 w 7624"/>
                  <a:gd name="T115" fmla="*/ 1010 h 2471"/>
                  <a:gd name="T116" fmla="*/ 2150 w 7624"/>
                  <a:gd name="T117" fmla="*/ 868 h 2471"/>
                  <a:gd name="T118" fmla="*/ 1621 w 7624"/>
                  <a:gd name="T119" fmla="*/ 524 h 2471"/>
                  <a:gd name="T120" fmla="*/ 1443 w 7624"/>
                  <a:gd name="T121" fmla="*/ 388 h 2471"/>
                  <a:gd name="T122" fmla="*/ 1963 w 7624"/>
                  <a:gd name="T123" fmla="*/ 154 h 2471"/>
                  <a:gd name="T124" fmla="*/ 1639 w 7624"/>
                  <a:gd name="T125" fmla="*/ 1460 h 2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7624" h="2471">
                    <a:moveTo>
                      <a:pt x="5641" y="836"/>
                    </a:moveTo>
                    <a:lnTo>
                      <a:pt x="5457" y="723"/>
                    </a:lnTo>
                    <a:lnTo>
                      <a:pt x="4960" y="487"/>
                    </a:lnTo>
                    <a:lnTo>
                      <a:pt x="4676" y="372"/>
                    </a:lnTo>
                    <a:lnTo>
                      <a:pt x="3831" y="70"/>
                    </a:lnTo>
                    <a:lnTo>
                      <a:pt x="3778" y="55"/>
                    </a:lnTo>
                    <a:lnTo>
                      <a:pt x="3727" y="44"/>
                    </a:lnTo>
                    <a:lnTo>
                      <a:pt x="3623" y="24"/>
                    </a:lnTo>
                    <a:lnTo>
                      <a:pt x="3569" y="17"/>
                    </a:lnTo>
                    <a:lnTo>
                      <a:pt x="3517" y="12"/>
                    </a:lnTo>
                    <a:lnTo>
                      <a:pt x="3410" y="6"/>
                    </a:lnTo>
                    <a:lnTo>
                      <a:pt x="3334" y="5"/>
                    </a:lnTo>
                    <a:lnTo>
                      <a:pt x="3254" y="7"/>
                    </a:lnTo>
                    <a:lnTo>
                      <a:pt x="3194" y="7"/>
                    </a:lnTo>
                    <a:lnTo>
                      <a:pt x="3133" y="6"/>
                    </a:lnTo>
                    <a:lnTo>
                      <a:pt x="3011" y="0"/>
                    </a:lnTo>
                    <a:lnTo>
                      <a:pt x="2342" y="16"/>
                    </a:lnTo>
                    <a:lnTo>
                      <a:pt x="1603" y="78"/>
                    </a:lnTo>
                    <a:lnTo>
                      <a:pt x="1462" y="105"/>
                    </a:lnTo>
                    <a:lnTo>
                      <a:pt x="1508" y="99"/>
                    </a:lnTo>
                    <a:lnTo>
                      <a:pt x="1372" y="133"/>
                    </a:lnTo>
                    <a:lnTo>
                      <a:pt x="1352" y="141"/>
                    </a:lnTo>
                    <a:lnTo>
                      <a:pt x="1321" y="162"/>
                    </a:lnTo>
                    <a:lnTo>
                      <a:pt x="1252" y="193"/>
                    </a:lnTo>
                    <a:lnTo>
                      <a:pt x="729" y="256"/>
                    </a:lnTo>
                    <a:lnTo>
                      <a:pt x="719" y="256"/>
                    </a:lnTo>
                    <a:lnTo>
                      <a:pt x="714" y="261"/>
                    </a:lnTo>
                    <a:lnTo>
                      <a:pt x="719" y="277"/>
                    </a:lnTo>
                    <a:lnTo>
                      <a:pt x="729" y="293"/>
                    </a:lnTo>
                    <a:lnTo>
                      <a:pt x="792" y="357"/>
                    </a:lnTo>
                    <a:lnTo>
                      <a:pt x="834" y="388"/>
                    </a:lnTo>
                    <a:lnTo>
                      <a:pt x="844" y="393"/>
                    </a:lnTo>
                    <a:lnTo>
                      <a:pt x="604" y="555"/>
                    </a:lnTo>
                    <a:lnTo>
                      <a:pt x="258" y="848"/>
                    </a:lnTo>
                    <a:lnTo>
                      <a:pt x="174" y="848"/>
                    </a:lnTo>
                    <a:lnTo>
                      <a:pt x="168" y="853"/>
                    </a:lnTo>
                    <a:lnTo>
                      <a:pt x="168" y="859"/>
                    </a:lnTo>
                    <a:lnTo>
                      <a:pt x="180" y="880"/>
                    </a:lnTo>
                    <a:lnTo>
                      <a:pt x="185" y="905"/>
                    </a:lnTo>
                    <a:lnTo>
                      <a:pt x="163" y="948"/>
                    </a:lnTo>
                    <a:lnTo>
                      <a:pt x="147" y="994"/>
                    </a:lnTo>
                    <a:lnTo>
                      <a:pt x="135" y="1040"/>
                    </a:lnTo>
                    <a:lnTo>
                      <a:pt x="126" y="1086"/>
                    </a:lnTo>
                    <a:lnTo>
                      <a:pt x="119" y="1134"/>
                    </a:lnTo>
                    <a:lnTo>
                      <a:pt x="115" y="1180"/>
                    </a:lnTo>
                    <a:lnTo>
                      <a:pt x="114" y="1226"/>
                    </a:lnTo>
                    <a:lnTo>
                      <a:pt x="115" y="1272"/>
                    </a:lnTo>
                    <a:lnTo>
                      <a:pt x="116" y="1295"/>
                    </a:lnTo>
                    <a:lnTo>
                      <a:pt x="119" y="1319"/>
                    </a:lnTo>
                    <a:lnTo>
                      <a:pt x="121" y="1346"/>
                    </a:lnTo>
                    <a:lnTo>
                      <a:pt x="126" y="1374"/>
                    </a:lnTo>
                    <a:lnTo>
                      <a:pt x="138" y="1431"/>
                    </a:lnTo>
                    <a:lnTo>
                      <a:pt x="153" y="1487"/>
                    </a:lnTo>
                    <a:lnTo>
                      <a:pt x="174" y="1544"/>
                    </a:lnTo>
                    <a:lnTo>
                      <a:pt x="153" y="1565"/>
                    </a:lnTo>
                    <a:lnTo>
                      <a:pt x="43" y="1644"/>
                    </a:lnTo>
                    <a:lnTo>
                      <a:pt x="32" y="1676"/>
                    </a:lnTo>
                    <a:lnTo>
                      <a:pt x="32" y="1759"/>
                    </a:lnTo>
                    <a:lnTo>
                      <a:pt x="24" y="1762"/>
                    </a:lnTo>
                    <a:lnTo>
                      <a:pt x="11" y="1797"/>
                    </a:lnTo>
                    <a:lnTo>
                      <a:pt x="4" y="1834"/>
                    </a:lnTo>
                    <a:lnTo>
                      <a:pt x="1" y="1852"/>
                    </a:lnTo>
                    <a:lnTo>
                      <a:pt x="0" y="1873"/>
                    </a:lnTo>
                    <a:lnTo>
                      <a:pt x="1" y="1916"/>
                    </a:lnTo>
                    <a:lnTo>
                      <a:pt x="3" y="1961"/>
                    </a:lnTo>
                    <a:lnTo>
                      <a:pt x="10" y="2009"/>
                    </a:lnTo>
                    <a:lnTo>
                      <a:pt x="15" y="2033"/>
                    </a:lnTo>
                    <a:lnTo>
                      <a:pt x="21" y="2059"/>
                    </a:lnTo>
                    <a:lnTo>
                      <a:pt x="36" y="2113"/>
                    </a:lnTo>
                    <a:lnTo>
                      <a:pt x="44" y="2138"/>
                    </a:lnTo>
                    <a:lnTo>
                      <a:pt x="55" y="2162"/>
                    </a:lnTo>
                    <a:lnTo>
                      <a:pt x="69" y="2184"/>
                    </a:lnTo>
                    <a:lnTo>
                      <a:pt x="86" y="2205"/>
                    </a:lnTo>
                    <a:lnTo>
                      <a:pt x="94" y="2213"/>
                    </a:lnTo>
                    <a:lnTo>
                      <a:pt x="105" y="2223"/>
                    </a:lnTo>
                    <a:lnTo>
                      <a:pt x="127" y="2240"/>
                    </a:lnTo>
                    <a:lnTo>
                      <a:pt x="151" y="2255"/>
                    </a:lnTo>
                    <a:lnTo>
                      <a:pt x="179" y="2269"/>
                    </a:lnTo>
                    <a:lnTo>
                      <a:pt x="207" y="2279"/>
                    </a:lnTo>
                    <a:lnTo>
                      <a:pt x="240" y="2289"/>
                    </a:lnTo>
                    <a:lnTo>
                      <a:pt x="274" y="2296"/>
                    </a:lnTo>
                    <a:lnTo>
                      <a:pt x="312" y="2302"/>
                    </a:lnTo>
                    <a:lnTo>
                      <a:pt x="331" y="2303"/>
                    </a:lnTo>
                    <a:lnTo>
                      <a:pt x="352" y="2305"/>
                    </a:lnTo>
                    <a:lnTo>
                      <a:pt x="394" y="2308"/>
                    </a:lnTo>
                    <a:lnTo>
                      <a:pt x="439" y="2309"/>
                    </a:lnTo>
                    <a:lnTo>
                      <a:pt x="462" y="2308"/>
                    </a:lnTo>
                    <a:lnTo>
                      <a:pt x="488" y="2308"/>
                    </a:lnTo>
                    <a:lnTo>
                      <a:pt x="489" y="2308"/>
                    </a:lnTo>
                    <a:lnTo>
                      <a:pt x="498" y="2316"/>
                    </a:lnTo>
                    <a:lnTo>
                      <a:pt x="524" y="2332"/>
                    </a:lnTo>
                    <a:lnTo>
                      <a:pt x="551" y="2348"/>
                    </a:lnTo>
                    <a:lnTo>
                      <a:pt x="580" y="2361"/>
                    </a:lnTo>
                    <a:lnTo>
                      <a:pt x="609" y="2372"/>
                    </a:lnTo>
                    <a:lnTo>
                      <a:pt x="649" y="2383"/>
                    </a:lnTo>
                    <a:lnTo>
                      <a:pt x="691" y="2391"/>
                    </a:lnTo>
                    <a:lnTo>
                      <a:pt x="732" y="2394"/>
                    </a:lnTo>
                    <a:lnTo>
                      <a:pt x="776" y="2394"/>
                    </a:lnTo>
                    <a:lnTo>
                      <a:pt x="776" y="2393"/>
                    </a:lnTo>
                    <a:lnTo>
                      <a:pt x="773" y="2353"/>
                    </a:lnTo>
                    <a:lnTo>
                      <a:pt x="772" y="2316"/>
                    </a:lnTo>
                    <a:lnTo>
                      <a:pt x="774" y="2252"/>
                    </a:lnTo>
                    <a:lnTo>
                      <a:pt x="783" y="2190"/>
                    </a:lnTo>
                    <a:lnTo>
                      <a:pt x="788" y="2160"/>
                    </a:lnTo>
                    <a:lnTo>
                      <a:pt x="796" y="2132"/>
                    </a:lnTo>
                    <a:lnTo>
                      <a:pt x="817" y="2076"/>
                    </a:lnTo>
                    <a:lnTo>
                      <a:pt x="828" y="2048"/>
                    </a:lnTo>
                    <a:lnTo>
                      <a:pt x="841" y="2022"/>
                    </a:lnTo>
                    <a:lnTo>
                      <a:pt x="873" y="1971"/>
                    </a:lnTo>
                    <a:lnTo>
                      <a:pt x="909" y="1921"/>
                    </a:lnTo>
                    <a:lnTo>
                      <a:pt x="930" y="1897"/>
                    </a:lnTo>
                    <a:lnTo>
                      <a:pt x="953" y="1875"/>
                    </a:lnTo>
                    <a:lnTo>
                      <a:pt x="980" y="1847"/>
                    </a:lnTo>
                    <a:lnTo>
                      <a:pt x="1009" y="1823"/>
                    </a:lnTo>
                    <a:lnTo>
                      <a:pt x="1038" y="1801"/>
                    </a:lnTo>
                    <a:lnTo>
                      <a:pt x="1069" y="1781"/>
                    </a:lnTo>
                    <a:lnTo>
                      <a:pt x="1100" y="1763"/>
                    </a:lnTo>
                    <a:lnTo>
                      <a:pt x="1132" y="1748"/>
                    </a:lnTo>
                    <a:lnTo>
                      <a:pt x="1166" y="1734"/>
                    </a:lnTo>
                    <a:lnTo>
                      <a:pt x="1200" y="1723"/>
                    </a:lnTo>
                    <a:lnTo>
                      <a:pt x="1245" y="1709"/>
                    </a:lnTo>
                    <a:lnTo>
                      <a:pt x="1293" y="1701"/>
                    </a:lnTo>
                    <a:lnTo>
                      <a:pt x="1342" y="1694"/>
                    </a:lnTo>
                    <a:lnTo>
                      <a:pt x="1394" y="1694"/>
                    </a:lnTo>
                    <a:lnTo>
                      <a:pt x="1444" y="1694"/>
                    </a:lnTo>
                    <a:lnTo>
                      <a:pt x="1468" y="1697"/>
                    </a:lnTo>
                    <a:lnTo>
                      <a:pt x="1493" y="1701"/>
                    </a:lnTo>
                    <a:lnTo>
                      <a:pt x="1516" y="1704"/>
                    </a:lnTo>
                    <a:lnTo>
                      <a:pt x="1540" y="1709"/>
                    </a:lnTo>
                    <a:lnTo>
                      <a:pt x="1587" y="1723"/>
                    </a:lnTo>
                    <a:lnTo>
                      <a:pt x="1620" y="1734"/>
                    </a:lnTo>
                    <a:lnTo>
                      <a:pt x="1653" y="1748"/>
                    </a:lnTo>
                    <a:lnTo>
                      <a:pt x="1685" y="1763"/>
                    </a:lnTo>
                    <a:lnTo>
                      <a:pt x="1716" y="1781"/>
                    </a:lnTo>
                    <a:lnTo>
                      <a:pt x="1745" y="1801"/>
                    </a:lnTo>
                    <a:lnTo>
                      <a:pt x="1776" y="1823"/>
                    </a:lnTo>
                    <a:lnTo>
                      <a:pt x="1804" y="1847"/>
                    </a:lnTo>
                    <a:lnTo>
                      <a:pt x="1833" y="1875"/>
                    </a:lnTo>
                    <a:lnTo>
                      <a:pt x="1854" y="1897"/>
                    </a:lnTo>
                    <a:lnTo>
                      <a:pt x="1875" y="1921"/>
                    </a:lnTo>
                    <a:lnTo>
                      <a:pt x="1894" y="1945"/>
                    </a:lnTo>
                    <a:lnTo>
                      <a:pt x="1912" y="1971"/>
                    </a:lnTo>
                    <a:lnTo>
                      <a:pt x="1943" y="2022"/>
                    </a:lnTo>
                    <a:lnTo>
                      <a:pt x="1957" y="2048"/>
                    </a:lnTo>
                    <a:lnTo>
                      <a:pt x="1969" y="2076"/>
                    </a:lnTo>
                    <a:lnTo>
                      <a:pt x="1980" y="2103"/>
                    </a:lnTo>
                    <a:lnTo>
                      <a:pt x="1989" y="2132"/>
                    </a:lnTo>
                    <a:lnTo>
                      <a:pt x="1996" y="2160"/>
                    </a:lnTo>
                    <a:lnTo>
                      <a:pt x="2004" y="2190"/>
                    </a:lnTo>
                    <a:lnTo>
                      <a:pt x="2012" y="2252"/>
                    </a:lnTo>
                    <a:lnTo>
                      <a:pt x="2014" y="2283"/>
                    </a:lnTo>
                    <a:lnTo>
                      <a:pt x="2015" y="2316"/>
                    </a:lnTo>
                    <a:lnTo>
                      <a:pt x="2017" y="2331"/>
                    </a:lnTo>
                    <a:lnTo>
                      <a:pt x="2014" y="2362"/>
                    </a:lnTo>
                    <a:lnTo>
                      <a:pt x="2010" y="2400"/>
                    </a:lnTo>
                    <a:lnTo>
                      <a:pt x="2138" y="2400"/>
                    </a:lnTo>
                    <a:lnTo>
                      <a:pt x="2141" y="2399"/>
                    </a:lnTo>
                    <a:lnTo>
                      <a:pt x="2141" y="2400"/>
                    </a:lnTo>
                    <a:lnTo>
                      <a:pt x="2460" y="2400"/>
                    </a:lnTo>
                    <a:lnTo>
                      <a:pt x="2460" y="2405"/>
                    </a:lnTo>
                    <a:lnTo>
                      <a:pt x="3300" y="2416"/>
                    </a:lnTo>
                    <a:lnTo>
                      <a:pt x="3300" y="2418"/>
                    </a:lnTo>
                    <a:lnTo>
                      <a:pt x="5596" y="2449"/>
                    </a:lnTo>
                    <a:lnTo>
                      <a:pt x="5589" y="2415"/>
                    </a:lnTo>
                    <a:lnTo>
                      <a:pt x="5586" y="2383"/>
                    </a:lnTo>
                    <a:lnTo>
                      <a:pt x="5582" y="2349"/>
                    </a:lnTo>
                    <a:lnTo>
                      <a:pt x="5582" y="2316"/>
                    </a:lnTo>
                    <a:lnTo>
                      <a:pt x="5585" y="2252"/>
                    </a:lnTo>
                    <a:lnTo>
                      <a:pt x="5593" y="2190"/>
                    </a:lnTo>
                    <a:lnTo>
                      <a:pt x="5598" y="2160"/>
                    </a:lnTo>
                    <a:lnTo>
                      <a:pt x="5607" y="2132"/>
                    </a:lnTo>
                    <a:lnTo>
                      <a:pt x="5627" y="2076"/>
                    </a:lnTo>
                    <a:lnTo>
                      <a:pt x="5638" y="2048"/>
                    </a:lnTo>
                    <a:lnTo>
                      <a:pt x="5652" y="2022"/>
                    </a:lnTo>
                    <a:lnTo>
                      <a:pt x="5683" y="1971"/>
                    </a:lnTo>
                    <a:lnTo>
                      <a:pt x="5720" y="1921"/>
                    </a:lnTo>
                    <a:lnTo>
                      <a:pt x="5740" y="1897"/>
                    </a:lnTo>
                    <a:lnTo>
                      <a:pt x="5764" y="1875"/>
                    </a:lnTo>
                    <a:lnTo>
                      <a:pt x="5791" y="1847"/>
                    </a:lnTo>
                    <a:lnTo>
                      <a:pt x="5819" y="1823"/>
                    </a:lnTo>
                    <a:lnTo>
                      <a:pt x="5848" y="1801"/>
                    </a:lnTo>
                    <a:lnTo>
                      <a:pt x="5880" y="1781"/>
                    </a:lnTo>
                    <a:lnTo>
                      <a:pt x="5910" y="1763"/>
                    </a:lnTo>
                    <a:lnTo>
                      <a:pt x="5942" y="1748"/>
                    </a:lnTo>
                    <a:lnTo>
                      <a:pt x="5976" y="1734"/>
                    </a:lnTo>
                    <a:lnTo>
                      <a:pt x="6010" y="1723"/>
                    </a:lnTo>
                    <a:lnTo>
                      <a:pt x="6055" y="1709"/>
                    </a:lnTo>
                    <a:lnTo>
                      <a:pt x="6104" y="1701"/>
                    </a:lnTo>
                    <a:lnTo>
                      <a:pt x="6153" y="1694"/>
                    </a:lnTo>
                    <a:lnTo>
                      <a:pt x="6204" y="1694"/>
                    </a:lnTo>
                    <a:lnTo>
                      <a:pt x="6254" y="1694"/>
                    </a:lnTo>
                    <a:lnTo>
                      <a:pt x="6278" y="1697"/>
                    </a:lnTo>
                    <a:lnTo>
                      <a:pt x="6303" y="1701"/>
                    </a:lnTo>
                    <a:lnTo>
                      <a:pt x="6326" y="1704"/>
                    </a:lnTo>
                    <a:lnTo>
                      <a:pt x="6351" y="1709"/>
                    </a:lnTo>
                    <a:lnTo>
                      <a:pt x="6398" y="1723"/>
                    </a:lnTo>
                    <a:lnTo>
                      <a:pt x="6430" y="1734"/>
                    </a:lnTo>
                    <a:lnTo>
                      <a:pt x="6464" y="1748"/>
                    </a:lnTo>
                    <a:lnTo>
                      <a:pt x="6495" y="1763"/>
                    </a:lnTo>
                    <a:lnTo>
                      <a:pt x="6526" y="1781"/>
                    </a:lnTo>
                    <a:lnTo>
                      <a:pt x="6556" y="1801"/>
                    </a:lnTo>
                    <a:lnTo>
                      <a:pt x="6586" y="1823"/>
                    </a:lnTo>
                    <a:lnTo>
                      <a:pt x="6614" y="1847"/>
                    </a:lnTo>
                    <a:lnTo>
                      <a:pt x="6644" y="1875"/>
                    </a:lnTo>
                    <a:lnTo>
                      <a:pt x="6664" y="1897"/>
                    </a:lnTo>
                    <a:lnTo>
                      <a:pt x="6685" y="1921"/>
                    </a:lnTo>
                    <a:lnTo>
                      <a:pt x="6704" y="1945"/>
                    </a:lnTo>
                    <a:lnTo>
                      <a:pt x="6722" y="1971"/>
                    </a:lnTo>
                    <a:lnTo>
                      <a:pt x="6753" y="2022"/>
                    </a:lnTo>
                    <a:lnTo>
                      <a:pt x="6767" y="2048"/>
                    </a:lnTo>
                    <a:lnTo>
                      <a:pt x="6780" y="2076"/>
                    </a:lnTo>
                    <a:lnTo>
                      <a:pt x="6790" y="2103"/>
                    </a:lnTo>
                    <a:lnTo>
                      <a:pt x="6799" y="2132"/>
                    </a:lnTo>
                    <a:lnTo>
                      <a:pt x="6807" y="2160"/>
                    </a:lnTo>
                    <a:lnTo>
                      <a:pt x="6814" y="2190"/>
                    </a:lnTo>
                    <a:lnTo>
                      <a:pt x="6822" y="2252"/>
                    </a:lnTo>
                    <a:lnTo>
                      <a:pt x="6825" y="2283"/>
                    </a:lnTo>
                    <a:lnTo>
                      <a:pt x="6826" y="2316"/>
                    </a:lnTo>
                    <a:lnTo>
                      <a:pt x="6825" y="2353"/>
                    </a:lnTo>
                    <a:lnTo>
                      <a:pt x="6822" y="2372"/>
                    </a:lnTo>
                    <a:lnTo>
                      <a:pt x="6821" y="2376"/>
                    </a:lnTo>
                    <a:lnTo>
                      <a:pt x="6821" y="2382"/>
                    </a:lnTo>
                    <a:lnTo>
                      <a:pt x="6821" y="2392"/>
                    </a:lnTo>
                    <a:lnTo>
                      <a:pt x="6819" y="2400"/>
                    </a:lnTo>
                    <a:lnTo>
                      <a:pt x="6818" y="2405"/>
                    </a:lnTo>
                    <a:lnTo>
                      <a:pt x="6818" y="2410"/>
                    </a:lnTo>
                    <a:lnTo>
                      <a:pt x="6816" y="2429"/>
                    </a:lnTo>
                    <a:lnTo>
                      <a:pt x="6812" y="2446"/>
                    </a:lnTo>
                    <a:lnTo>
                      <a:pt x="6809" y="2465"/>
                    </a:lnTo>
                    <a:lnTo>
                      <a:pt x="7211" y="2471"/>
                    </a:lnTo>
                    <a:lnTo>
                      <a:pt x="7608" y="2403"/>
                    </a:lnTo>
                    <a:lnTo>
                      <a:pt x="7619" y="2397"/>
                    </a:lnTo>
                    <a:lnTo>
                      <a:pt x="7624" y="2369"/>
                    </a:lnTo>
                    <a:lnTo>
                      <a:pt x="7624" y="2361"/>
                    </a:lnTo>
                    <a:lnTo>
                      <a:pt x="7562" y="2176"/>
                    </a:lnTo>
                    <a:lnTo>
                      <a:pt x="7576" y="2121"/>
                    </a:lnTo>
                    <a:lnTo>
                      <a:pt x="7588" y="2069"/>
                    </a:lnTo>
                    <a:lnTo>
                      <a:pt x="7598" y="2014"/>
                    </a:lnTo>
                    <a:lnTo>
                      <a:pt x="7606" y="1962"/>
                    </a:lnTo>
                    <a:lnTo>
                      <a:pt x="7609" y="1908"/>
                    </a:lnTo>
                    <a:lnTo>
                      <a:pt x="7610" y="1881"/>
                    </a:lnTo>
                    <a:lnTo>
                      <a:pt x="7612" y="1854"/>
                    </a:lnTo>
                    <a:lnTo>
                      <a:pt x="7611" y="1800"/>
                    </a:lnTo>
                    <a:lnTo>
                      <a:pt x="7609" y="1746"/>
                    </a:lnTo>
                    <a:lnTo>
                      <a:pt x="7604" y="1701"/>
                    </a:lnTo>
                    <a:lnTo>
                      <a:pt x="7597" y="1657"/>
                    </a:lnTo>
                    <a:lnTo>
                      <a:pt x="7587" y="1613"/>
                    </a:lnTo>
                    <a:lnTo>
                      <a:pt x="7577" y="1571"/>
                    </a:lnTo>
                    <a:lnTo>
                      <a:pt x="7563" y="1528"/>
                    </a:lnTo>
                    <a:lnTo>
                      <a:pt x="7548" y="1487"/>
                    </a:lnTo>
                    <a:lnTo>
                      <a:pt x="7530" y="1447"/>
                    </a:lnTo>
                    <a:lnTo>
                      <a:pt x="7511" y="1407"/>
                    </a:lnTo>
                    <a:lnTo>
                      <a:pt x="7495" y="1380"/>
                    </a:lnTo>
                    <a:lnTo>
                      <a:pt x="7480" y="1354"/>
                    </a:lnTo>
                    <a:lnTo>
                      <a:pt x="7462" y="1329"/>
                    </a:lnTo>
                    <a:lnTo>
                      <a:pt x="7445" y="1306"/>
                    </a:lnTo>
                    <a:lnTo>
                      <a:pt x="7426" y="1283"/>
                    </a:lnTo>
                    <a:lnTo>
                      <a:pt x="7407" y="1262"/>
                    </a:lnTo>
                    <a:lnTo>
                      <a:pt x="7386" y="1243"/>
                    </a:lnTo>
                    <a:lnTo>
                      <a:pt x="7366" y="1225"/>
                    </a:lnTo>
                    <a:lnTo>
                      <a:pt x="7343" y="1206"/>
                    </a:lnTo>
                    <a:lnTo>
                      <a:pt x="7319" y="1189"/>
                    </a:lnTo>
                    <a:lnTo>
                      <a:pt x="7294" y="1174"/>
                    </a:lnTo>
                    <a:lnTo>
                      <a:pt x="7270" y="1160"/>
                    </a:lnTo>
                    <a:lnTo>
                      <a:pt x="7243" y="1146"/>
                    </a:lnTo>
                    <a:lnTo>
                      <a:pt x="7217" y="1135"/>
                    </a:lnTo>
                    <a:lnTo>
                      <a:pt x="7189" y="1123"/>
                    </a:lnTo>
                    <a:lnTo>
                      <a:pt x="7160" y="1115"/>
                    </a:lnTo>
                    <a:lnTo>
                      <a:pt x="7052" y="1083"/>
                    </a:lnTo>
                    <a:lnTo>
                      <a:pt x="6944" y="1054"/>
                    </a:lnTo>
                    <a:lnTo>
                      <a:pt x="6834" y="1028"/>
                    </a:lnTo>
                    <a:lnTo>
                      <a:pt x="6724" y="1006"/>
                    </a:lnTo>
                    <a:lnTo>
                      <a:pt x="5641" y="836"/>
                    </a:lnTo>
                    <a:close/>
                    <a:moveTo>
                      <a:pt x="5161" y="1010"/>
                    </a:moveTo>
                    <a:lnTo>
                      <a:pt x="5119" y="1021"/>
                    </a:lnTo>
                    <a:lnTo>
                      <a:pt x="4962" y="1037"/>
                    </a:lnTo>
                    <a:lnTo>
                      <a:pt x="3946" y="995"/>
                    </a:lnTo>
                    <a:lnTo>
                      <a:pt x="3202" y="948"/>
                    </a:lnTo>
                    <a:lnTo>
                      <a:pt x="3129" y="550"/>
                    </a:lnTo>
                    <a:lnTo>
                      <a:pt x="3040" y="225"/>
                    </a:lnTo>
                    <a:lnTo>
                      <a:pt x="3491" y="230"/>
                    </a:lnTo>
                    <a:lnTo>
                      <a:pt x="3763" y="261"/>
                    </a:lnTo>
                    <a:lnTo>
                      <a:pt x="4270" y="414"/>
                    </a:lnTo>
                    <a:lnTo>
                      <a:pt x="4584" y="534"/>
                    </a:lnTo>
                    <a:lnTo>
                      <a:pt x="4773" y="629"/>
                    </a:lnTo>
                    <a:lnTo>
                      <a:pt x="5009" y="775"/>
                    </a:lnTo>
                    <a:lnTo>
                      <a:pt x="5124" y="880"/>
                    </a:lnTo>
                    <a:lnTo>
                      <a:pt x="5166" y="937"/>
                    </a:lnTo>
                    <a:lnTo>
                      <a:pt x="5192" y="995"/>
                    </a:lnTo>
                    <a:lnTo>
                      <a:pt x="5161" y="1010"/>
                    </a:lnTo>
                    <a:close/>
                    <a:moveTo>
                      <a:pt x="2966" y="225"/>
                    </a:moveTo>
                    <a:lnTo>
                      <a:pt x="3029" y="554"/>
                    </a:lnTo>
                    <a:lnTo>
                      <a:pt x="3087" y="933"/>
                    </a:lnTo>
                    <a:lnTo>
                      <a:pt x="2218" y="883"/>
                    </a:lnTo>
                    <a:lnTo>
                      <a:pt x="2150" y="868"/>
                    </a:lnTo>
                    <a:lnTo>
                      <a:pt x="1679" y="683"/>
                    </a:lnTo>
                    <a:lnTo>
                      <a:pt x="1863" y="326"/>
                    </a:lnTo>
                    <a:lnTo>
                      <a:pt x="2642" y="238"/>
                    </a:lnTo>
                    <a:lnTo>
                      <a:pt x="2966" y="225"/>
                    </a:lnTo>
                    <a:close/>
                    <a:moveTo>
                      <a:pt x="1621" y="524"/>
                    </a:moveTo>
                    <a:lnTo>
                      <a:pt x="1527" y="670"/>
                    </a:lnTo>
                    <a:lnTo>
                      <a:pt x="1218" y="571"/>
                    </a:lnTo>
                    <a:lnTo>
                      <a:pt x="1239" y="561"/>
                    </a:lnTo>
                    <a:lnTo>
                      <a:pt x="1370" y="440"/>
                    </a:lnTo>
                    <a:lnTo>
                      <a:pt x="1443" y="388"/>
                    </a:lnTo>
                    <a:lnTo>
                      <a:pt x="1747" y="350"/>
                    </a:lnTo>
                    <a:lnTo>
                      <a:pt x="1621" y="524"/>
                    </a:lnTo>
                    <a:close/>
                    <a:moveTo>
                      <a:pt x="1891" y="254"/>
                    </a:moveTo>
                    <a:lnTo>
                      <a:pt x="1888" y="255"/>
                    </a:lnTo>
                    <a:lnTo>
                      <a:pt x="1963" y="154"/>
                    </a:lnTo>
                    <a:lnTo>
                      <a:pt x="1891" y="254"/>
                    </a:lnTo>
                    <a:close/>
                    <a:moveTo>
                      <a:pt x="1639" y="1460"/>
                    </a:moveTo>
                    <a:lnTo>
                      <a:pt x="1625" y="1457"/>
                    </a:lnTo>
                    <a:lnTo>
                      <a:pt x="1625" y="1455"/>
                    </a:lnTo>
                    <a:lnTo>
                      <a:pt x="1639" y="1460"/>
                    </a:lnTo>
                    <a:close/>
                    <a:moveTo>
                      <a:pt x="1240" y="256"/>
                    </a:moveTo>
                    <a:lnTo>
                      <a:pt x="1243" y="248"/>
                    </a:lnTo>
                    <a:lnTo>
                      <a:pt x="1242" y="251"/>
                    </a:lnTo>
                    <a:lnTo>
                      <a:pt x="1240" y="256"/>
                    </a:lnTo>
                    <a:close/>
                  </a:path>
                </a:pathLst>
              </a:custGeom>
              <a:solidFill>
                <a:srgbClr val="29A7D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159"/>
              <p:cNvSpPr>
                <a:spLocks noEditPoints="1"/>
              </p:cNvSpPr>
              <p:nvPr/>
            </p:nvSpPr>
            <p:spPr bwMode="gray">
              <a:xfrm>
                <a:off x="7627938" y="2151063"/>
                <a:ext cx="658812" cy="657225"/>
              </a:xfrm>
              <a:custGeom>
                <a:avLst/>
                <a:gdLst>
                  <a:gd name="T0" fmla="*/ 721 w 1244"/>
                  <a:gd name="T1" fmla="*/ 7 h 1243"/>
                  <a:gd name="T2" fmla="*/ 571 w 1244"/>
                  <a:gd name="T3" fmla="*/ 0 h 1243"/>
                  <a:gd name="T4" fmla="*/ 394 w 1244"/>
                  <a:gd name="T5" fmla="*/ 40 h 1243"/>
                  <a:gd name="T6" fmla="*/ 266 w 1244"/>
                  <a:gd name="T7" fmla="*/ 107 h 1243"/>
                  <a:gd name="T8" fmla="*/ 158 w 1244"/>
                  <a:gd name="T9" fmla="*/ 203 h 1243"/>
                  <a:gd name="T10" fmla="*/ 56 w 1244"/>
                  <a:gd name="T11" fmla="*/ 354 h 1243"/>
                  <a:gd name="T12" fmla="*/ 11 w 1244"/>
                  <a:gd name="T13" fmla="*/ 496 h 1243"/>
                  <a:gd name="T14" fmla="*/ 4 w 1244"/>
                  <a:gd name="T15" fmla="*/ 689 h 1243"/>
                  <a:gd name="T16" fmla="*/ 37 w 1244"/>
                  <a:gd name="T17" fmla="*/ 838 h 1243"/>
                  <a:gd name="T18" fmla="*/ 107 w 1244"/>
                  <a:gd name="T19" fmla="*/ 972 h 1243"/>
                  <a:gd name="T20" fmla="*/ 203 w 1244"/>
                  <a:gd name="T21" fmla="*/ 1081 h 1243"/>
                  <a:gd name="T22" fmla="*/ 328 w 1244"/>
                  <a:gd name="T23" fmla="*/ 1170 h 1243"/>
                  <a:gd name="T24" fmla="*/ 438 w 1244"/>
                  <a:gd name="T25" fmla="*/ 1216 h 1243"/>
                  <a:gd name="T26" fmla="*/ 622 w 1244"/>
                  <a:gd name="T27" fmla="*/ 1243 h 1243"/>
                  <a:gd name="T28" fmla="*/ 746 w 1244"/>
                  <a:gd name="T29" fmla="*/ 1230 h 1243"/>
                  <a:gd name="T30" fmla="*/ 809 w 1244"/>
                  <a:gd name="T31" fmla="*/ 1213 h 1243"/>
                  <a:gd name="T32" fmla="*/ 887 w 1244"/>
                  <a:gd name="T33" fmla="*/ 1183 h 1243"/>
                  <a:gd name="T34" fmla="*/ 958 w 1244"/>
                  <a:gd name="T35" fmla="*/ 1142 h 1243"/>
                  <a:gd name="T36" fmla="*/ 970 w 1244"/>
                  <a:gd name="T37" fmla="*/ 1133 h 1243"/>
                  <a:gd name="T38" fmla="*/ 1037 w 1244"/>
                  <a:gd name="T39" fmla="*/ 1081 h 1243"/>
                  <a:gd name="T40" fmla="*/ 1118 w 1244"/>
                  <a:gd name="T41" fmla="*/ 994 h 1243"/>
                  <a:gd name="T42" fmla="*/ 1142 w 1244"/>
                  <a:gd name="T43" fmla="*/ 960 h 1243"/>
                  <a:gd name="T44" fmla="*/ 1165 w 1244"/>
                  <a:gd name="T45" fmla="*/ 925 h 1243"/>
                  <a:gd name="T46" fmla="*/ 1214 w 1244"/>
                  <a:gd name="T47" fmla="*/ 811 h 1243"/>
                  <a:gd name="T48" fmla="*/ 1236 w 1244"/>
                  <a:gd name="T49" fmla="*/ 716 h 1243"/>
                  <a:gd name="T50" fmla="*/ 1239 w 1244"/>
                  <a:gd name="T51" fmla="*/ 688 h 1243"/>
                  <a:gd name="T52" fmla="*/ 1244 w 1244"/>
                  <a:gd name="T53" fmla="*/ 622 h 1243"/>
                  <a:gd name="T54" fmla="*/ 1225 w 1244"/>
                  <a:gd name="T55" fmla="*/ 466 h 1243"/>
                  <a:gd name="T56" fmla="*/ 1185 w 1244"/>
                  <a:gd name="T57" fmla="*/ 354 h 1243"/>
                  <a:gd name="T58" fmla="*/ 1103 w 1244"/>
                  <a:gd name="T59" fmla="*/ 227 h 1243"/>
                  <a:gd name="T60" fmla="*/ 1004 w 1244"/>
                  <a:gd name="T61" fmla="*/ 129 h 1243"/>
                  <a:gd name="T62" fmla="*/ 882 w 1244"/>
                  <a:gd name="T63" fmla="*/ 54 h 1243"/>
                  <a:gd name="T64" fmla="*/ 1143 w 1244"/>
                  <a:gd name="T65" fmla="*/ 659 h 1243"/>
                  <a:gd name="T66" fmla="*/ 1128 w 1244"/>
                  <a:gd name="T67" fmla="*/ 751 h 1243"/>
                  <a:gd name="T68" fmla="*/ 1099 w 1244"/>
                  <a:gd name="T69" fmla="*/ 835 h 1243"/>
                  <a:gd name="T70" fmla="*/ 1081 w 1244"/>
                  <a:gd name="T71" fmla="*/ 871 h 1243"/>
                  <a:gd name="T72" fmla="*/ 1036 w 1244"/>
                  <a:gd name="T73" fmla="*/ 939 h 1243"/>
                  <a:gd name="T74" fmla="*/ 952 w 1244"/>
                  <a:gd name="T75" fmla="*/ 1024 h 1243"/>
                  <a:gd name="T76" fmla="*/ 899 w 1244"/>
                  <a:gd name="T77" fmla="*/ 1062 h 1243"/>
                  <a:gd name="T78" fmla="*/ 839 w 1244"/>
                  <a:gd name="T79" fmla="*/ 1096 h 1243"/>
                  <a:gd name="T80" fmla="*/ 799 w 1244"/>
                  <a:gd name="T81" fmla="*/ 1113 h 1243"/>
                  <a:gd name="T82" fmla="*/ 701 w 1244"/>
                  <a:gd name="T83" fmla="*/ 1137 h 1243"/>
                  <a:gd name="T84" fmla="*/ 543 w 1244"/>
                  <a:gd name="T85" fmla="*/ 1137 h 1243"/>
                  <a:gd name="T86" fmla="*/ 421 w 1244"/>
                  <a:gd name="T87" fmla="*/ 1105 h 1243"/>
                  <a:gd name="T88" fmla="*/ 291 w 1244"/>
                  <a:gd name="T89" fmla="*/ 1024 h 1243"/>
                  <a:gd name="T90" fmla="*/ 205 w 1244"/>
                  <a:gd name="T91" fmla="*/ 937 h 1243"/>
                  <a:gd name="T92" fmla="*/ 138 w 1244"/>
                  <a:gd name="T93" fmla="*/ 819 h 1243"/>
                  <a:gd name="T94" fmla="*/ 104 w 1244"/>
                  <a:gd name="T95" fmla="*/ 691 h 1243"/>
                  <a:gd name="T96" fmla="*/ 109 w 1244"/>
                  <a:gd name="T97" fmla="*/ 517 h 1243"/>
                  <a:gd name="T98" fmla="*/ 185 w 1244"/>
                  <a:gd name="T99" fmla="*/ 332 h 1243"/>
                  <a:gd name="T100" fmla="*/ 332 w 1244"/>
                  <a:gd name="T101" fmla="*/ 185 h 1243"/>
                  <a:gd name="T102" fmla="*/ 517 w 1244"/>
                  <a:gd name="T103" fmla="*/ 109 h 1243"/>
                  <a:gd name="T104" fmla="*/ 701 w 1244"/>
                  <a:gd name="T105" fmla="*/ 104 h 1243"/>
                  <a:gd name="T106" fmla="*/ 799 w 1244"/>
                  <a:gd name="T107" fmla="*/ 128 h 1243"/>
                  <a:gd name="T108" fmla="*/ 889 w 1244"/>
                  <a:gd name="T109" fmla="*/ 170 h 1243"/>
                  <a:gd name="T110" fmla="*/ 991 w 1244"/>
                  <a:gd name="T111" fmla="*/ 252 h 1243"/>
                  <a:gd name="T112" fmla="*/ 1071 w 1244"/>
                  <a:gd name="T113" fmla="*/ 353 h 1243"/>
                  <a:gd name="T114" fmla="*/ 1122 w 1244"/>
                  <a:gd name="T115" fmla="*/ 468 h 1243"/>
                  <a:gd name="T116" fmla="*/ 1144 w 1244"/>
                  <a:gd name="T117" fmla="*/ 595 h 1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44" h="1243">
                    <a:moveTo>
                      <a:pt x="816" y="29"/>
                    </a:moveTo>
                    <a:lnTo>
                      <a:pt x="769" y="15"/>
                    </a:lnTo>
                    <a:lnTo>
                      <a:pt x="744" y="10"/>
                    </a:lnTo>
                    <a:lnTo>
                      <a:pt x="721" y="7"/>
                    </a:lnTo>
                    <a:lnTo>
                      <a:pt x="696" y="3"/>
                    </a:lnTo>
                    <a:lnTo>
                      <a:pt x="672" y="0"/>
                    </a:lnTo>
                    <a:lnTo>
                      <a:pt x="622" y="0"/>
                    </a:lnTo>
                    <a:lnTo>
                      <a:pt x="571" y="0"/>
                    </a:lnTo>
                    <a:lnTo>
                      <a:pt x="522" y="7"/>
                    </a:lnTo>
                    <a:lnTo>
                      <a:pt x="473" y="15"/>
                    </a:lnTo>
                    <a:lnTo>
                      <a:pt x="428" y="29"/>
                    </a:lnTo>
                    <a:lnTo>
                      <a:pt x="394" y="40"/>
                    </a:lnTo>
                    <a:lnTo>
                      <a:pt x="360" y="54"/>
                    </a:lnTo>
                    <a:lnTo>
                      <a:pt x="328" y="69"/>
                    </a:lnTo>
                    <a:lnTo>
                      <a:pt x="298" y="87"/>
                    </a:lnTo>
                    <a:lnTo>
                      <a:pt x="266" y="107"/>
                    </a:lnTo>
                    <a:lnTo>
                      <a:pt x="237" y="129"/>
                    </a:lnTo>
                    <a:lnTo>
                      <a:pt x="209" y="153"/>
                    </a:lnTo>
                    <a:lnTo>
                      <a:pt x="182" y="181"/>
                    </a:lnTo>
                    <a:lnTo>
                      <a:pt x="158" y="203"/>
                    </a:lnTo>
                    <a:lnTo>
                      <a:pt x="138" y="227"/>
                    </a:lnTo>
                    <a:lnTo>
                      <a:pt x="101" y="277"/>
                    </a:lnTo>
                    <a:lnTo>
                      <a:pt x="70" y="328"/>
                    </a:lnTo>
                    <a:lnTo>
                      <a:pt x="56" y="354"/>
                    </a:lnTo>
                    <a:lnTo>
                      <a:pt x="45" y="382"/>
                    </a:lnTo>
                    <a:lnTo>
                      <a:pt x="25" y="438"/>
                    </a:lnTo>
                    <a:lnTo>
                      <a:pt x="16" y="466"/>
                    </a:lnTo>
                    <a:lnTo>
                      <a:pt x="11" y="496"/>
                    </a:lnTo>
                    <a:lnTo>
                      <a:pt x="3" y="558"/>
                    </a:lnTo>
                    <a:lnTo>
                      <a:pt x="0" y="622"/>
                    </a:lnTo>
                    <a:lnTo>
                      <a:pt x="0" y="655"/>
                    </a:lnTo>
                    <a:lnTo>
                      <a:pt x="4" y="689"/>
                    </a:lnTo>
                    <a:lnTo>
                      <a:pt x="7" y="721"/>
                    </a:lnTo>
                    <a:lnTo>
                      <a:pt x="14" y="755"/>
                    </a:lnTo>
                    <a:lnTo>
                      <a:pt x="24" y="796"/>
                    </a:lnTo>
                    <a:lnTo>
                      <a:pt x="37" y="838"/>
                    </a:lnTo>
                    <a:lnTo>
                      <a:pt x="54" y="878"/>
                    </a:lnTo>
                    <a:lnTo>
                      <a:pt x="74" y="918"/>
                    </a:lnTo>
                    <a:lnTo>
                      <a:pt x="96" y="954"/>
                    </a:lnTo>
                    <a:lnTo>
                      <a:pt x="107" y="972"/>
                    </a:lnTo>
                    <a:lnTo>
                      <a:pt x="121" y="991"/>
                    </a:lnTo>
                    <a:lnTo>
                      <a:pt x="149" y="1025"/>
                    </a:lnTo>
                    <a:lnTo>
                      <a:pt x="182" y="1060"/>
                    </a:lnTo>
                    <a:lnTo>
                      <a:pt x="203" y="1081"/>
                    </a:lnTo>
                    <a:lnTo>
                      <a:pt x="228" y="1102"/>
                    </a:lnTo>
                    <a:lnTo>
                      <a:pt x="252" y="1121"/>
                    </a:lnTo>
                    <a:lnTo>
                      <a:pt x="277" y="1138"/>
                    </a:lnTo>
                    <a:lnTo>
                      <a:pt x="328" y="1170"/>
                    </a:lnTo>
                    <a:lnTo>
                      <a:pt x="354" y="1183"/>
                    </a:lnTo>
                    <a:lnTo>
                      <a:pt x="382" y="1196"/>
                    </a:lnTo>
                    <a:lnTo>
                      <a:pt x="410" y="1206"/>
                    </a:lnTo>
                    <a:lnTo>
                      <a:pt x="438" y="1216"/>
                    </a:lnTo>
                    <a:lnTo>
                      <a:pt x="466" y="1223"/>
                    </a:lnTo>
                    <a:lnTo>
                      <a:pt x="496" y="1230"/>
                    </a:lnTo>
                    <a:lnTo>
                      <a:pt x="558" y="1239"/>
                    </a:lnTo>
                    <a:lnTo>
                      <a:pt x="622" y="1243"/>
                    </a:lnTo>
                    <a:lnTo>
                      <a:pt x="652" y="1241"/>
                    </a:lnTo>
                    <a:lnTo>
                      <a:pt x="684" y="1239"/>
                    </a:lnTo>
                    <a:lnTo>
                      <a:pt x="714" y="1235"/>
                    </a:lnTo>
                    <a:lnTo>
                      <a:pt x="746" y="1230"/>
                    </a:lnTo>
                    <a:lnTo>
                      <a:pt x="759" y="1226"/>
                    </a:lnTo>
                    <a:lnTo>
                      <a:pt x="774" y="1223"/>
                    </a:lnTo>
                    <a:lnTo>
                      <a:pt x="803" y="1216"/>
                    </a:lnTo>
                    <a:lnTo>
                      <a:pt x="809" y="1213"/>
                    </a:lnTo>
                    <a:lnTo>
                      <a:pt x="817" y="1211"/>
                    </a:lnTo>
                    <a:lnTo>
                      <a:pt x="831" y="1206"/>
                    </a:lnTo>
                    <a:lnTo>
                      <a:pt x="861" y="1196"/>
                    </a:lnTo>
                    <a:lnTo>
                      <a:pt x="887" y="1183"/>
                    </a:lnTo>
                    <a:lnTo>
                      <a:pt x="914" y="1170"/>
                    </a:lnTo>
                    <a:lnTo>
                      <a:pt x="939" y="1154"/>
                    </a:lnTo>
                    <a:lnTo>
                      <a:pt x="952" y="1146"/>
                    </a:lnTo>
                    <a:lnTo>
                      <a:pt x="958" y="1142"/>
                    </a:lnTo>
                    <a:lnTo>
                      <a:pt x="961" y="1139"/>
                    </a:lnTo>
                    <a:lnTo>
                      <a:pt x="965" y="1138"/>
                    </a:lnTo>
                    <a:lnTo>
                      <a:pt x="967" y="1135"/>
                    </a:lnTo>
                    <a:lnTo>
                      <a:pt x="970" y="1133"/>
                    </a:lnTo>
                    <a:lnTo>
                      <a:pt x="977" y="1129"/>
                    </a:lnTo>
                    <a:lnTo>
                      <a:pt x="989" y="1121"/>
                    </a:lnTo>
                    <a:lnTo>
                      <a:pt x="1014" y="1102"/>
                    </a:lnTo>
                    <a:lnTo>
                      <a:pt x="1037" y="1081"/>
                    </a:lnTo>
                    <a:lnTo>
                      <a:pt x="1062" y="1060"/>
                    </a:lnTo>
                    <a:lnTo>
                      <a:pt x="1076" y="1043"/>
                    </a:lnTo>
                    <a:lnTo>
                      <a:pt x="1091" y="1028"/>
                    </a:lnTo>
                    <a:lnTo>
                      <a:pt x="1118" y="994"/>
                    </a:lnTo>
                    <a:lnTo>
                      <a:pt x="1120" y="989"/>
                    </a:lnTo>
                    <a:lnTo>
                      <a:pt x="1123" y="985"/>
                    </a:lnTo>
                    <a:lnTo>
                      <a:pt x="1130" y="976"/>
                    </a:lnTo>
                    <a:lnTo>
                      <a:pt x="1142" y="960"/>
                    </a:lnTo>
                    <a:lnTo>
                      <a:pt x="1144" y="954"/>
                    </a:lnTo>
                    <a:lnTo>
                      <a:pt x="1147" y="950"/>
                    </a:lnTo>
                    <a:lnTo>
                      <a:pt x="1154" y="942"/>
                    </a:lnTo>
                    <a:lnTo>
                      <a:pt x="1165" y="925"/>
                    </a:lnTo>
                    <a:lnTo>
                      <a:pt x="1184" y="887"/>
                    </a:lnTo>
                    <a:lnTo>
                      <a:pt x="1201" y="850"/>
                    </a:lnTo>
                    <a:lnTo>
                      <a:pt x="1207" y="830"/>
                    </a:lnTo>
                    <a:lnTo>
                      <a:pt x="1214" y="811"/>
                    </a:lnTo>
                    <a:lnTo>
                      <a:pt x="1227" y="771"/>
                    </a:lnTo>
                    <a:lnTo>
                      <a:pt x="1230" y="752"/>
                    </a:lnTo>
                    <a:lnTo>
                      <a:pt x="1234" y="735"/>
                    </a:lnTo>
                    <a:lnTo>
                      <a:pt x="1236" y="716"/>
                    </a:lnTo>
                    <a:lnTo>
                      <a:pt x="1236" y="711"/>
                    </a:lnTo>
                    <a:lnTo>
                      <a:pt x="1237" y="706"/>
                    </a:lnTo>
                    <a:lnTo>
                      <a:pt x="1239" y="698"/>
                    </a:lnTo>
                    <a:lnTo>
                      <a:pt x="1239" y="688"/>
                    </a:lnTo>
                    <a:lnTo>
                      <a:pt x="1239" y="682"/>
                    </a:lnTo>
                    <a:lnTo>
                      <a:pt x="1240" y="678"/>
                    </a:lnTo>
                    <a:lnTo>
                      <a:pt x="1243" y="659"/>
                    </a:lnTo>
                    <a:lnTo>
                      <a:pt x="1244" y="622"/>
                    </a:lnTo>
                    <a:lnTo>
                      <a:pt x="1243" y="589"/>
                    </a:lnTo>
                    <a:lnTo>
                      <a:pt x="1240" y="558"/>
                    </a:lnTo>
                    <a:lnTo>
                      <a:pt x="1232" y="496"/>
                    </a:lnTo>
                    <a:lnTo>
                      <a:pt x="1225" y="466"/>
                    </a:lnTo>
                    <a:lnTo>
                      <a:pt x="1217" y="438"/>
                    </a:lnTo>
                    <a:lnTo>
                      <a:pt x="1208" y="409"/>
                    </a:lnTo>
                    <a:lnTo>
                      <a:pt x="1198" y="382"/>
                    </a:lnTo>
                    <a:lnTo>
                      <a:pt x="1185" y="354"/>
                    </a:lnTo>
                    <a:lnTo>
                      <a:pt x="1171" y="328"/>
                    </a:lnTo>
                    <a:lnTo>
                      <a:pt x="1140" y="277"/>
                    </a:lnTo>
                    <a:lnTo>
                      <a:pt x="1122" y="251"/>
                    </a:lnTo>
                    <a:lnTo>
                      <a:pt x="1103" y="227"/>
                    </a:lnTo>
                    <a:lnTo>
                      <a:pt x="1082" y="203"/>
                    </a:lnTo>
                    <a:lnTo>
                      <a:pt x="1062" y="181"/>
                    </a:lnTo>
                    <a:lnTo>
                      <a:pt x="1032" y="153"/>
                    </a:lnTo>
                    <a:lnTo>
                      <a:pt x="1004" y="129"/>
                    </a:lnTo>
                    <a:lnTo>
                      <a:pt x="974" y="107"/>
                    </a:lnTo>
                    <a:lnTo>
                      <a:pt x="944" y="87"/>
                    </a:lnTo>
                    <a:lnTo>
                      <a:pt x="913" y="69"/>
                    </a:lnTo>
                    <a:lnTo>
                      <a:pt x="882" y="54"/>
                    </a:lnTo>
                    <a:lnTo>
                      <a:pt x="848" y="40"/>
                    </a:lnTo>
                    <a:lnTo>
                      <a:pt x="816" y="29"/>
                    </a:lnTo>
                    <a:close/>
                    <a:moveTo>
                      <a:pt x="1145" y="622"/>
                    </a:moveTo>
                    <a:lnTo>
                      <a:pt x="1143" y="659"/>
                    </a:lnTo>
                    <a:lnTo>
                      <a:pt x="1140" y="697"/>
                    </a:lnTo>
                    <a:lnTo>
                      <a:pt x="1136" y="715"/>
                    </a:lnTo>
                    <a:lnTo>
                      <a:pt x="1133" y="734"/>
                    </a:lnTo>
                    <a:lnTo>
                      <a:pt x="1128" y="751"/>
                    </a:lnTo>
                    <a:lnTo>
                      <a:pt x="1125" y="770"/>
                    </a:lnTo>
                    <a:lnTo>
                      <a:pt x="1115" y="800"/>
                    </a:lnTo>
                    <a:lnTo>
                      <a:pt x="1103" y="829"/>
                    </a:lnTo>
                    <a:lnTo>
                      <a:pt x="1099" y="835"/>
                    </a:lnTo>
                    <a:lnTo>
                      <a:pt x="1097" y="838"/>
                    </a:lnTo>
                    <a:lnTo>
                      <a:pt x="1096" y="842"/>
                    </a:lnTo>
                    <a:lnTo>
                      <a:pt x="1090" y="857"/>
                    </a:lnTo>
                    <a:lnTo>
                      <a:pt x="1081" y="871"/>
                    </a:lnTo>
                    <a:lnTo>
                      <a:pt x="1074" y="885"/>
                    </a:lnTo>
                    <a:lnTo>
                      <a:pt x="1065" y="898"/>
                    </a:lnTo>
                    <a:lnTo>
                      <a:pt x="1056" y="911"/>
                    </a:lnTo>
                    <a:lnTo>
                      <a:pt x="1036" y="939"/>
                    </a:lnTo>
                    <a:lnTo>
                      <a:pt x="1014" y="964"/>
                    </a:lnTo>
                    <a:lnTo>
                      <a:pt x="991" y="990"/>
                    </a:lnTo>
                    <a:lnTo>
                      <a:pt x="970" y="1008"/>
                    </a:lnTo>
                    <a:lnTo>
                      <a:pt x="952" y="1024"/>
                    </a:lnTo>
                    <a:lnTo>
                      <a:pt x="931" y="1040"/>
                    </a:lnTo>
                    <a:lnTo>
                      <a:pt x="920" y="1047"/>
                    </a:lnTo>
                    <a:lnTo>
                      <a:pt x="911" y="1056"/>
                    </a:lnTo>
                    <a:lnTo>
                      <a:pt x="899" y="1062"/>
                    </a:lnTo>
                    <a:lnTo>
                      <a:pt x="889" y="1069"/>
                    </a:lnTo>
                    <a:lnTo>
                      <a:pt x="868" y="1082"/>
                    </a:lnTo>
                    <a:lnTo>
                      <a:pt x="845" y="1093"/>
                    </a:lnTo>
                    <a:lnTo>
                      <a:pt x="839" y="1096"/>
                    </a:lnTo>
                    <a:lnTo>
                      <a:pt x="836" y="1097"/>
                    </a:lnTo>
                    <a:lnTo>
                      <a:pt x="833" y="1099"/>
                    </a:lnTo>
                    <a:lnTo>
                      <a:pt x="823" y="1105"/>
                    </a:lnTo>
                    <a:lnTo>
                      <a:pt x="799" y="1113"/>
                    </a:lnTo>
                    <a:lnTo>
                      <a:pt x="776" y="1121"/>
                    </a:lnTo>
                    <a:lnTo>
                      <a:pt x="751" y="1127"/>
                    </a:lnTo>
                    <a:lnTo>
                      <a:pt x="727" y="1133"/>
                    </a:lnTo>
                    <a:lnTo>
                      <a:pt x="701" y="1137"/>
                    </a:lnTo>
                    <a:lnTo>
                      <a:pt x="675" y="1140"/>
                    </a:lnTo>
                    <a:lnTo>
                      <a:pt x="623" y="1145"/>
                    </a:lnTo>
                    <a:lnTo>
                      <a:pt x="569" y="1140"/>
                    </a:lnTo>
                    <a:lnTo>
                      <a:pt x="543" y="1137"/>
                    </a:lnTo>
                    <a:lnTo>
                      <a:pt x="517" y="1133"/>
                    </a:lnTo>
                    <a:lnTo>
                      <a:pt x="468" y="1121"/>
                    </a:lnTo>
                    <a:lnTo>
                      <a:pt x="444" y="1113"/>
                    </a:lnTo>
                    <a:lnTo>
                      <a:pt x="421" y="1105"/>
                    </a:lnTo>
                    <a:lnTo>
                      <a:pt x="375" y="1082"/>
                    </a:lnTo>
                    <a:lnTo>
                      <a:pt x="353" y="1069"/>
                    </a:lnTo>
                    <a:lnTo>
                      <a:pt x="332" y="1056"/>
                    </a:lnTo>
                    <a:lnTo>
                      <a:pt x="291" y="1024"/>
                    </a:lnTo>
                    <a:lnTo>
                      <a:pt x="271" y="1008"/>
                    </a:lnTo>
                    <a:lnTo>
                      <a:pt x="253" y="990"/>
                    </a:lnTo>
                    <a:lnTo>
                      <a:pt x="227" y="963"/>
                    </a:lnTo>
                    <a:lnTo>
                      <a:pt x="205" y="937"/>
                    </a:lnTo>
                    <a:lnTo>
                      <a:pt x="185" y="908"/>
                    </a:lnTo>
                    <a:lnTo>
                      <a:pt x="167" y="880"/>
                    </a:lnTo>
                    <a:lnTo>
                      <a:pt x="151" y="850"/>
                    </a:lnTo>
                    <a:lnTo>
                      <a:pt x="138" y="819"/>
                    </a:lnTo>
                    <a:lnTo>
                      <a:pt x="126" y="788"/>
                    </a:lnTo>
                    <a:lnTo>
                      <a:pt x="117" y="757"/>
                    </a:lnTo>
                    <a:lnTo>
                      <a:pt x="109" y="723"/>
                    </a:lnTo>
                    <a:lnTo>
                      <a:pt x="104" y="691"/>
                    </a:lnTo>
                    <a:lnTo>
                      <a:pt x="101" y="656"/>
                    </a:lnTo>
                    <a:lnTo>
                      <a:pt x="100" y="622"/>
                    </a:lnTo>
                    <a:lnTo>
                      <a:pt x="102" y="568"/>
                    </a:lnTo>
                    <a:lnTo>
                      <a:pt x="109" y="517"/>
                    </a:lnTo>
                    <a:lnTo>
                      <a:pt x="121" y="468"/>
                    </a:lnTo>
                    <a:lnTo>
                      <a:pt x="138" y="421"/>
                    </a:lnTo>
                    <a:lnTo>
                      <a:pt x="158" y="375"/>
                    </a:lnTo>
                    <a:lnTo>
                      <a:pt x="185" y="332"/>
                    </a:lnTo>
                    <a:lnTo>
                      <a:pt x="216" y="291"/>
                    </a:lnTo>
                    <a:lnTo>
                      <a:pt x="253" y="252"/>
                    </a:lnTo>
                    <a:lnTo>
                      <a:pt x="291" y="216"/>
                    </a:lnTo>
                    <a:lnTo>
                      <a:pt x="332" y="185"/>
                    </a:lnTo>
                    <a:lnTo>
                      <a:pt x="375" y="158"/>
                    </a:lnTo>
                    <a:lnTo>
                      <a:pt x="421" y="137"/>
                    </a:lnTo>
                    <a:lnTo>
                      <a:pt x="468" y="121"/>
                    </a:lnTo>
                    <a:lnTo>
                      <a:pt x="517" y="109"/>
                    </a:lnTo>
                    <a:lnTo>
                      <a:pt x="569" y="102"/>
                    </a:lnTo>
                    <a:lnTo>
                      <a:pt x="623" y="100"/>
                    </a:lnTo>
                    <a:lnTo>
                      <a:pt x="675" y="102"/>
                    </a:lnTo>
                    <a:lnTo>
                      <a:pt x="701" y="104"/>
                    </a:lnTo>
                    <a:lnTo>
                      <a:pt x="727" y="109"/>
                    </a:lnTo>
                    <a:lnTo>
                      <a:pt x="751" y="113"/>
                    </a:lnTo>
                    <a:lnTo>
                      <a:pt x="776" y="121"/>
                    </a:lnTo>
                    <a:lnTo>
                      <a:pt x="799" y="128"/>
                    </a:lnTo>
                    <a:lnTo>
                      <a:pt x="823" y="137"/>
                    </a:lnTo>
                    <a:lnTo>
                      <a:pt x="845" y="147"/>
                    </a:lnTo>
                    <a:lnTo>
                      <a:pt x="868" y="158"/>
                    </a:lnTo>
                    <a:lnTo>
                      <a:pt x="889" y="170"/>
                    </a:lnTo>
                    <a:lnTo>
                      <a:pt x="911" y="185"/>
                    </a:lnTo>
                    <a:lnTo>
                      <a:pt x="931" y="199"/>
                    </a:lnTo>
                    <a:lnTo>
                      <a:pt x="952" y="216"/>
                    </a:lnTo>
                    <a:lnTo>
                      <a:pt x="991" y="252"/>
                    </a:lnTo>
                    <a:lnTo>
                      <a:pt x="1009" y="271"/>
                    </a:lnTo>
                    <a:lnTo>
                      <a:pt x="1026" y="291"/>
                    </a:lnTo>
                    <a:lnTo>
                      <a:pt x="1057" y="332"/>
                    </a:lnTo>
                    <a:lnTo>
                      <a:pt x="1071" y="353"/>
                    </a:lnTo>
                    <a:lnTo>
                      <a:pt x="1084" y="375"/>
                    </a:lnTo>
                    <a:lnTo>
                      <a:pt x="1107" y="421"/>
                    </a:lnTo>
                    <a:lnTo>
                      <a:pt x="1115" y="444"/>
                    </a:lnTo>
                    <a:lnTo>
                      <a:pt x="1122" y="468"/>
                    </a:lnTo>
                    <a:lnTo>
                      <a:pt x="1135" y="517"/>
                    </a:lnTo>
                    <a:lnTo>
                      <a:pt x="1139" y="542"/>
                    </a:lnTo>
                    <a:lnTo>
                      <a:pt x="1142" y="568"/>
                    </a:lnTo>
                    <a:lnTo>
                      <a:pt x="1144" y="595"/>
                    </a:lnTo>
                    <a:lnTo>
                      <a:pt x="1145" y="622"/>
                    </a:lnTo>
                    <a:close/>
                  </a:path>
                </a:pathLst>
              </a:custGeom>
              <a:solidFill>
                <a:srgbClr val="29A7D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170"/>
              <p:cNvSpPr>
                <a:spLocks noEditPoints="1"/>
              </p:cNvSpPr>
              <p:nvPr/>
            </p:nvSpPr>
            <p:spPr bwMode="gray">
              <a:xfrm>
                <a:off x="5083175" y="2151063"/>
                <a:ext cx="657225" cy="657225"/>
              </a:xfrm>
              <a:custGeom>
                <a:avLst/>
                <a:gdLst>
                  <a:gd name="T0" fmla="*/ 473 w 1243"/>
                  <a:gd name="T1" fmla="*/ 15 h 1243"/>
                  <a:gd name="T2" fmla="*/ 328 w 1243"/>
                  <a:gd name="T3" fmla="*/ 69 h 1243"/>
                  <a:gd name="T4" fmla="*/ 208 w 1243"/>
                  <a:gd name="T5" fmla="*/ 153 h 1243"/>
                  <a:gd name="T6" fmla="*/ 101 w 1243"/>
                  <a:gd name="T7" fmla="*/ 277 h 1243"/>
                  <a:gd name="T8" fmla="*/ 24 w 1243"/>
                  <a:gd name="T9" fmla="*/ 438 h 1243"/>
                  <a:gd name="T10" fmla="*/ 0 w 1243"/>
                  <a:gd name="T11" fmla="*/ 622 h 1243"/>
                  <a:gd name="T12" fmla="*/ 16 w 1243"/>
                  <a:gd name="T13" fmla="*/ 773 h 1243"/>
                  <a:gd name="T14" fmla="*/ 60 w 1243"/>
                  <a:gd name="T15" fmla="*/ 893 h 1243"/>
                  <a:gd name="T16" fmla="*/ 127 w 1243"/>
                  <a:gd name="T17" fmla="*/ 999 h 1243"/>
                  <a:gd name="T18" fmla="*/ 227 w 1243"/>
                  <a:gd name="T19" fmla="*/ 1102 h 1243"/>
                  <a:gd name="T20" fmla="*/ 354 w 1243"/>
                  <a:gd name="T21" fmla="*/ 1183 h 1243"/>
                  <a:gd name="T22" fmla="*/ 466 w 1243"/>
                  <a:gd name="T23" fmla="*/ 1223 h 1243"/>
                  <a:gd name="T24" fmla="*/ 652 w 1243"/>
                  <a:gd name="T25" fmla="*/ 1241 h 1243"/>
                  <a:gd name="T26" fmla="*/ 759 w 1243"/>
                  <a:gd name="T27" fmla="*/ 1226 h 1243"/>
                  <a:gd name="T28" fmla="*/ 816 w 1243"/>
                  <a:gd name="T29" fmla="*/ 1211 h 1243"/>
                  <a:gd name="T30" fmla="*/ 914 w 1243"/>
                  <a:gd name="T31" fmla="*/ 1170 h 1243"/>
                  <a:gd name="T32" fmla="*/ 961 w 1243"/>
                  <a:gd name="T33" fmla="*/ 1139 h 1243"/>
                  <a:gd name="T34" fmla="*/ 976 w 1243"/>
                  <a:gd name="T35" fmla="*/ 1129 h 1243"/>
                  <a:gd name="T36" fmla="*/ 1061 w 1243"/>
                  <a:gd name="T37" fmla="*/ 1060 h 1243"/>
                  <a:gd name="T38" fmla="*/ 1097 w 1243"/>
                  <a:gd name="T39" fmla="*/ 1021 h 1243"/>
                  <a:gd name="T40" fmla="*/ 1155 w 1243"/>
                  <a:gd name="T41" fmla="*/ 939 h 1243"/>
                  <a:gd name="T42" fmla="*/ 1194 w 1243"/>
                  <a:gd name="T43" fmla="*/ 861 h 1243"/>
                  <a:gd name="T44" fmla="*/ 1229 w 1243"/>
                  <a:gd name="T45" fmla="*/ 756 h 1243"/>
                  <a:gd name="T46" fmla="*/ 1238 w 1243"/>
                  <a:gd name="T47" fmla="*/ 706 h 1243"/>
                  <a:gd name="T48" fmla="*/ 1240 w 1243"/>
                  <a:gd name="T49" fmla="*/ 558 h 1243"/>
                  <a:gd name="T50" fmla="*/ 1208 w 1243"/>
                  <a:gd name="T51" fmla="*/ 409 h 1243"/>
                  <a:gd name="T52" fmla="*/ 1140 w 1243"/>
                  <a:gd name="T53" fmla="*/ 277 h 1243"/>
                  <a:gd name="T54" fmla="*/ 1061 w 1243"/>
                  <a:gd name="T55" fmla="*/ 181 h 1243"/>
                  <a:gd name="T56" fmla="*/ 944 w 1243"/>
                  <a:gd name="T57" fmla="*/ 87 h 1243"/>
                  <a:gd name="T58" fmla="*/ 815 w 1243"/>
                  <a:gd name="T59" fmla="*/ 29 h 1243"/>
                  <a:gd name="T60" fmla="*/ 696 w 1243"/>
                  <a:gd name="T61" fmla="*/ 3 h 1243"/>
                  <a:gd name="T62" fmla="*/ 291 w 1243"/>
                  <a:gd name="T63" fmla="*/ 216 h 1243"/>
                  <a:gd name="T64" fmla="*/ 468 w 1243"/>
                  <a:gd name="T65" fmla="*/ 121 h 1243"/>
                  <a:gd name="T66" fmla="*/ 675 w 1243"/>
                  <a:gd name="T67" fmla="*/ 102 h 1243"/>
                  <a:gd name="T68" fmla="*/ 776 w 1243"/>
                  <a:gd name="T69" fmla="*/ 121 h 1243"/>
                  <a:gd name="T70" fmla="*/ 868 w 1243"/>
                  <a:gd name="T71" fmla="*/ 158 h 1243"/>
                  <a:gd name="T72" fmla="*/ 951 w 1243"/>
                  <a:gd name="T73" fmla="*/ 216 h 1243"/>
                  <a:gd name="T74" fmla="*/ 1057 w 1243"/>
                  <a:gd name="T75" fmla="*/ 332 h 1243"/>
                  <a:gd name="T76" fmla="*/ 1115 w 1243"/>
                  <a:gd name="T77" fmla="*/ 444 h 1243"/>
                  <a:gd name="T78" fmla="*/ 1142 w 1243"/>
                  <a:gd name="T79" fmla="*/ 568 h 1243"/>
                  <a:gd name="T80" fmla="*/ 1142 w 1243"/>
                  <a:gd name="T81" fmla="*/ 674 h 1243"/>
                  <a:gd name="T82" fmla="*/ 1122 w 1243"/>
                  <a:gd name="T83" fmla="*/ 774 h 1243"/>
                  <a:gd name="T84" fmla="*/ 1098 w 1243"/>
                  <a:gd name="T85" fmla="*/ 834 h 1243"/>
                  <a:gd name="T86" fmla="*/ 1071 w 1243"/>
                  <a:gd name="T87" fmla="*/ 887 h 1243"/>
                  <a:gd name="T88" fmla="*/ 1041 w 1243"/>
                  <a:gd name="T89" fmla="*/ 929 h 1243"/>
                  <a:gd name="T90" fmla="*/ 970 w 1243"/>
                  <a:gd name="T91" fmla="*/ 1008 h 1243"/>
                  <a:gd name="T92" fmla="*/ 911 w 1243"/>
                  <a:gd name="T93" fmla="*/ 1056 h 1243"/>
                  <a:gd name="T94" fmla="*/ 845 w 1243"/>
                  <a:gd name="T95" fmla="*/ 1093 h 1243"/>
                  <a:gd name="T96" fmla="*/ 823 w 1243"/>
                  <a:gd name="T97" fmla="*/ 1105 h 1243"/>
                  <a:gd name="T98" fmla="*/ 726 w 1243"/>
                  <a:gd name="T99" fmla="*/ 1133 h 1243"/>
                  <a:gd name="T100" fmla="*/ 568 w 1243"/>
                  <a:gd name="T101" fmla="*/ 1140 h 1243"/>
                  <a:gd name="T102" fmla="*/ 444 w 1243"/>
                  <a:gd name="T103" fmla="*/ 1113 h 1243"/>
                  <a:gd name="T104" fmla="*/ 332 w 1243"/>
                  <a:gd name="T105" fmla="*/ 1056 h 1243"/>
                  <a:gd name="T106" fmla="*/ 216 w 1243"/>
                  <a:gd name="T107" fmla="*/ 950 h 1243"/>
                  <a:gd name="T108" fmla="*/ 158 w 1243"/>
                  <a:gd name="T109" fmla="*/ 866 h 1243"/>
                  <a:gd name="T110" fmla="*/ 121 w 1243"/>
                  <a:gd name="T111" fmla="*/ 774 h 1243"/>
                  <a:gd name="T112" fmla="*/ 102 w 1243"/>
                  <a:gd name="T113" fmla="*/ 674 h 1243"/>
                  <a:gd name="T114" fmla="*/ 121 w 1243"/>
                  <a:gd name="T115" fmla="*/ 468 h 1243"/>
                  <a:gd name="T116" fmla="*/ 216 w 1243"/>
                  <a:gd name="T117" fmla="*/ 291 h 1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43" h="1243">
                    <a:moveTo>
                      <a:pt x="622" y="0"/>
                    </a:moveTo>
                    <a:lnTo>
                      <a:pt x="570" y="0"/>
                    </a:lnTo>
                    <a:lnTo>
                      <a:pt x="521" y="7"/>
                    </a:lnTo>
                    <a:lnTo>
                      <a:pt x="473" y="15"/>
                    </a:lnTo>
                    <a:lnTo>
                      <a:pt x="428" y="29"/>
                    </a:lnTo>
                    <a:lnTo>
                      <a:pt x="394" y="40"/>
                    </a:lnTo>
                    <a:lnTo>
                      <a:pt x="360" y="54"/>
                    </a:lnTo>
                    <a:lnTo>
                      <a:pt x="328" y="69"/>
                    </a:lnTo>
                    <a:lnTo>
                      <a:pt x="297" y="87"/>
                    </a:lnTo>
                    <a:lnTo>
                      <a:pt x="266" y="107"/>
                    </a:lnTo>
                    <a:lnTo>
                      <a:pt x="237" y="129"/>
                    </a:lnTo>
                    <a:lnTo>
                      <a:pt x="208" y="153"/>
                    </a:lnTo>
                    <a:lnTo>
                      <a:pt x="181" y="181"/>
                    </a:lnTo>
                    <a:lnTo>
                      <a:pt x="158" y="203"/>
                    </a:lnTo>
                    <a:lnTo>
                      <a:pt x="137" y="227"/>
                    </a:lnTo>
                    <a:lnTo>
                      <a:pt x="101" y="277"/>
                    </a:lnTo>
                    <a:lnTo>
                      <a:pt x="69" y="328"/>
                    </a:lnTo>
                    <a:lnTo>
                      <a:pt x="56" y="354"/>
                    </a:lnTo>
                    <a:lnTo>
                      <a:pt x="45" y="382"/>
                    </a:lnTo>
                    <a:lnTo>
                      <a:pt x="24" y="438"/>
                    </a:lnTo>
                    <a:lnTo>
                      <a:pt x="16" y="466"/>
                    </a:lnTo>
                    <a:lnTo>
                      <a:pt x="11" y="496"/>
                    </a:lnTo>
                    <a:lnTo>
                      <a:pt x="2" y="558"/>
                    </a:lnTo>
                    <a:lnTo>
                      <a:pt x="0" y="622"/>
                    </a:lnTo>
                    <a:lnTo>
                      <a:pt x="1" y="659"/>
                    </a:lnTo>
                    <a:lnTo>
                      <a:pt x="4" y="699"/>
                    </a:lnTo>
                    <a:lnTo>
                      <a:pt x="11" y="749"/>
                    </a:lnTo>
                    <a:lnTo>
                      <a:pt x="16" y="773"/>
                    </a:lnTo>
                    <a:lnTo>
                      <a:pt x="23" y="798"/>
                    </a:lnTo>
                    <a:lnTo>
                      <a:pt x="39" y="846"/>
                    </a:lnTo>
                    <a:lnTo>
                      <a:pt x="48" y="869"/>
                    </a:lnTo>
                    <a:lnTo>
                      <a:pt x="60" y="893"/>
                    </a:lnTo>
                    <a:lnTo>
                      <a:pt x="83" y="937"/>
                    </a:lnTo>
                    <a:lnTo>
                      <a:pt x="96" y="957"/>
                    </a:lnTo>
                    <a:lnTo>
                      <a:pt x="112" y="979"/>
                    </a:lnTo>
                    <a:lnTo>
                      <a:pt x="127" y="999"/>
                    </a:lnTo>
                    <a:lnTo>
                      <a:pt x="144" y="1020"/>
                    </a:lnTo>
                    <a:lnTo>
                      <a:pt x="181" y="1060"/>
                    </a:lnTo>
                    <a:lnTo>
                      <a:pt x="203" y="1081"/>
                    </a:lnTo>
                    <a:lnTo>
                      <a:pt x="227" y="1102"/>
                    </a:lnTo>
                    <a:lnTo>
                      <a:pt x="251" y="1121"/>
                    </a:lnTo>
                    <a:lnTo>
                      <a:pt x="276" y="1138"/>
                    </a:lnTo>
                    <a:lnTo>
                      <a:pt x="328" y="1170"/>
                    </a:lnTo>
                    <a:lnTo>
                      <a:pt x="354" y="1183"/>
                    </a:lnTo>
                    <a:lnTo>
                      <a:pt x="382" y="1196"/>
                    </a:lnTo>
                    <a:lnTo>
                      <a:pt x="409" y="1206"/>
                    </a:lnTo>
                    <a:lnTo>
                      <a:pt x="438" y="1216"/>
                    </a:lnTo>
                    <a:lnTo>
                      <a:pt x="466" y="1223"/>
                    </a:lnTo>
                    <a:lnTo>
                      <a:pt x="496" y="1230"/>
                    </a:lnTo>
                    <a:lnTo>
                      <a:pt x="558" y="1239"/>
                    </a:lnTo>
                    <a:lnTo>
                      <a:pt x="622" y="1243"/>
                    </a:lnTo>
                    <a:lnTo>
                      <a:pt x="652" y="1241"/>
                    </a:lnTo>
                    <a:lnTo>
                      <a:pt x="683" y="1239"/>
                    </a:lnTo>
                    <a:lnTo>
                      <a:pt x="714" y="1235"/>
                    </a:lnTo>
                    <a:lnTo>
                      <a:pt x="745" y="1230"/>
                    </a:lnTo>
                    <a:lnTo>
                      <a:pt x="759" y="1226"/>
                    </a:lnTo>
                    <a:lnTo>
                      <a:pt x="773" y="1223"/>
                    </a:lnTo>
                    <a:lnTo>
                      <a:pt x="803" y="1216"/>
                    </a:lnTo>
                    <a:lnTo>
                      <a:pt x="809" y="1213"/>
                    </a:lnTo>
                    <a:lnTo>
                      <a:pt x="816" y="1211"/>
                    </a:lnTo>
                    <a:lnTo>
                      <a:pt x="831" y="1206"/>
                    </a:lnTo>
                    <a:lnTo>
                      <a:pt x="860" y="1196"/>
                    </a:lnTo>
                    <a:lnTo>
                      <a:pt x="886" y="1183"/>
                    </a:lnTo>
                    <a:lnTo>
                      <a:pt x="914" y="1170"/>
                    </a:lnTo>
                    <a:lnTo>
                      <a:pt x="939" y="1154"/>
                    </a:lnTo>
                    <a:lnTo>
                      <a:pt x="951" y="1146"/>
                    </a:lnTo>
                    <a:lnTo>
                      <a:pt x="958" y="1142"/>
                    </a:lnTo>
                    <a:lnTo>
                      <a:pt x="961" y="1139"/>
                    </a:lnTo>
                    <a:lnTo>
                      <a:pt x="965" y="1138"/>
                    </a:lnTo>
                    <a:lnTo>
                      <a:pt x="967" y="1135"/>
                    </a:lnTo>
                    <a:lnTo>
                      <a:pt x="970" y="1133"/>
                    </a:lnTo>
                    <a:lnTo>
                      <a:pt x="976" y="1129"/>
                    </a:lnTo>
                    <a:lnTo>
                      <a:pt x="989" y="1121"/>
                    </a:lnTo>
                    <a:lnTo>
                      <a:pt x="1014" y="1102"/>
                    </a:lnTo>
                    <a:lnTo>
                      <a:pt x="1037" y="1081"/>
                    </a:lnTo>
                    <a:lnTo>
                      <a:pt x="1061" y="1060"/>
                    </a:lnTo>
                    <a:lnTo>
                      <a:pt x="1070" y="1050"/>
                    </a:lnTo>
                    <a:lnTo>
                      <a:pt x="1074" y="1044"/>
                    </a:lnTo>
                    <a:lnTo>
                      <a:pt x="1079" y="1040"/>
                    </a:lnTo>
                    <a:lnTo>
                      <a:pt x="1097" y="1021"/>
                    </a:lnTo>
                    <a:lnTo>
                      <a:pt x="1113" y="1000"/>
                    </a:lnTo>
                    <a:lnTo>
                      <a:pt x="1120" y="990"/>
                    </a:lnTo>
                    <a:lnTo>
                      <a:pt x="1128" y="980"/>
                    </a:lnTo>
                    <a:lnTo>
                      <a:pt x="1155" y="939"/>
                    </a:lnTo>
                    <a:lnTo>
                      <a:pt x="1168" y="917"/>
                    </a:lnTo>
                    <a:lnTo>
                      <a:pt x="1181" y="896"/>
                    </a:lnTo>
                    <a:lnTo>
                      <a:pt x="1190" y="873"/>
                    </a:lnTo>
                    <a:lnTo>
                      <a:pt x="1194" y="861"/>
                    </a:lnTo>
                    <a:lnTo>
                      <a:pt x="1199" y="851"/>
                    </a:lnTo>
                    <a:lnTo>
                      <a:pt x="1208" y="827"/>
                    </a:lnTo>
                    <a:lnTo>
                      <a:pt x="1216" y="804"/>
                    </a:lnTo>
                    <a:lnTo>
                      <a:pt x="1229" y="756"/>
                    </a:lnTo>
                    <a:lnTo>
                      <a:pt x="1233" y="730"/>
                    </a:lnTo>
                    <a:lnTo>
                      <a:pt x="1235" y="718"/>
                    </a:lnTo>
                    <a:lnTo>
                      <a:pt x="1236" y="712"/>
                    </a:lnTo>
                    <a:lnTo>
                      <a:pt x="1238" y="706"/>
                    </a:lnTo>
                    <a:lnTo>
                      <a:pt x="1242" y="668"/>
                    </a:lnTo>
                    <a:lnTo>
                      <a:pt x="1243" y="622"/>
                    </a:lnTo>
                    <a:lnTo>
                      <a:pt x="1242" y="589"/>
                    </a:lnTo>
                    <a:lnTo>
                      <a:pt x="1240" y="558"/>
                    </a:lnTo>
                    <a:lnTo>
                      <a:pt x="1232" y="496"/>
                    </a:lnTo>
                    <a:lnTo>
                      <a:pt x="1224" y="466"/>
                    </a:lnTo>
                    <a:lnTo>
                      <a:pt x="1217" y="438"/>
                    </a:lnTo>
                    <a:lnTo>
                      <a:pt x="1208" y="409"/>
                    </a:lnTo>
                    <a:lnTo>
                      <a:pt x="1197" y="382"/>
                    </a:lnTo>
                    <a:lnTo>
                      <a:pt x="1185" y="354"/>
                    </a:lnTo>
                    <a:lnTo>
                      <a:pt x="1171" y="328"/>
                    </a:lnTo>
                    <a:lnTo>
                      <a:pt x="1140" y="277"/>
                    </a:lnTo>
                    <a:lnTo>
                      <a:pt x="1122" y="251"/>
                    </a:lnTo>
                    <a:lnTo>
                      <a:pt x="1103" y="227"/>
                    </a:lnTo>
                    <a:lnTo>
                      <a:pt x="1082" y="203"/>
                    </a:lnTo>
                    <a:lnTo>
                      <a:pt x="1061" y="181"/>
                    </a:lnTo>
                    <a:lnTo>
                      <a:pt x="1032" y="153"/>
                    </a:lnTo>
                    <a:lnTo>
                      <a:pt x="1004" y="129"/>
                    </a:lnTo>
                    <a:lnTo>
                      <a:pt x="973" y="107"/>
                    </a:lnTo>
                    <a:lnTo>
                      <a:pt x="944" y="87"/>
                    </a:lnTo>
                    <a:lnTo>
                      <a:pt x="913" y="69"/>
                    </a:lnTo>
                    <a:lnTo>
                      <a:pt x="881" y="54"/>
                    </a:lnTo>
                    <a:lnTo>
                      <a:pt x="848" y="40"/>
                    </a:lnTo>
                    <a:lnTo>
                      <a:pt x="815" y="29"/>
                    </a:lnTo>
                    <a:lnTo>
                      <a:pt x="768" y="15"/>
                    </a:lnTo>
                    <a:lnTo>
                      <a:pt x="744" y="10"/>
                    </a:lnTo>
                    <a:lnTo>
                      <a:pt x="721" y="7"/>
                    </a:lnTo>
                    <a:lnTo>
                      <a:pt x="696" y="3"/>
                    </a:lnTo>
                    <a:lnTo>
                      <a:pt x="672" y="0"/>
                    </a:lnTo>
                    <a:lnTo>
                      <a:pt x="622" y="0"/>
                    </a:lnTo>
                    <a:close/>
                    <a:moveTo>
                      <a:pt x="252" y="252"/>
                    </a:moveTo>
                    <a:lnTo>
                      <a:pt x="291" y="216"/>
                    </a:lnTo>
                    <a:lnTo>
                      <a:pt x="332" y="185"/>
                    </a:lnTo>
                    <a:lnTo>
                      <a:pt x="375" y="158"/>
                    </a:lnTo>
                    <a:lnTo>
                      <a:pt x="421" y="137"/>
                    </a:lnTo>
                    <a:lnTo>
                      <a:pt x="468" y="121"/>
                    </a:lnTo>
                    <a:lnTo>
                      <a:pt x="517" y="109"/>
                    </a:lnTo>
                    <a:lnTo>
                      <a:pt x="568" y="102"/>
                    </a:lnTo>
                    <a:lnTo>
                      <a:pt x="623" y="100"/>
                    </a:lnTo>
                    <a:lnTo>
                      <a:pt x="675" y="102"/>
                    </a:lnTo>
                    <a:lnTo>
                      <a:pt x="700" y="104"/>
                    </a:lnTo>
                    <a:lnTo>
                      <a:pt x="726" y="109"/>
                    </a:lnTo>
                    <a:lnTo>
                      <a:pt x="750" y="113"/>
                    </a:lnTo>
                    <a:lnTo>
                      <a:pt x="776" y="121"/>
                    </a:lnTo>
                    <a:lnTo>
                      <a:pt x="799" y="128"/>
                    </a:lnTo>
                    <a:lnTo>
                      <a:pt x="823" y="137"/>
                    </a:lnTo>
                    <a:lnTo>
                      <a:pt x="845" y="147"/>
                    </a:lnTo>
                    <a:lnTo>
                      <a:pt x="868" y="158"/>
                    </a:lnTo>
                    <a:lnTo>
                      <a:pt x="889" y="170"/>
                    </a:lnTo>
                    <a:lnTo>
                      <a:pt x="911" y="185"/>
                    </a:lnTo>
                    <a:lnTo>
                      <a:pt x="930" y="199"/>
                    </a:lnTo>
                    <a:lnTo>
                      <a:pt x="951" y="216"/>
                    </a:lnTo>
                    <a:lnTo>
                      <a:pt x="991" y="252"/>
                    </a:lnTo>
                    <a:lnTo>
                      <a:pt x="1009" y="271"/>
                    </a:lnTo>
                    <a:lnTo>
                      <a:pt x="1026" y="291"/>
                    </a:lnTo>
                    <a:lnTo>
                      <a:pt x="1057" y="332"/>
                    </a:lnTo>
                    <a:lnTo>
                      <a:pt x="1071" y="353"/>
                    </a:lnTo>
                    <a:lnTo>
                      <a:pt x="1083" y="375"/>
                    </a:lnTo>
                    <a:lnTo>
                      <a:pt x="1106" y="421"/>
                    </a:lnTo>
                    <a:lnTo>
                      <a:pt x="1115" y="444"/>
                    </a:lnTo>
                    <a:lnTo>
                      <a:pt x="1122" y="468"/>
                    </a:lnTo>
                    <a:lnTo>
                      <a:pt x="1134" y="517"/>
                    </a:lnTo>
                    <a:lnTo>
                      <a:pt x="1139" y="542"/>
                    </a:lnTo>
                    <a:lnTo>
                      <a:pt x="1142" y="568"/>
                    </a:lnTo>
                    <a:lnTo>
                      <a:pt x="1144" y="595"/>
                    </a:lnTo>
                    <a:lnTo>
                      <a:pt x="1145" y="622"/>
                    </a:lnTo>
                    <a:lnTo>
                      <a:pt x="1144" y="647"/>
                    </a:lnTo>
                    <a:lnTo>
                      <a:pt x="1142" y="674"/>
                    </a:lnTo>
                    <a:lnTo>
                      <a:pt x="1139" y="699"/>
                    </a:lnTo>
                    <a:lnTo>
                      <a:pt x="1134" y="725"/>
                    </a:lnTo>
                    <a:lnTo>
                      <a:pt x="1128" y="749"/>
                    </a:lnTo>
                    <a:lnTo>
                      <a:pt x="1122" y="774"/>
                    </a:lnTo>
                    <a:lnTo>
                      <a:pt x="1115" y="797"/>
                    </a:lnTo>
                    <a:lnTo>
                      <a:pt x="1106" y="821"/>
                    </a:lnTo>
                    <a:lnTo>
                      <a:pt x="1100" y="832"/>
                    </a:lnTo>
                    <a:lnTo>
                      <a:pt x="1098" y="834"/>
                    </a:lnTo>
                    <a:lnTo>
                      <a:pt x="1097" y="837"/>
                    </a:lnTo>
                    <a:lnTo>
                      <a:pt x="1095" y="843"/>
                    </a:lnTo>
                    <a:lnTo>
                      <a:pt x="1083" y="866"/>
                    </a:lnTo>
                    <a:lnTo>
                      <a:pt x="1071" y="887"/>
                    </a:lnTo>
                    <a:lnTo>
                      <a:pt x="1063" y="898"/>
                    </a:lnTo>
                    <a:lnTo>
                      <a:pt x="1057" y="909"/>
                    </a:lnTo>
                    <a:lnTo>
                      <a:pt x="1049" y="919"/>
                    </a:lnTo>
                    <a:lnTo>
                      <a:pt x="1041" y="929"/>
                    </a:lnTo>
                    <a:lnTo>
                      <a:pt x="1026" y="950"/>
                    </a:lnTo>
                    <a:lnTo>
                      <a:pt x="1009" y="969"/>
                    </a:lnTo>
                    <a:lnTo>
                      <a:pt x="991" y="990"/>
                    </a:lnTo>
                    <a:lnTo>
                      <a:pt x="970" y="1008"/>
                    </a:lnTo>
                    <a:lnTo>
                      <a:pt x="951" y="1024"/>
                    </a:lnTo>
                    <a:lnTo>
                      <a:pt x="930" y="1040"/>
                    </a:lnTo>
                    <a:lnTo>
                      <a:pt x="920" y="1047"/>
                    </a:lnTo>
                    <a:lnTo>
                      <a:pt x="911" y="1056"/>
                    </a:lnTo>
                    <a:lnTo>
                      <a:pt x="899" y="1062"/>
                    </a:lnTo>
                    <a:lnTo>
                      <a:pt x="889" y="1069"/>
                    </a:lnTo>
                    <a:lnTo>
                      <a:pt x="868" y="1082"/>
                    </a:lnTo>
                    <a:lnTo>
                      <a:pt x="845" y="1093"/>
                    </a:lnTo>
                    <a:lnTo>
                      <a:pt x="838" y="1096"/>
                    </a:lnTo>
                    <a:lnTo>
                      <a:pt x="835" y="1097"/>
                    </a:lnTo>
                    <a:lnTo>
                      <a:pt x="833" y="1099"/>
                    </a:lnTo>
                    <a:lnTo>
                      <a:pt x="823" y="1105"/>
                    </a:lnTo>
                    <a:lnTo>
                      <a:pt x="799" y="1113"/>
                    </a:lnTo>
                    <a:lnTo>
                      <a:pt x="776" y="1121"/>
                    </a:lnTo>
                    <a:lnTo>
                      <a:pt x="750" y="1127"/>
                    </a:lnTo>
                    <a:lnTo>
                      <a:pt x="726" y="1133"/>
                    </a:lnTo>
                    <a:lnTo>
                      <a:pt x="700" y="1137"/>
                    </a:lnTo>
                    <a:lnTo>
                      <a:pt x="675" y="1140"/>
                    </a:lnTo>
                    <a:lnTo>
                      <a:pt x="623" y="1145"/>
                    </a:lnTo>
                    <a:lnTo>
                      <a:pt x="568" y="1140"/>
                    </a:lnTo>
                    <a:lnTo>
                      <a:pt x="542" y="1137"/>
                    </a:lnTo>
                    <a:lnTo>
                      <a:pt x="517" y="1133"/>
                    </a:lnTo>
                    <a:lnTo>
                      <a:pt x="468" y="1121"/>
                    </a:lnTo>
                    <a:lnTo>
                      <a:pt x="444" y="1113"/>
                    </a:lnTo>
                    <a:lnTo>
                      <a:pt x="421" y="1105"/>
                    </a:lnTo>
                    <a:lnTo>
                      <a:pt x="375" y="1082"/>
                    </a:lnTo>
                    <a:lnTo>
                      <a:pt x="353" y="1069"/>
                    </a:lnTo>
                    <a:lnTo>
                      <a:pt x="332" y="1056"/>
                    </a:lnTo>
                    <a:lnTo>
                      <a:pt x="291" y="1024"/>
                    </a:lnTo>
                    <a:lnTo>
                      <a:pt x="271" y="1008"/>
                    </a:lnTo>
                    <a:lnTo>
                      <a:pt x="252" y="990"/>
                    </a:lnTo>
                    <a:lnTo>
                      <a:pt x="216" y="950"/>
                    </a:lnTo>
                    <a:lnTo>
                      <a:pt x="199" y="929"/>
                    </a:lnTo>
                    <a:lnTo>
                      <a:pt x="184" y="909"/>
                    </a:lnTo>
                    <a:lnTo>
                      <a:pt x="170" y="887"/>
                    </a:lnTo>
                    <a:lnTo>
                      <a:pt x="158" y="866"/>
                    </a:lnTo>
                    <a:lnTo>
                      <a:pt x="147" y="843"/>
                    </a:lnTo>
                    <a:lnTo>
                      <a:pt x="137" y="821"/>
                    </a:lnTo>
                    <a:lnTo>
                      <a:pt x="128" y="797"/>
                    </a:lnTo>
                    <a:lnTo>
                      <a:pt x="121" y="774"/>
                    </a:lnTo>
                    <a:lnTo>
                      <a:pt x="113" y="749"/>
                    </a:lnTo>
                    <a:lnTo>
                      <a:pt x="109" y="725"/>
                    </a:lnTo>
                    <a:lnTo>
                      <a:pt x="104" y="699"/>
                    </a:lnTo>
                    <a:lnTo>
                      <a:pt x="102" y="674"/>
                    </a:lnTo>
                    <a:lnTo>
                      <a:pt x="100" y="622"/>
                    </a:lnTo>
                    <a:lnTo>
                      <a:pt x="102" y="568"/>
                    </a:lnTo>
                    <a:lnTo>
                      <a:pt x="109" y="517"/>
                    </a:lnTo>
                    <a:lnTo>
                      <a:pt x="121" y="468"/>
                    </a:lnTo>
                    <a:lnTo>
                      <a:pt x="137" y="421"/>
                    </a:lnTo>
                    <a:lnTo>
                      <a:pt x="158" y="375"/>
                    </a:lnTo>
                    <a:lnTo>
                      <a:pt x="184" y="332"/>
                    </a:lnTo>
                    <a:lnTo>
                      <a:pt x="216" y="291"/>
                    </a:lnTo>
                    <a:lnTo>
                      <a:pt x="252" y="252"/>
                    </a:lnTo>
                    <a:close/>
                  </a:path>
                </a:pathLst>
              </a:custGeom>
              <a:solidFill>
                <a:srgbClr val="29A7D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178"/>
              <p:cNvSpPr>
                <a:spLocks noChangeShapeType="1"/>
              </p:cNvSpPr>
              <p:nvPr/>
            </p:nvSpPr>
            <p:spPr bwMode="gray">
              <a:xfrm flipH="1">
                <a:off x="5673725" y="1389063"/>
                <a:ext cx="1587" cy="0"/>
              </a:xfrm>
              <a:prstGeom prst="line">
                <a:avLst/>
              </a:prstGeom>
              <a:grpFill/>
              <a:ln w="11113">
                <a:solidFill>
                  <a:srgbClr val="ED1C24"/>
                </a:solidFill>
                <a:prstDash val="solid"/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 bwMode="gray">
            <a:xfrm>
              <a:off x="4790281" y="1308633"/>
              <a:ext cx="3667919" cy="1173446"/>
              <a:chOff x="4790281" y="1308633"/>
              <a:chExt cx="3667919" cy="1173446"/>
            </a:xfrm>
          </p:grpSpPr>
          <p:sp>
            <p:nvSpPr>
              <p:cNvPr id="9" name="Freeform 31"/>
              <p:cNvSpPr>
                <a:spLocks noEditPoints="1"/>
              </p:cNvSpPr>
              <p:nvPr/>
            </p:nvSpPr>
            <p:spPr bwMode="gray">
              <a:xfrm>
                <a:off x="6568281" y="1814061"/>
                <a:ext cx="1270000" cy="193675"/>
              </a:xfrm>
              <a:custGeom>
                <a:avLst/>
                <a:gdLst>
                  <a:gd name="T0" fmla="*/ 791 w 800"/>
                  <a:gd name="T1" fmla="*/ 9 h 122"/>
                  <a:gd name="T2" fmla="*/ 780 w 800"/>
                  <a:gd name="T3" fmla="*/ 2 h 122"/>
                  <a:gd name="T4" fmla="*/ 769 w 800"/>
                  <a:gd name="T5" fmla="*/ 0 h 122"/>
                  <a:gd name="T6" fmla="*/ 758 w 800"/>
                  <a:gd name="T7" fmla="*/ 2 h 122"/>
                  <a:gd name="T8" fmla="*/ 748 w 800"/>
                  <a:gd name="T9" fmla="*/ 9 h 122"/>
                  <a:gd name="T10" fmla="*/ 740 w 800"/>
                  <a:gd name="T11" fmla="*/ 18 h 122"/>
                  <a:gd name="T12" fmla="*/ 740 w 800"/>
                  <a:gd name="T13" fmla="*/ 38 h 122"/>
                  <a:gd name="T14" fmla="*/ 735 w 800"/>
                  <a:gd name="T15" fmla="*/ 58 h 122"/>
                  <a:gd name="T16" fmla="*/ 239 w 800"/>
                  <a:gd name="T17" fmla="*/ 114 h 122"/>
                  <a:gd name="T18" fmla="*/ 62 w 800"/>
                  <a:gd name="T19" fmla="*/ 98 h 122"/>
                  <a:gd name="T20" fmla="*/ 66 w 800"/>
                  <a:gd name="T21" fmla="*/ 93 h 122"/>
                  <a:gd name="T22" fmla="*/ 69 w 800"/>
                  <a:gd name="T23" fmla="*/ 80 h 122"/>
                  <a:gd name="T24" fmla="*/ 69 w 800"/>
                  <a:gd name="T25" fmla="*/ 67 h 122"/>
                  <a:gd name="T26" fmla="*/ 64 w 800"/>
                  <a:gd name="T27" fmla="*/ 56 h 122"/>
                  <a:gd name="T28" fmla="*/ 60 w 800"/>
                  <a:gd name="T29" fmla="*/ 51 h 122"/>
                  <a:gd name="T30" fmla="*/ 48 w 800"/>
                  <a:gd name="T31" fmla="*/ 43 h 122"/>
                  <a:gd name="T32" fmla="*/ 35 w 800"/>
                  <a:gd name="T33" fmla="*/ 42 h 122"/>
                  <a:gd name="T34" fmla="*/ 22 w 800"/>
                  <a:gd name="T35" fmla="*/ 43 h 122"/>
                  <a:gd name="T36" fmla="*/ 11 w 800"/>
                  <a:gd name="T37" fmla="*/ 51 h 122"/>
                  <a:gd name="T38" fmla="*/ 6 w 800"/>
                  <a:gd name="T39" fmla="*/ 56 h 122"/>
                  <a:gd name="T40" fmla="*/ 0 w 800"/>
                  <a:gd name="T41" fmla="*/ 69 h 122"/>
                  <a:gd name="T42" fmla="*/ 0 w 800"/>
                  <a:gd name="T43" fmla="*/ 82 h 122"/>
                  <a:gd name="T44" fmla="*/ 6 w 800"/>
                  <a:gd name="T45" fmla="*/ 94 h 122"/>
                  <a:gd name="T46" fmla="*/ 11 w 800"/>
                  <a:gd name="T47" fmla="*/ 100 h 122"/>
                  <a:gd name="T48" fmla="*/ 20 w 800"/>
                  <a:gd name="T49" fmla="*/ 107 h 122"/>
                  <a:gd name="T50" fmla="*/ 33 w 800"/>
                  <a:gd name="T51" fmla="*/ 111 h 122"/>
                  <a:gd name="T52" fmla="*/ 51 w 800"/>
                  <a:gd name="T53" fmla="*/ 107 h 122"/>
                  <a:gd name="T54" fmla="*/ 75 w 800"/>
                  <a:gd name="T55" fmla="*/ 122 h 122"/>
                  <a:gd name="T56" fmla="*/ 297 w 800"/>
                  <a:gd name="T57" fmla="*/ 67 h 122"/>
                  <a:gd name="T58" fmla="*/ 751 w 800"/>
                  <a:gd name="T59" fmla="*/ 54 h 122"/>
                  <a:gd name="T60" fmla="*/ 760 w 800"/>
                  <a:gd name="T61" fmla="*/ 60 h 122"/>
                  <a:gd name="T62" fmla="*/ 782 w 800"/>
                  <a:gd name="T63" fmla="*/ 58 h 122"/>
                  <a:gd name="T64" fmla="*/ 791 w 800"/>
                  <a:gd name="T65" fmla="*/ 51 h 122"/>
                  <a:gd name="T66" fmla="*/ 797 w 800"/>
                  <a:gd name="T67" fmla="*/ 42 h 122"/>
                  <a:gd name="T68" fmla="*/ 800 w 800"/>
                  <a:gd name="T69" fmla="*/ 29 h 122"/>
                  <a:gd name="T70" fmla="*/ 797 w 800"/>
                  <a:gd name="T71" fmla="*/ 18 h 122"/>
                  <a:gd name="T72" fmla="*/ 791 w 800"/>
                  <a:gd name="T73" fmla="*/ 9 h 122"/>
                  <a:gd name="T74" fmla="*/ 53 w 800"/>
                  <a:gd name="T75" fmla="*/ 94 h 122"/>
                  <a:gd name="T76" fmla="*/ 46 w 800"/>
                  <a:gd name="T77" fmla="*/ 100 h 122"/>
                  <a:gd name="T78" fmla="*/ 26 w 800"/>
                  <a:gd name="T79" fmla="*/ 100 h 122"/>
                  <a:gd name="T80" fmla="*/ 17 w 800"/>
                  <a:gd name="T81" fmla="*/ 94 h 122"/>
                  <a:gd name="T82" fmla="*/ 9 w 800"/>
                  <a:gd name="T83" fmla="*/ 76 h 122"/>
                  <a:gd name="T84" fmla="*/ 17 w 800"/>
                  <a:gd name="T85" fmla="*/ 58 h 122"/>
                  <a:gd name="T86" fmla="*/ 26 w 800"/>
                  <a:gd name="T87" fmla="*/ 51 h 122"/>
                  <a:gd name="T88" fmla="*/ 46 w 800"/>
                  <a:gd name="T89" fmla="*/ 51 h 122"/>
                  <a:gd name="T90" fmla="*/ 53 w 800"/>
                  <a:gd name="T91" fmla="*/ 58 h 122"/>
                  <a:gd name="T92" fmla="*/ 62 w 800"/>
                  <a:gd name="T93" fmla="*/ 76 h 122"/>
                  <a:gd name="T94" fmla="*/ 53 w 800"/>
                  <a:gd name="T95" fmla="*/ 94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00" h="122">
                    <a:moveTo>
                      <a:pt x="791" y="9"/>
                    </a:moveTo>
                    <a:lnTo>
                      <a:pt x="791" y="9"/>
                    </a:lnTo>
                    <a:lnTo>
                      <a:pt x="786" y="3"/>
                    </a:lnTo>
                    <a:lnTo>
                      <a:pt x="780" y="2"/>
                    </a:lnTo>
                    <a:lnTo>
                      <a:pt x="775" y="0"/>
                    </a:lnTo>
                    <a:lnTo>
                      <a:pt x="769" y="0"/>
                    </a:lnTo>
                    <a:lnTo>
                      <a:pt x="764" y="0"/>
                    </a:lnTo>
                    <a:lnTo>
                      <a:pt x="758" y="2"/>
                    </a:lnTo>
                    <a:lnTo>
                      <a:pt x="753" y="3"/>
                    </a:lnTo>
                    <a:lnTo>
                      <a:pt x="748" y="9"/>
                    </a:lnTo>
                    <a:lnTo>
                      <a:pt x="748" y="9"/>
                    </a:lnTo>
                    <a:lnTo>
                      <a:pt x="740" y="18"/>
                    </a:lnTo>
                    <a:lnTo>
                      <a:pt x="738" y="27"/>
                    </a:lnTo>
                    <a:lnTo>
                      <a:pt x="740" y="38"/>
                    </a:lnTo>
                    <a:lnTo>
                      <a:pt x="746" y="49"/>
                    </a:lnTo>
                    <a:lnTo>
                      <a:pt x="735" y="58"/>
                    </a:lnTo>
                    <a:lnTo>
                      <a:pt x="294" y="58"/>
                    </a:lnTo>
                    <a:lnTo>
                      <a:pt x="239" y="114"/>
                    </a:lnTo>
                    <a:lnTo>
                      <a:pt x="79" y="114"/>
                    </a:lnTo>
                    <a:lnTo>
                      <a:pt x="62" y="98"/>
                    </a:lnTo>
                    <a:lnTo>
                      <a:pt x="62" y="98"/>
                    </a:lnTo>
                    <a:lnTo>
                      <a:pt x="66" y="93"/>
                    </a:lnTo>
                    <a:lnTo>
                      <a:pt x="68" y="87"/>
                    </a:lnTo>
                    <a:lnTo>
                      <a:pt x="69" y="80"/>
                    </a:lnTo>
                    <a:lnTo>
                      <a:pt x="69" y="74"/>
                    </a:lnTo>
                    <a:lnTo>
                      <a:pt x="69" y="67"/>
                    </a:lnTo>
                    <a:lnTo>
                      <a:pt x="68" y="62"/>
                    </a:lnTo>
                    <a:lnTo>
                      <a:pt x="64" y="56"/>
                    </a:lnTo>
                    <a:lnTo>
                      <a:pt x="60" y="51"/>
                    </a:lnTo>
                    <a:lnTo>
                      <a:pt x="60" y="51"/>
                    </a:lnTo>
                    <a:lnTo>
                      <a:pt x="55" y="47"/>
                    </a:lnTo>
                    <a:lnTo>
                      <a:pt x="48" y="43"/>
                    </a:lnTo>
                    <a:lnTo>
                      <a:pt x="42" y="42"/>
                    </a:lnTo>
                    <a:lnTo>
                      <a:pt x="35" y="42"/>
                    </a:lnTo>
                    <a:lnTo>
                      <a:pt x="28" y="42"/>
                    </a:lnTo>
                    <a:lnTo>
                      <a:pt x="22" y="43"/>
                    </a:lnTo>
                    <a:lnTo>
                      <a:pt x="17" y="47"/>
                    </a:lnTo>
                    <a:lnTo>
                      <a:pt x="11" y="51"/>
                    </a:lnTo>
                    <a:lnTo>
                      <a:pt x="11" y="51"/>
                    </a:lnTo>
                    <a:lnTo>
                      <a:pt x="6" y="56"/>
                    </a:lnTo>
                    <a:lnTo>
                      <a:pt x="2" y="63"/>
                    </a:lnTo>
                    <a:lnTo>
                      <a:pt x="0" y="69"/>
                    </a:lnTo>
                    <a:lnTo>
                      <a:pt x="0" y="76"/>
                    </a:lnTo>
                    <a:lnTo>
                      <a:pt x="0" y="82"/>
                    </a:lnTo>
                    <a:lnTo>
                      <a:pt x="2" y="89"/>
                    </a:lnTo>
                    <a:lnTo>
                      <a:pt x="6" y="94"/>
                    </a:lnTo>
                    <a:lnTo>
                      <a:pt x="11" y="100"/>
                    </a:lnTo>
                    <a:lnTo>
                      <a:pt x="11" y="100"/>
                    </a:lnTo>
                    <a:lnTo>
                      <a:pt x="15" y="105"/>
                    </a:lnTo>
                    <a:lnTo>
                      <a:pt x="20" y="107"/>
                    </a:lnTo>
                    <a:lnTo>
                      <a:pt x="28" y="109"/>
                    </a:lnTo>
                    <a:lnTo>
                      <a:pt x="33" y="111"/>
                    </a:lnTo>
                    <a:lnTo>
                      <a:pt x="46" y="109"/>
                    </a:lnTo>
                    <a:lnTo>
                      <a:pt x="51" y="107"/>
                    </a:lnTo>
                    <a:lnTo>
                      <a:pt x="57" y="104"/>
                    </a:lnTo>
                    <a:lnTo>
                      <a:pt x="75" y="122"/>
                    </a:lnTo>
                    <a:lnTo>
                      <a:pt x="241" y="122"/>
                    </a:lnTo>
                    <a:lnTo>
                      <a:pt x="297" y="67"/>
                    </a:lnTo>
                    <a:lnTo>
                      <a:pt x="738" y="67"/>
                    </a:lnTo>
                    <a:lnTo>
                      <a:pt x="751" y="54"/>
                    </a:lnTo>
                    <a:lnTo>
                      <a:pt x="751" y="54"/>
                    </a:lnTo>
                    <a:lnTo>
                      <a:pt x="760" y="60"/>
                    </a:lnTo>
                    <a:lnTo>
                      <a:pt x="771" y="60"/>
                    </a:lnTo>
                    <a:lnTo>
                      <a:pt x="782" y="58"/>
                    </a:lnTo>
                    <a:lnTo>
                      <a:pt x="791" y="51"/>
                    </a:lnTo>
                    <a:lnTo>
                      <a:pt x="791" y="51"/>
                    </a:lnTo>
                    <a:lnTo>
                      <a:pt x="795" y="47"/>
                    </a:lnTo>
                    <a:lnTo>
                      <a:pt x="797" y="42"/>
                    </a:lnTo>
                    <a:lnTo>
                      <a:pt x="799" y="36"/>
                    </a:lnTo>
                    <a:lnTo>
                      <a:pt x="800" y="29"/>
                    </a:lnTo>
                    <a:lnTo>
                      <a:pt x="799" y="23"/>
                    </a:lnTo>
                    <a:lnTo>
                      <a:pt x="797" y="18"/>
                    </a:lnTo>
                    <a:lnTo>
                      <a:pt x="795" y="12"/>
                    </a:lnTo>
                    <a:lnTo>
                      <a:pt x="791" y="9"/>
                    </a:lnTo>
                    <a:lnTo>
                      <a:pt x="791" y="9"/>
                    </a:lnTo>
                    <a:close/>
                    <a:moveTo>
                      <a:pt x="53" y="94"/>
                    </a:moveTo>
                    <a:lnTo>
                      <a:pt x="53" y="94"/>
                    </a:lnTo>
                    <a:lnTo>
                      <a:pt x="46" y="100"/>
                    </a:lnTo>
                    <a:lnTo>
                      <a:pt x="35" y="102"/>
                    </a:lnTo>
                    <a:lnTo>
                      <a:pt x="26" y="100"/>
                    </a:lnTo>
                    <a:lnTo>
                      <a:pt x="17" y="94"/>
                    </a:lnTo>
                    <a:lnTo>
                      <a:pt x="17" y="94"/>
                    </a:lnTo>
                    <a:lnTo>
                      <a:pt x="11" y="85"/>
                    </a:lnTo>
                    <a:lnTo>
                      <a:pt x="9" y="76"/>
                    </a:lnTo>
                    <a:lnTo>
                      <a:pt x="11" y="65"/>
                    </a:lnTo>
                    <a:lnTo>
                      <a:pt x="17" y="58"/>
                    </a:lnTo>
                    <a:lnTo>
                      <a:pt x="17" y="58"/>
                    </a:lnTo>
                    <a:lnTo>
                      <a:pt x="26" y="51"/>
                    </a:lnTo>
                    <a:lnTo>
                      <a:pt x="35" y="49"/>
                    </a:lnTo>
                    <a:lnTo>
                      <a:pt x="46" y="51"/>
                    </a:lnTo>
                    <a:lnTo>
                      <a:pt x="53" y="58"/>
                    </a:lnTo>
                    <a:lnTo>
                      <a:pt x="53" y="58"/>
                    </a:lnTo>
                    <a:lnTo>
                      <a:pt x="60" y="65"/>
                    </a:lnTo>
                    <a:lnTo>
                      <a:pt x="62" y="76"/>
                    </a:lnTo>
                    <a:lnTo>
                      <a:pt x="60" y="85"/>
                    </a:lnTo>
                    <a:lnTo>
                      <a:pt x="53" y="94"/>
                    </a:lnTo>
                    <a:lnTo>
                      <a:pt x="53" y="94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Freeform 35"/>
              <p:cNvSpPr>
                <a:spLocks/>
              </p:cNvSpPr>
              <p:nvPr/>
            </p:nvSpPr>
            <p:spPr bwMode="gray">
              <a:xfrm>
                <a:off x="4960144" y="2181680"/>
                <a:ext cx="84138" cy="84138"/>
              </a:xfrm>
              <a:custGeom>
                <a:avLst/>
                <a:gdLst>
                  <a:gd name="T0" fmla="*/ 8 w 53"/>
                  <a:gd name="T1" fmla="*/ 7 h 53"/>
                  <a:gd name="T2" fmla="*/ 8 w 53"/>
                  <a:gd name="T3" fmla="*/ 7 h 53"/>
                  <a:gd name="T4" fmla="*/ 4 w 53"/>
                  <a:gd name="T5" fmla="*/ 11 h 53"/>
                  <a:gd name="T6" fmla="*/ 2 w 53"/>
                  <a:gd name="T7" fmla="*/ 16 h 53"/>
                  <a:gd name="T8" fmla="*/ 0 w 53"/>
                  <a:gd name="T9" fmla="*/ 25 h 53"/>
                  <a:gd name="T10" fmla="*/ 2 w 53"/>
                  <a:gd name="T11" fmla="*/ 36 h 53"/>
                  <a:gd name="T12" fmla="*/ 4 w 53"/>
                  <a:gd name="T13" fmla="*/ 42 h 53"/>
                  <a:gd name="T14" fmla="*/ 8 w 53"/>
                  <a:gd name="T15" fmla="*/ 45 h 53"/>
                  <a:gd name="T16" fmla="*/ 8 w 53"/>
                  <a:gd name="T17" fmla="*/ 45 h 53"/>
                  <a:gd name="T18" fmla="*/ 11 w 53"/>
                  <a:gd name="T19" fmla="*/ 49 h 53"/>
                  <a:gd name="T20" fmla="*/ 17 w 53"/>
                  <a:gd name="T21" fmla="*/ 51 h 53"/>
                  <a:gd name="T22" fmla="*/ 26 w 53"/>
                  <a:gd name="T23" fmla="*/ 53 h 53"/>
                  <a:gd name="T24" fmla="*/ 37 w 53"/>
                  <a:gd name="T25" fmla="*/ 51 h 53"/>
                  <a:gd name="T26" fmla="*/ 42 w 53"/>
                  <a:gd name="T27" fmla="*/ 49 h 53"/>
                  <a:gd name="T28" fmla="*/ 46 w 53"/>
                  <a:gd name="T29" fmla="*/ 45 h 53"/>
                  <a:gd name="T30" fmla="*/ 46 w 53"/>
                  <a:gd name="T31" fmla="*/ 45 h 53"/>
                  <a:gd name="T32" fmla="*/ 50 w 53"/>
                  <a:gd name="T33" fmla="*/ 42 h 53"/>
                  <a:gd name="T34" fmla="*/ 51 w 53"/>
                  <a:gd name="T35" fmla="*/ 36 h 53"/>
                  <a:gd name="T36" fmla="*/ 53 w 53"/>
                  <a:gd name="T37" fmla="*/ 25 h 53"/>
                  <a:gd name="T38" fmla="*/ 51 w 53"/>
                  <a:gd name="T39" fmla="*/ 16 h 53"/>
                  <a:gd name="T40" fmla="*/ 50 w 53"/>
                  <a:gd name="T41" fmla="*/ 11 h 53"/>
                  <a:gd name="T42" fmla="*/ 46 w 53"/>
                  <a:gd name="T43" fmla="*/ 7 h 53"/>
                  <a:gd name="T44" fmla="*/ 46 w 53"/>
                  <a:gd name="T45" fmla="*/ 7 h 53"/>
                  <a:gd name="T46" fmla="*/ 42 w 53"/>
                  <a:gd name="T47" fmla="*/ 3 h 53"/>
                  <a:gd name="T48" fmla="*/ 37 w 53"/>
                  <a:gd name="T49" fmla="*/ 2 h 53"/>
                  <a:gd name="T50" fmla="*/ 26 w 53"/>
                  <a:gd name="T51" fmla="*/ 0 h 53"/>
                  <a:gd name="T52" fmla="*/ 17 w 53"/>
                  <a:gd name="T53" fmla="*/ 2 h 53"/>
                  <a:gd name="T54" fmla="*/ 11 w 53"/>
                  <a:gd name="T55" fmla="*/ 3 h 53"/>
                  <a:gd name="T56" fmla="*/ 8 w 53"/>
                  <a:gd name="T57" fmla="*/ 7 h 53"/>
                  <a:gd name="T58" fmla="*/ 8 w 53"/>
                  <a:gd name="T59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3" h="53">
                    <a:moveTo>
                      <a:pt x="8" y="7"/>
                    </a:moveTo>
                    <a:lnTo>
                      <a:pt x="8" y="7"/>
                    </a:lnTo>
                    <a:lnTo>
                      <a:pt x="4" y="11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9"/>
                    </a:lnTo>
                    <a:lnTo>
                      <a:pt x="17" y="51"/>
                    </a:lnTo>
                    <a:lnTo>
                      <a:pt x="26" y="53"/>
                    </a:lnTo>
                    <a:lnTo>
                      <a:pt x="37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46" y="45"/>
                    </a:lnTo>
                    <a:lnTo>
                      <a:pt x="50" y="42"/>
                    </a:lnTo>
                    <a:lnTo>
                      <a:pt x="51" y="36"/>
                    </a:lnTo>
                    <a:lnTo>
                      <a:pt x="53" y="25"/>
                    </a:lnTo>
                    <a:lnTo>
                      <a:pt x="51" y="16"/>
                    </a:lnTo>
                    <a:lnTo>
                      <a:pt x="50" y="11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2" y="3"/>
                    </a:lnTo>
                    <a:lnTo>
                      <a:pt x="37" y="2"/>
                    </a:lnTo>
                    <a:lnTo>
                      <a:pt x="26" y="0"/>
                    </a:lnTo>
                    <a:lnTo>
                      <a:pt x="17" y="2"/>
                    </a:lnTo>
                    <a:lnTo>
                      <a:pt x="11" y="3"/>
                    </a:lnTo>
                    <a:lnTo>
                      <a:pt x="8" y="7"/>
                    </a:lnTo>
                    <a:lnTo>
                      <a:pt x="8" y="7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36"/>
              <p:cNvSpPr>
                <a:spLocks noEditPoints="1"/>
              </p:cNvSpPr>
              <p:nvPr/>
            </p:nvSpPr>
            <p:spPr bwMode="gray">
              <a:xfrm>
                <a:off x="4934970" y="2030867"/>
                <a:ext cx="1290638" cy="249238"/>
              </a:xfrm>
              <a:custGeom>
                <a:avLst/>
                <a:gdLst>
                  <a:gd name="T0" fmla="*/ 804 w 813"/>
                  <a:gd name="T1" fmla="*/ 104 h 157"/>
                  <a:gd name="T2" fmla="*/ 784 w 813"/>
                  <a:gd name="T3" fmla="*/ 95 h 157"/>
                  <a:gd name="T4" fmla="*/ 764 w 813"/>
                  <a:gd name="T5" fmla="*/ 102 h 157"/>
                  <a:gd name="T6" fmla="*/ 549 w 813"/>
                  <a:gd name="T7" fmla="*/ 93 h 157"/>
                  <a:gd name="T8" fmla="*/ 152 w 813"/>
                  <a:gd name="T9" fmla="*/ 0 h 157"/>
                  <a:gd name="T10" fmla="*/ 57 w 813"/>
                  <a:gd name="T11" fmla="*/ 93 h 157"/>
                  <a:gd name="T12" fmla="*/ 46 w 813"/>
                  <a:gd name="T13" fmla="*/ 88 h 157"/>
                  <a:gd name="T14" fmla="*/ 33 w 813"/>
                  <a:gd name="T15" fmla="*/ 86 h 157"/>
                  <a:gd name="T16" fmla="*/ 22 w 813"/>
                  <a:gd name="T17" fmla="*/ 89 h 157"/>
                  <a:gd name="T18" fmla="*/ 11 w 813"/>
                  <a:gd name="T19" fmla="*/ 97 h 157"/>
                  <a:gd name="T20" fmla="*/ 8 w 813"/>
                  <a:gd name="T21" fmla="*/ 102 h 157"/>
                  <a:gd name="T22" fmla="*/ 2 w 813"/>
                  <a:gd name="T23" fmla="*/ 115 h 157"/>
                  <a:gd name="T24" fmla="*/ 2 w 813"/>
                  <a:gd name="T25" fmla="*/ 128 h 157"/>
                  <a:gd name="T26" fmla="*/ 8 w 813"/>
                  <a:gd name="T27" fmla="*/ 140 h 157"/>
                  <a:gd name="T28" fmla="*/ 11 w 813"/>
                  <a:gd name="T29" fmla="*/ 146 h 157"/>
                  <a:gd name="T30" fmla="*/ 22 w 813"/>
                  <a:gd name="T31" fmla="*/ 153 h 157"/>
                  <a:gd name="T32" fmla="*/ 35 w 813"/>
                  <a:gd name="T33" fmla="*/ 155 h 157"/>
                  <a:gd name="T34" fmla="*/ 49 w 813"/>
                  <a:gd name="T35" fmla="*/ 153 h 157"/>
                  <a:gd name="T36" fmla="*/ 60 w 813"/>
                  <a:gd name="T37" fmla="*/ 146 h 157"/>
                  <a:gd name="T38" fmla="*/ 64 w 813"/>
                  <a:gd name="T39" fmla="*/ 140 h 157"/>
                  <a:gd name="T40" fmla="*/ 69 w 813"/>
                  <a:gd name="T41" fmla="*/ 129 h 157"/>
                  <a:gd name="T42" fmla="*/ 69 w 813"/>
                  <a:gd name="T43" fmla="*/ 117 h 157"/>
                  <a:gd name="T44" fmla="*/ 66 w 813"/>
                  <a:gd name="T45" fmla="*/ 106 h 157"/>
                  <a:gd name="T46" fmla="*/ 155 w 813"/>
                  <a:gd name="T47" fmla="*/ 7 h 157"/>
                  <a:gd name="T48" fmla="*/ 545 w 813"/>
                  <a:gd name="T49" fmla="*/ 102 h 157"/>
                  <a:gd name="T50" fmla="*/ 759 w 813"/>
                  <a:gd name="T51" fmla="*/ 108 h 157"/>
                  <a:gd name="T52" fmla="*/ 753 w 813"/>
                  <a:gd name="T53" fmla="*/ 117 h 157"/>
                  <a:gd name="T54" fmla="*/ 755 w 813"/>
                  <a:gd name="T55" fmla="*/ 139 h 157"/>
                  <a:gd name="T56" fmla="*/ 760 w 813"/>
                  <a:gd name="T57" fmla="*/ 148 h 157"/>
                  <a:gd name="T58" fmla="*/ 771 w 813"/>
                  <a:gd name="T59" fmla="*/ 155 h 157"/>
                  <a:gd name="T60" fmla="*/ 782 w 813"/>
                  <a:gd name="T61" fmla="*/ 157 h 157"/>
                  <a:gd name="T62" fmla="*/ 793 w 813"/>
                  <a:gd name="T63" fmla="*/ 155 h 157"/>
                  <a:gd name="T64" fmla="*/ 804 w 813"/>
                  <a:gd name="T65" fmla="*/ 148 h 157"/>
                  <a:gd name="T66" fmla="*/ 808 w 813"/>
                  <a:gd name="T67" fmla="*/ 142 h 157"/>
                  <a:gd name="T68" fmla="*/ 813 w 813"/>
                  <a:gd name="T69" fmla="*/ 131 h 157"/>
                  <a:gd name="T70" fmla="*/ 813 w 813"/>
                  <a:gd name="T71" fmla="*/ 120 h 157"/>
                  <a:gd name="T72" fmla="*/ 808 w 813"/>
                  <a:gd name="T73" fmla="*/ 109 h 157"/>
                  <a:gd name="T74" fmla="*/ 804 w 813"/>
                  <a:gd name="T75" fmla="*/ 104 h 157"/>
                  <a:gd name="T76" fmla="*/ 55 w 813"/>
                  <a:gd name="T77" fmla="*/ 140 h 157"/>
                  <a:gd name="T78" fmla="*/ 35 w 813"/>
                  <a:gd name="T79" fmla="*/ 148 h 157"/>
                  <a:gd name="T80" fmla="*/ 17 w 813"/>
                  <a:gd name="T81" fmla="*/ 140 h 157"/>
                  <a:gd name="T82" fmla="*/ 11 w 813"/>
                  <a:gd name="T83" fmla="*/ 131 h 157"/>
                  <a:gd name="T84" fmla="*/ 11 w 813"/>
                  <a:gd name="T85" fmla="*/ 111 h 157"/>
                  <a:gd name="T86" fmla="*/ 17 w 813"/>
                  <a:gd name="T87" fmla="*/ 102 h 157"/>
                  <a:gd name="T88" fmla="*/ 35 w 813"/>
                  <a:gd name="T89" fmla="*/ 95 h 157"/>
                  <a:gd name="T90" fmla="*/ 55 w 813"/>
                  <a:gd name="T91" fmla="*/ 102 h 157"/>
                  <a:gd name="T92" fmla="*/ 60 w 813"/>
                  <a:gd name="T93" fmla="*/ 111 h 157"/>
                  <a:gd name="T94" fmla="*/ 60 w 813"/>
                  <a:gd name="T95" fmla="*/ 131 h 157"/>
                  <a:gd name="T96" fmla="*/ 55 w 813"/>
                  <a:gd name="T97" fmla="*/ 14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813" h="157">
                    <a:moveTo>
                      <a:pt x="804" y="104"/>
                    </a:moveTo>
                    <a:lnTo>
                      <a:pt x="804" y="104"/>
                    </a:lnTo>
                    <a:lnTo>
                      <a:pt x="795" y="98"/>
                    </a:lnTo>
                    <a:lnTo>
                      <a:pt x="784" y="95"/>
                    </a:lnTo>
                    <a:lnTo>
                      <a:pt x="773" y="97"/>
                    </a:lnTo>
                    <a:lnTo>
                      <a:pt x="764" y="102"/>
                    </a:lnTo>
                    <a:lnTo>
                      <a:pt x="757" y="93"/>
                    </a:lnTo>
                    <a:lnTo>
                      <a:pt x="549" y="93"/>
                    </a:lnTo>
                    <a:lnTo>
                      <a:pt x="454" y="0"/>
                    </a:lnTo>
                    <a:lnTo>
                      <a:pt x="152" y="0"/>
                    </a:lnTo>
                    <a:lnTo>
                      <a:pt x="57" y="93"/>
                    </a:lnTo>
                    <a:lnTo>
                      <a:pt x="57" y="93"/>
                    </a:lnTo>
                    <a:lnTo>
                      <a:pt x="51" y="91"/>
                    </a:lnTo>
                    <a:lnTo>
                      <a:pt x="46" y="88"/>
                    </a:lnTo>
                    <a:lnTo>
                      <a:pt x="40" y="88"/>
                    </a:lnTo>
                    <a:lnTo>
                      <a:pt x="33" y="86"/>
                    </a:lnTo>
                    <a:lnTo>
                      <a:pt x="28" y="88"/>
                    </a:lnTo>
                    <a:lnTo>
                      <a:pt x="22" y="89"/>
                    </a:lnTo>
                    <a:lnTo>
                      <a:pt x="17" y="93"/>
                    </a:lnTo>
                    <a:lnTo>
                      <a:pt x="11" y="97"/>
                    </a:lnTo>
                    <a:lnTo>
                      <a:pt x="11" y="97"/>
                    </a:lnTo>
                    <a:lnTo>
                      <a:pt x="8" y="102"/>
                    </a:lnTo>
                    <a:lnTo>
                      <a:pt x="4" y="108"/>
                    </a:lnTo>
                    <a:lnTo>
                      <a:pt x="2" y="115"/>
                    </a:lnTo>
                    <a:lnTo>
                      <a:pt x="0" y="120"/>
                    </a:lnTo>
                    <a:lnTo>
                      <a:pt x="2" y="128"/>
                    </a:lnTo>
                    <a:lnTo>
                      <a:pt x="4" y="135"/>
                    </a:lnTo>
                    <a:lnTo>
                      <a:pt x="8" y="140"/>
                    </a:lnTo>
                    <a:lnTo>
                      <a:pt x="11" y="146"/>
                    </a:lnTo>
                    <a:lnTo>
                      <a:pt x="11" y="146"/>
                    </a:lnTo>
                    <a:lnTo>
                      <a:pt x="17" y="150"/>
                    </a:lnTo>
                    <a:lnTo>
                      <a:pt x="22" y="153"/>
                    </a:lnTo>
                    <a:lnTo>
                      <a:pt x="29" y="155"/>
                    </a:lnTo>
                    <a:lnTo>
                      <a:pt x="35" y="155"/>
                    </a:lnTo>
                    <a:lnTo>
                      <a:pt x="42" y="155"/>
                    </a:lnTo>
                    <a:lnTo>
                      <a:pt x="49" y="153"/>
                    </a:lnTo>
                    <a:lnTo>
                      <a:pt x="55" y="150"/>
                    </a:lnTo>
                    <a:lnTo>
                      <a:pt x="60" y="146"/>
                    </a:lnTo>
                    <a:lnTo>
                      <a:pt x="60" y="146"/>
                    </a:lnTo>
                    <a:lnTo>
                      <a:pt x="64" y="140"/>
                    </a:lnTo>
                    <a:lnTo>
                      <a:pt x="68" y="135"/>
                    </a:lnTo>
                    <a:lnTo>
                      <a:pt x="69" y="129"/>
                    </a:lnTo>
                    <a:lnTo>
                      <a:pt x="69" y="122"/>
                    </a:lnTo>
                    <a:lnTo>
                      <a:pt x="69" y="117"/>
                    </a:lnTo>
                    <a:lnTo>
                      <a:pt x="69" y="111"/>
                    </a:lnTo>
                    <a:lnTo>
                      <a:pt x="66" y="106"/>
                    </a:lnTo>
                    <a:lnTo>
                      <a:pt x="62" y="100"/>
                    </a:lnTo>
                    <a:lnTo>
                      <a:pt x="155" y="7"/>
                    </a:lnTo>
                    <a:lnTo>
                      <a:pt x="450" y="7"/>
                    </a:lnTo>
                    <a:lnTo>
                      <a:pt x="545" y="102"/>
                    </a:lnTo>
                    <a:lnTo>
                      <a:pt x="753" y="102"/>
                    </a:lnTo>
                    <a:lnTo>
                      <a:pt x="759" y="108"/>
                    </a:lnTo>
                    <a:lnTo>
                      <a:pt x="759" y="108"/>
                    </a:lnTo>
                    <a:lnTo>
                      <a:pt x="753" y="117"/>
                    </a:lnTo>
                    <a:lnTo>
                      <a:pt x="751" y="128"/>
                    </a:lnTo>
                    <a:lnTo>
                      <a:pt x="755" y="139"/>
                    </a:lnTo>
                    <a:lnTo>
                      <a:pt x="760" y="148"/>
                    </a:lnTo>
                    <a:lnTo>
                      <a:pt x="760" y="148"/>
                    </a:lnTo>
                    <a:lnTo>
                      <a:pt x="766" y="151"/>
                    </a:lnTo>
                    <a:lnTo>
                      <a:pt x="771" y="155"/>
                    </a:lnTo>
                    <a:lnTo>
                      <a:pt x="777" y="157"/>
                    </a:lnTo>
                    <a:lnTo>
                      <a:pt x="782" y="157"/>
                    </a:lnTo>
                    <a:lnTo>
                      <a:pt x="788" y="157"/>
                    </a:lnTo>
                    <a:lnTo>
                      <a:pt x="793" y="155"/>
                    </a:lnTo>
                    <a:lnTo>
                      <a:pt x="799" y="151"/>
                    </a:lnTo>
                    <a:lnTo>
                      <a:pt x="804" y="148"/>
                    </a:lnTo>
                    <a:lnTo>
                      <a:pt x="804" y="148"/>
                    </a:lnTo>
                    <a:lnTo>
                      <a:pt x="808" y="142"/>
                    </a:lnTo>
                    <a:lnTo>
                      <a:pt x="811" y="139"/>
                    </a:lnTo>
                    <a:lnTo>
                      <a:pt x="813" y="131"/>
                    </a:lnTo>
                    <a:lnTo>
                      <a:pt x="813" y="126"/>
                    </a:lnTo>
                    <a:lnTo>
                      <a:pt x="813" y="120"/>
                    </a:lnTo>
                    <a:lnTo>
                      <a:pt x="811" y="115"/>
                    </a:lnTo>
                    <a:lnTo>
                      <a:pt x="808" y="109"/>
                    </a:lnTo>
                    <a:lnTo>
                      <a:pt x="804" y="104"/>
                    </a:lnTo>
                    <a:lnTo>
                      <a:pt x="804" y="104"/>
                    </a:lnTo>
                    <a:close/>
                    <a:moveTo>
                      <a:pt x="55" y="140"/>
                    </a:moveTo>
                    <a:lnTo>
                      <a:pt x="55" y="140"/>
                    </a:lnTo>
                    <a:lnTo>
                      <a:pt x="46" y="146"/>
                    </a:lnTo>
                    <a:lnTo>
                      <a:pt x="35" y="148"/>
                    </a:lnTo>
                    <a:lnTo>
                      <a:pt x="26" y="146"/>
                    </a:lnTo>
                    <a:lnTo>
                      <a:pt x="17" y="140"/>
                    </a:lnTo>
                    <a:lnTo>
                      <a:pt x="17" y="140"/>
                    </a:lnTo>
                    <a:lnTo>
                      <a:pt x="11" y="131"/>
                    </a:lnTo>
                    <a:lnTo>
                      <a:pt x="9" y="120"/>
                    </a:lnTo>
                    <a:lnTo>
                      <a:pt x="11" y="111"/>
                    </a:lnTo>
                    <a:lnTo>
                      <a:pt x="17" y="102"/>
                    </a:lnTo>
                    <a:lnTo>
                      <a:pt x="17" y="102"/>
                    </a:lnTo>
                    <a:lnTo>
                      <a:pt x="26" y="97"/>
                    </a:lnTo>
                    <a:lnTo>
                      <a:pt x="35" y="95"/>
                    </a:lnTo>
                    <a:lnTo>
                      <a:pt x="46" y="97"/>
                    </a:lnTo>
                    <a:lnTo>
                      <a:pt x="55" y="102"/>
                    </a:lnTo>
                    <a:lnTo>
                      <a:pt x="55" y="102"/>
                    </a:lnTo>
                    <a:lnTo>
                      <a:pt x="60" y="111"/>
                    </a:lnTo>
                    <a:lnTo>
                      <a:pt x="62" y="120"/>
                    </a:lnTo>
                    <a:lnTo>
                      <a:pt x="60" y="131"/>
                    </a:lnTo>
                    <a:lnTo>
                      <a:pt x="55" y="140"/>
                    </a:lnTo>
                    <a:lnTo>
                      <a:pt x="55" y="14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37"/>
              <p:cNvSpPr>
                <a:spLocks/>
              </p:cNvSpPr>
              <p:nvPr/>
            </p:nvSpPr>
            <p:spPr bwMode="gray">
              <a:xfrm>
                <a:off x="6415881" y="2221367"/>
                <a:ext cx="84138" cy="87313"/>
              </a:xfrm>
              <a:custGeom>
                <a:avLst/>
                <a:gdLst>
                  <a:gd name="T0" fmla="*/ 26 w 53"/>
                  <a:gd name="T1" fmla="*/ 0 h 55"/>
                  <a:gd name="T2" fmla="*/ 26 w 53"/>
                  <a:gd name="T3" fmla="*/ 0 h 55"/>
                  <a:gd name="T4" fmla="*/ 37 w 53"/>
                  <a:gd name="T5" fmla="*/ 4 h 55"/>
                  <a:gd name="T6" fmla="*/ 46 w 53"/>
                  <a:gd name="T7" fmla="*/ 9 h 55"/>
                  <a:gd name="T8" fmla="*/ 51 w 53"/>
                  <a:gd name="T9" fmla="*/ 17 h 55"/>
                  <a:gd name="T10" fmla="*/ 53 w 53"/>
                  <a:gd name="T11" fmla="*/ 28 h 55"/>
                  <a:gd name="T12" fmla="*/ 53 w 53"/>
                  <a:gd name="T13" fmla="*/ 28 h 55"/>
                  <a:gd name="T14" fmla="*/ 51 w 53"/>
                  <a:gd name="T15" fmla="*/ 39 h 55"/>
                  <a:gd name="T16" fmla="*/ 46 w 53"/>
                  <a:gd name="T17" fmla="*/ 46 h 55"/>
                  <a:gd name="T18" fmla="*/ 37 w 53"/>
                  <a:gd name="T19" fmla="*/ 53 h 55"/>
                  <a:gd name="T20" fmla="*/ 26 w 53"/>
                  <a:gd name="T21" fmla="*/ 55 h 55"/>
                  <a:gd name="T22" fmla="*/ 26 w 53"/>
                  <a:gd name="T23" fmla="*/ 55 h 55"/>
                  <a:gd name="T24" fmla="*/ 17 w 53"/>
                  <a:gd name="T25" fmla="*/ 53 h 55"/>
                  <a:gd name="T26" fmla="*/ 7 w 53"/>
                  <a:gd name="T27" fmla="*/ 46 h 55"/>
                  <a:gd name="T28" fmla="*/ 2 w 53"/>
                  <a:gd name="T29" fmla="*/ 39 h 55"/>
                  <a:gd name="T30" fmla="*/ 0 w 53"/>
                  <a:gd name="T31" fmla="*/ 28 h 55"/>
                  <a:gd name="T32" fmla="*/ 0 w 53"/>
                  <a:gd name="T33" fmla="*/ 28 h 55"/>
                  <a:gd name="T34" fmla="*/ 2 w 53"/>
                  <a:gd name="T35" fmla="*/ 17 h 55"/>
                  <a:gd name="T36" fmla="*/ 7 w 53"/>
                  <a:gd name="T37" fmla="*/ 9 h 55"/>
                  <a:gd name="T38" fmla="*/ 17 w 53"/>
                  <a:gd name="T39" fmla="*/ 4 h 55"/>
                  <a:gd name="T40" fmla="*/ 26 w 53"/>
                  <a:gd name="T41" fmla="*/ 0 h 55"/>
                  <a:gd name="T42" fmla="*/ 26 w 53"/>
                  <a:gd name="T4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3" h="55">
                    <a:moveTo>
                      <a:pt x="26" y="0"/>
                    </a:moveTo>
                    <a:lnTo>
                      <a:pt x="26" y="0"/>
                    </a:lnTo>
                    <a:lnTo>
                      <a:pt x="37" y="4"/>
                    </a:lnTo>
                    <a:lnTo>
                      <a:pt x="46" y="9"/>
                    </a:lnTo>
                    <a:lnTo>
                      <a:pt x="51" y="17"/>
                    </a:lnTo>
                    <a:lnTo>
                      <a:pt x="53" y="28"/>
                    </a:lnTo>
                    <a:lnTo>
                      <a:pt x="53" y="28"/>
                    </a:lnTo>
                    <a:lnTo>
                      <a:pt x="51" y="39"/>
                    </a:lnTo>
                    <a:lnTo>
                      <a:pt x="46" y="46"/>
                    </a:lnTo>
                    <a:lnTo>
                      <a:pt x="37" y="53"/>
                    </a:lnTo>
                    <a:lnTo>
                      <a:pt x="26" y="55"/>
                    </a:lnTo>
                    <a:lnTo>
                      <a:pt x="26" y="55"/>
                    </a:lnTo>
                    <a:lnTo>
                      <a:pt x="17" y="53"/>
                    </a:lnTo>
                    <a:lnTo>
                      <a:pt x="7" y="46"/>
                    </a:lnTo>
                    <a:lnTo>
                      <a:pt x="2" y="39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17"/>
                    </a:lnTo>
                    <a:lnTo>
                      <a:pt x="7" y="9"/>
                    </a:lnTo>
                    <a:lnTo>
                      <a:pt x="17" y="4"/>
                    </a:lnTo>
                    <a:lnTo>
                      <a:pt x="26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Freeform 38"/>
              <p:cNvSpPr>
                <a:spLocks noEditPoints="1"/>
              </p:cNvSpPr>
              <p:nvPr/>
            </p:nvSpPr>
            <p:spPr bwMode="gray">
              <a:xfrm>
                <a:off x="5748678" y="1941967"/>
                <a:ext cx="784225" cy="377825"/>
              </a:xfrm>
              <a:custGeom>
                <a:avLst/>
                <a:gdLst>
                  <a:gd name="T0" fmla="*/ 460 w 494"/>
                  <a:gd name="T1" fmla="*/ 169 h 238"/>
                  <a:gd name="T2" fmla="*/ 447 w 494"/>
                  <a:gd name="T3" fmla="*/ 171 h 238"/>
                  <a:gd name="T4" fmla="*/ 438 w 494"/>
                  <a:gd name="T5" fmla="*/ 178 h 238"/>
                  <a:gd name="T6" fmla="*/ 429 w 494"/>
                  <a:gd name="T7" fmla="*/ 187 h 238"/>
                  <a:gd name="T8" fmla="*/ 425 w 494"/>
                  <a:gd name="T9" fmla="*/ 200 h 238"/>
                  <a:gd name="T10" fmla="*/ 294 w 494"/>
                  <a:gd name="T11" fmla="*/ 80 h 238"/>
                  <a:gd name="T12" fmla="*/ 57 w 494"/>
                  <a:gd name="T13" fmla="*/ 49 h 238"/>
                  <a:gd name="T14" fmla="*/ 61 w 494"/>
                  <a:gd name="T15" fmla="*/ 40 h 238"/>
                  <a:gd name="T16" fmla="*/ 61 w 494"/>
                  <a:gd name="T17" fmla="*/ 18 h 238"/>
                  <a:gd name="T18" fmla="*/ 53 w 494"/>
                  <a:gd name="T19" fmla="*/ 9 h 238"/>
                  <a:gd name="T20" fmla="*/ 44 w 494"/>
                  <a:gd name="T21" fmla="*/ 1 h 238"/>
                  <a:gd name="T22" fmla="*/ 31 w 494"/>
                  <a:gd name="T23" fmla="*/ 0 h 238"/>
                  <a:gd name="T24" fmla="*/ 20 w 494"/>
                  <a:gd name="T25" fmla="*/ 1 h 238"/>
                  <a:gd name="T26" fmla="*/ 9 w 494"/>
                  <a:gd name="T27" fmla="*/ 9 h 238"/>
                  <a:gd name="T28" fmla="*/ 6 w 494"/>
                  <a:gd name="T29" fmla="*/ 14 h 238"/>
                  <a:gd name="T30" fmla="*/ 2 w 494"/>
                  <a:gd name="T31" fmla="*/ 25 h 238"/>
                  <a:gd name="T32" fmla="*/ 2 w 494"/>
                  <a:gd name="T33" fmla="*/ 36 h 238"/>
                  <a:gd name="T34" fmla="*/ 6 w 494"/>
                  <a:gd name="T35" fmla="*/ 47 h 238"/>
                  <a:gd name="T36" fmla="*/ 9 w 494"/>
                  <a:gd name="T37" fmla="*/ 52 h 238"/>
                  <a:gd name="T38" fmla="*/ 30 w 494"/>
                  <a:gd name="T39" fmla="*/ 62 h 238"/>
                  <a:gd name="T40" fmla="*/ 50 w 494"/>
                  <a:gd name="T41" fmla="*/ 54 h 238"/>
                  <a:gd name="T42" fmla="*/ 290 w 494"/>
                  <a:gd name="T43" fmla="*/ 87 h 238"/>
                  <a:gd name="T44" fmla="*/ 425 w 494"/>
                  <a:gd name="T45" fmla="*/ 207 h 238"/>
                  <a:gd name="T46" fmla="*/ 427 w 494"/>
                  <a:gd name="T47" fmla="*/ 215 h 238"/>
                  <a:gd name="T48" fmla="*/ 432 w 494"/>
                  <a:gd name="T49" fmla="*/ 226 h 238"/>
                  <a:gd name="T50" fmla="*/ 441 w 494"/>
                  <a:gd name="T51" fmla="*/ 233 h 238"/>
                  <a:gd name="T52" fmla="*/ 454 w 494"/>
                  <a:gd name="T53" fmla="*/ 238 h 238"/>
                  <a:gd name="T54" fmla="*/ 460 w 494"/>
                  <a:gd name="T55" fmla="*/ 238 h 238"/>
                  <a:gd name="T56" fmla="*/ 474 w 494"/>
                  <a:gd name="T57" fmla="*/ 236 h 238"/>
                  <a:gd name="T58" fmla="*/ 485 w 494"/>
                  <a:gd name="T59" fmla="*/ 229 h 238"/>
                  <a:gd name="T60" fmla="*/ 493 w 494"/>
                  <a:gd name="T61" fmla="*/ 216 h 238"/>
                  <a:gd name="T62" fmla="*/ 494 w 494"/>
                  <a:gd name="T63" fmla="*/ 204 h 238"/>
                  <a:gd name="T64" fmla="*/ 494 w 494"/>
                  <a:gd name="T65" fmla="*/ 196 h 238"/>
                  <a:gd name="T66" fmla="*/ 489 w 494"/>
                  <a:gd name="T67" fmla="*/ 184 h 238"/>
                  <a:gd name="T68" fmla="*/ 480 w 494"/>
                  <a:gd name="T69" fmla="*/ 175 h 238"/>
                  <a:gd name="T70" fmla="*/ 467 w 494"/>
                  <a:gd name="T71" fmla="*/ 169 h 238"/>
                  <a:gd name="T72" fmla="*/ 460 w 494"/>
                  <a:gd name="T73" fmla="*/ 169 h 238"/>
                  <a:gd name="T74" fmla="*/ 460 w 494"/>
                  <a:gd name="T75" fmla="*/ 231 h 238"/>
                  <a:gd name="T76" fmla="*/ 443 w 494"/>
                  <a:gd name="T77" fmla="*/ 224 h 238"/>
                  <a:gd name="T78" fmla="*/ 434 w 494"/>
                  <a:gd name="T79" fmla="*/ 207 h 238"/>
                  <a:gd name="T80" fmla="*/ 434 w 494"/>
                  <a:gd name="T81" fmla="*/ 206 h 238"/>
                  <a:gd name="T82" fmla="*/ 434 w 494"/>
                  <a:gd name="T83" fmla="*/ 204 h 238"/>
                  <a:gd name="T84" fmla="*/ 434 w 494"/>
                  <a:gd name="T85" fmla="*/ 202 h 238"/>
                  <a:gd name="T86" fmla="*/ 434 w 494"/>
                  <a:gd name="T87" fmla="*/ 200 h 238"/>
                  <a:gd name="T88" fmla="*/ 436 w 494"/>
                  <a:gd name="T89" fmla="*/ 191 h 238"/>
                  <a:gd name="T90" fmla="*/ 451 w 494"/>
                  <a:gd name="T91" fmla="*/ 180 h 238"/>
                  <a:gd name="T92" fmla="*/ 460 w 494"/>
                  <a:gd name="T93" fmla="*/ 178 h 238"/>
                  <a:gd name="T94" fmla="*/ 480 w 494"/>
                  <a:gd name="T95" fmla="*/ 185 h 238"/>
                  <a:gd name="T96" fmla="*/ 487 w 494"/>
                  <a:gd name="T97" fmla="*/ 204 h 238"/>
                  <a:gd name="T98" fmla="*/ 485 w 494"/>
                  <a:gd name="T99" fmla="*/ 215 h 238"/>
                  <a:gd name="T100" fmla="*/ 471 w 494"/>
                  <a:gd name="T101" fmla="*/ 229 h 238"/>
                  <a:gd name="T102" fmla="*/ 460 w 494"/>
                  <a:gd name="T103" fmla="*/ 231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94" h="238">
                    <a:moveTo>
                      <a:pt x="460" y="169"/>
                    </a:moveTo>
                    <a:lnTo>
                      <a:pt x="460" y="169"/>
                    </a:lnTo>
                    <a:lnTo>
                      <a:pt x="454" y="169"/>
                    </a:lnTo>
                    <a:lnTo>
                      <a:pt x="447" y="171"/>
                    </a:lnTo>
                    <a:lnTo>
                      <a:pt x="441" y="175"/>
                    </a:lnTo>
                    <a:lnTo>
                      <a:pt x="438" y="178"/>
                    </a:lnTo>
                    <a:lnTo>
                      <a:pt x="432" y="182"/>
                    </a:lnTo>
                    <a:lnTo>
                      <a:pt x="429" y="187"/>
                    </a:lnTo>
                    <a:lnTo>
                      <a:pt x="427" y="193"/>
                    </a:lnTo>
                    <a:lnTo>
                      <a:pt x="425" y="200"/>
                    </a:lnTo>
                    <a:lnTo>
                      <a:pt x="414" y="200"/>
                    </a:lnTo>
                    <a:lnTo>
                      <a:pt x="294" y="80"/>
                    </a:lnTo>
                    <a:lnTo>
                      <a:pt x="88" y="80"/>
                    </a:lnTo>
                    <a:lnTo>
                      <a:pt x="57" y="49"/>
                    </a:lnTo>
                    <a:lnTo>
                      <a:pt x="57" y="49"/>
                    </a:lnTo>
                    <a:lnTo>
                      <a:pt x="61" y="40"/>
                    </a:lnTo>
                    <a:lnTo>
                      <a:pt x="62" y="29"/>
                    </a:lnTo>
                    <a:lnTo>
                      <a:pt x="61" y="18"/>
                    </a:lnTo>
                    <a:lnTo>
                      <a:pt x="53" y="9"/>
                    </a:lnTo>
                    <a:lnTo>
                      <a:pt x="53" y="9"/>
                    </a:lnTo>
                    <a:lnTo>
                      <a:pt x="50" y="5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1" y="0"/>
                    </a:lnTo>
                    <a:lnTo>
                      <a:pt x="26" y="0"/>
                    </a:lnTo>
                    <a:lnTo>
                      <a:pt x="20" y="1"/>
                    </a:lnTo>
                    <a:lnTo>
                      <a:pt x="15" y="5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6" y="14"/>
                    </a:lnTo>
                    <a:lnTo>
                      <a:pt x="4" y="18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7"/>
                    </a:lnTo>
                    <a:lnTo>
                      <a:pt x="9" y="52"/>
                    </a:lnTo>
                    <a:lnTo>
                      <a:pt x="9" y="52"/>
                    </a:lnTo>
                    <a:lnTo>
                      <a:pt x="19" y="58"/>
                    </a:lnTo>
                    <a:lnTo>
                      <a:pt x="30" y="62"/>
                    </a:lnTo>
                    <a:lnTo>
                      <a:pt x="40" y="60"/>
                    </a:lnTo>
                    <a:lnTo>
                      <a:pt x="50" y="54"/>
                    </a:lnTo>
                    <a:lnTo>
                      <a:pt x="84" y="87"/>
                    </a:lnTo>
                    <a:lnTo>
                      <a:pt x="290" y="87"/>
                    </a:lnTo>
                    <a:lnTo>
                      <a:pt x="411" y="207"/>
                    </a:lnTo>
                    <a:lnTo>
                      <a:pt x="425" y="207"/>
                    </a:lnTo>
                    <a:lnTo>
                      <a:pt x="425" y="207"/>
                    </a:lnTo>
                    <a:lnTo>
                      <a:pt x="427" y="215"/>
                    </a:lnTo>
                    <a:lnTo>
                      <a:pt x="429" y="220"/>
                    </a:lnTo>
                    <a:lnTo>
                      <a:pt x="432" y="226"/>
                    </a:lnTo>
                    <a:lnTo>
                      <a:pt x="438" y="229"/>
                    </a:lnTo>
                    <a:lnTo>
                      <a:pt x="441" y="233"/>
                    </a:lnTo>
                    <a:lnTo>
                      <a:pt x="447" y="236"/>
                    </a:lnTo>
                    <a:lnTo>
                      <a:pt x="454" y="238"/>
                    </a:lnTo>
                    <a:lnTo>
                      <a:pt x="460" y="238"/>
                    </a:lnTo>
                    <a:lnTo>
                      <a:pt x="460" y="238"/>
                    </a:lnTo>
                    <a:lnTo>
                      <a:pt x="467" y="238"/>
                    </a:lnTo>
                    <a:lnTo>
                      <a:pt x="474" y="236"/>
                    </a:lnTo>
                    <a:lnTo>
                      <a:pt x="480" y="233"/>
                    </a:lnTo>
                    <a:lnTo>
                      <a:pt x="485" y="229"/>
                    </a:lnTo>
                    <a:lnTo>
                      <a:pt x="489" y="224"/>
                    </a:lnTo>
                    <a:lnTo>
                      <a:pt x="493" y="216"/>
                    </a:lnTo>
                    <a:lnTo>
                      <a:pt x="494" y="211"/>
                    </a:lnTo>
                    <a:lnTo>
                      <a:pt x="494" y="204"/>
                    </a:lnTo>
                    <a:lnTo>
                      <a:pt x="494" y="204"/>
                    </a:lnTo>
                    <a:lnTo>
                      <a:pt x="494" y="196"/>
                    </a:lnTo>
                    <a:lnTo>
                      <a:pt x="493" y="191"/>
                    </a:lnTo>
                    <a:lnTo>
                      <a:pt x="489" y="184"/>
                    </a:lnTo>
                    <a:lnTo>
                      <a:pt x="485" y="180"/>
                    </a:lnTo>
                    <a:lnTo>
                      <a:pt x="480" y="175"/>
                    </a:lnTo>
                    <a:lnTo>
                      <a:pt x="474" y="173"/>
                    </a:lnTo>
                    <a:lnTo>
                      <a:pt x="467" y="169"/>
                    </a:lnTo>
                    <a:lnTo>
                      <a:pt x="460" y="169"/>
                    </a:lnTo>
                    <a:lnTo>
                      <a:pt x="460" y="169"/>
                    </a:lnTo>
                    <a:close/>
                    <a:moveTo>
                      <a:pt x="460" y="231"/>
                    </a:moveTo>
                    <a:lnTo>
                      <a:pt x="460" y="231"/>
                    </a:lnTo>
                    <a:lnTo>
                      <a:pt x="451" y="229"/>
                    </a:lnTo>
                    <a:lnTo>
                      <a:pt x="443" y="224"/>
                    </a:lnTo>
                    <a:lnTo>
                      <a:pt x="436" y="216"/>
                    </a:lnTo>
                    <a:lnTo>
                      <a:pt x="434" y="207"/>
                    </a:lnTo>
                    <a:lnTo>
                      <a:pt x="434" y="207"/>
                    </a:lnTo>
                    <a:lnTo>
                      <a:pt x="434" y="206"/>
                    </a:lnTo>
                    <a:lnTo>
                      <a:pt x="434" y="206"/>
                    </a:lnTo>
                    <a:lnTo>
                      <a:pt x="434" y="204"/>
                    </a:lnTo>
                    <a:lnTo>
                      <a:pt x="434" y="204"/>
                    </a:lnTo>
                    <a:lnTo>
                      <a:pt x="434" y="202"/>
                    </a:lnTo>
                    <a:lnTo>
                      <a:pt x="434" y="202"/>
                    </a:lnTo>
                    <a:lnTo>
                      <a:pt x="434" y="200"/>
                    </a:lnTo>
                    <a:lnTo>
                      <a:pt x="434" y="200"/>
                    </a:lnTo>
                    <a:lnTo>
                      <a:pt x="436" y="191"/>
                    </a:lnTo>
                    <a:lnTo>
                      <a:pt x="443" y="184"/>
                    </a:lnTo>
                    <a:lnTo>
                      <a:pt x="451" y="180"/>
                    </a:lnTo>
                    <a:lnTo>
                      <a:pt x="460" y="178"/>
                    </a:lnTo>
                    <a:lnTo>
                      <a:pt x="460" y="178"/>
                    </a:lnTo>
                    <a:lnTo>
                      <a:pt x="471" y="180"/>
                    </a:lnTo>
                    <a:lnTo>
                      <a:pt x="480" y="185"/>
                    </a:lnTo>
                    <a:lnTo>
                      <a:pt x="485" y="193"/>
                    </a:lnTo>
                    <a:lnTo>
                      <a:pt x="487" y="204"/>
                    </a:lnTo>
                    <a:lnTo>
                      <a:pt x="487" y="204"/>
                    </a:lnTo>
                    <a:lnTo>
                      <a:pt x="485" y="215"/>
                    </a:lnTo>
                    <a:lnTo>
                      <a:pt x="480" y="222"/>
                    </a:lnTo>
                    <a:lnTo>
                      <a:pt x="471" y="229"/>
                    </a:lnTo>
                    <a:lnTo>
                      <a:pt x="460" y="231"/>
                    </a:lnTo>
                    <a:lnTo>
                      <a:pt x="460" y="231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" name="Freeform 39"/>
              <p:cNvSpPr>
                <a:spLocks/>
              </p:cNvSpPr>
              <p:nvPr/>
            </p:nvSpPr>
            <p:spPr bwMode="gray">
              <a:xfrm>
                <a:off x="7160419" y="2170567"/>
                <a:ext cx="85725" cy="85725"/>
              </a:xfrm>
              <a:custGeom>
                <a:avLst/>
                <a:gdLst>
                  <a:gd name="T0" fmla="*/ 27 w 54"/>
                  <a:gd name="T1" fmla="*/ 0 h 54"/>
                  <a:gd name="T2" fmla="*/ 27 w 54"/>
                  <a:gd name="T3" fmla="*/ 0 h 54"/>
                  <a:gd name="T4" fmla="*/ 32 w 54"/>
                  <a:gd name="T5" fmla="*/ 1 h 54"/>
                  <a:gd name="T6" fmla="*/ 36 w 54"/>
                  <a:gd name="T7" fmla="*/ 1 h 54"/>
                  <a:gd name="T8" fmla="*/ 45 w 54"/>
                  <a:gd name="T9" fmla="*/ 9 h 54"/>
                  <a:gd name="T10" fmla="*/ 51 w 54"/>
                  <a:gd name="T11" fmla="*/ 16 h 54"/>
                  <a:gd name="T12" fmla="*/ 53 w 54"/>
                  <a:gd name="T13" fmla="*/ 21 h 54"/>
                  <a:gd name="T14" fmla="*/ 54 w 54"/>
                  <a:gd name="T15" fmla="*/ 27 h 54"/>
                  <a:gd name="T16" fmla="*/ 54 w 54"/>
                  <a:gd name="T17" fmla="*/ 27 h 54"/>
                  <a:gd name="T18" fmla="*/ 53 w 54"/>
                  <a:gd name="T19" fmla="*/ 32 h 54"/>
                  <a:gd name="T20" fmla="*/ 51 w 54"/>
                  <a:gd name="T21" fmla="*/ 38 h 54"/>
                  <a:gd name="T22" fmla="*/ 45 w 54"/>
                  <a:gd name="T23" fmla="*/ 47 h 54"/>
                  <a:gd name="T24" fmla="*/ 36 w 54"/>
                  <a:gd name="T25" fmla="*/ 52 h 54"/>
                  <a:gd name="T26" fmla="*/ 32 w 54"/>
                  <a:gd name="T27" fmla="*/ 54 h 54"/>
                  <a:gd name="T28" fmla="*/ 27 w 54"/>
                  <a:gd name="T29" fmla="*/ 54 h 54"/>
                  <a:gd name="T30" fmla="*/ 27 w 54"/>
                  <a:gd name="T31" fmla="*/ 54 h 54"/>
                  <a:gd name="T32" fmla="*/ 22 w 54"/>
                  <a:gd name="T33" fmla="*/ 54 h 54"/>
                  <a:gd name="T34" fmla="*/ 16 w 54"/>
                  <a:gd name="T35" fmla="*/ 52 h 54"/>
                  <a:gd name="T36" fmla="*/ 7 w 54"/>
                  <a:gd name="T37" fmla="*/ 47 h 54"/>
                  <a:gd name="T38" fmla="*/ 1 w 54"/>
                  <a:gd name="T39" fmla="*/ 38 h 54"/>
                  <a:gd name="T40" fmla="*/ 0 w 54"/>
                  <a:gd name="T41" fmla="*/ 32 h 54"/>
                  <a:gd name="T42" fmla="*/ 0 w 54"/>
                  <a:gd name="T43" fmla="*/ 27 h 54"/>
                  <a:gd name="T44" fmla="*/ 0 w 54"/>
                  <a:gd name="T45" fmla="*/ 27 h 54"/>
                  <a:gd name="T46" fmla="*/ 0 w 54"/>
                  <a:gd name="T47" fmla="*/ 21 h 54"/>
                  <a:gd name="T48" fmla="*/ 1 w 54"/>
                  <a:gd name="T49" fmla="*/ 16 h 54"/>
                  <a:gd name="T50" fmla="*/ 7 w 54"/>
                  <a:gd name="T51" fmla="*/ 9 h 54"/>
                  <a:gd name="T52" fmla="*/ 16 w 54"/>
                  <a:gd name="T53" fmla="*/ 1 h 54"/>
                  <a:gd name="T54" fmla="*/ 22 w 54"/>
                  <a:gd name="T55" fmla="*/ 1 h 54"/>
                  <a:gd name="T56" fmla="*/ 27 w 54"/>
                  <a:gd name="T57" fmla="*/ 0 h 54"/>
                  <a:gd name="T58" fmla="*/ 27 w 54"/>
                  <a:gd name="T5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4" h="54">
                    <a:moveTo>
                      <a:pt x="27" y="0"/>
                    </a:moveTo>
                    <a:lnTo>
                      <a:pt x="27" y="0"/>
                    </a:lnTo>
                    <a:lnTo>
                      <a:pt x="32" y="1"/>
                    </a:lnTo>
                    <a:lnTo>
                      <a:pt x="36" y="1"/>
                    </a:lnTo>
                    <a:lnTo>
                      <a:pt x="45" y="9"/>
                    </a:lnTo>
                    <a:lnTo>
                      <a:pt x="51" y="16"/>
                    </a:lnTo>
                    <a:lnTo>
                      <a:pt x="53" y="21"/>
                    </a:lnTo>
                    <a:lnTo>
                      <a:pt x="54" y="27"/>
                    </a:lnTo>
                    <a:lnTo>
                      <a:pt x="54" y="27"/>
                    </a:lnTo>
                    <a:lnTo>
                      <a:pt x="53" y="32"/>
                    </a:lnTo>
                    <a:lnTo>
                      <a:pt x="51" y="38"/>
                    </a:lnTo>
                    <a:lnTo>
                      <a:pt x="45" y="47"/>
                    </a:lnTo>
                    <a:lnTo>
                      <a:pt x="36" y="52"/>
                    </a:lnTo>
                    <a:lnTo>
                      <a:pt x="32" y="54"/>
                    </a:lnTo>
                    <a:lnTo>
                      <a:pt x="27" y="54"/>
                    </a:lnTo>
                    <a:lnTo>
                      <a:pt x="27" y="54"/>
                    </a:lnTo>
                    <a:lnTo>
                      <a:pt x="22" y="54"/>
                    </a:lnTo>
                    <a:lnTo>
                      <a:pt x="16" y="52"/>
                    </a:lnTo>
                    <a:lnTo>
                      <a:pt x="7" y="47"/>
                    </a:lnTo>
                    <a:lnTo>
                      <a:pt x="1" y="38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0" y="21"/>
                    </a:lnTo>
                    <a:lnTo>
                      <a:pt x="1" y="16"/>
                    </a:lnTo>
                    <a:lnTo>
                      <a:pt x="7" y="9"/>
                    </a:lnTo>
                    <a:lnTo>
                      <a:pt x="16" y="1"/>
                    </a:lnTo>
                    <a:lnTo>
                      <a:pt x="22" y="1"/>
                    </a:lnTo>
                    <a:lnTo>
                      <a:pt x="27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40"/>
              <p:cNvSpPr>
                <a:spLocks noEditPoints="1"/>
              </p:cNvSpPr>
              <p:nvPr/>
            </p:nvSpPr>
            <p:spPr bwMode="gray">
              <a:xfrm>
                <a:off x="4790281" y="1808617"/>
                <a:ext cx="2468563" cy="460375"/>
              </a:xfrm>
              <a:custGeom>
                <a:avLst/>
                <a:gdLst>
                  <a:gd name="T0" fmla="*/ 1520 w 1555"/>
                  <a:gd name="T1" fmla="*/ 220 h 290"/>
                  <a:gd name="T2" fmla="*/ 1507 w 1555"/>
                  <a:gd name="T3" fmla="*/ 222 h 290"/>
                  <a:gd name="T4" fmla="*/ 1496 w 1555"/>
                  <a:gd name="T5" fmla="*/ 229 h 290"/>
                  <a:gd name="T6" fmla="*/ 1489 w 1555"/>
                  <a:gd name="T7" fmla="*/ 238 h 290"/>
                  <a:gd name="T8" fmla="*/ 1485 w 1555"/>
                  <a:gd name="T9" fmla="*/ 251 h 290"/>
                  <a:gd name="T10" fmla="*/ 1011 w 1555"/>
                  <a:gd name="T11" fmla="*/ 78 h 290"/>
                  <a:gd name="T12" fmla="*/ 630 w 1555"/>
                  <a:gd name="T13" fmla="*/ 0 h 290"/>
                  <a:gd name="T14" fmla="*/ 191 w 1555"/>
                  <a:gd name="T15" fmla="*/ 85 h 290"/>
                  <a:gd name="T16" fmla="*/ 60 w 1555"/>
                  <a:gd name="T17" fmla="*/ 85 h 290"/>
                  <a:gd name="T18" fmla="*/ 51 w 1555"/>
                  <a:gd name="T19" fmla="*/ 67 h 290"/>
                  <a:gd name="T20" fmla="*/ 31 w 1555"/>
                  <a:gd name="T21" fmla="*/ 58 h 290"/>
                  <a:gd name="T22" fmla="*/ 23 w 1555"/>
                  <a:gd name="T23" fmla="*/ 60 h 290"/>
                  <a:gd name="T24" fmla="*/ 13 w 1555"/>
                  <a:gd name="T25" fmla="*/ 64 h 290"/>
                  <a:gd name="T26" fmla="*/ 5 w 1555"/>
                  <a:gd name="T27" fmla="*/ 73 h 290"/>
                  <a:gd name="T28" fmla="*/ 0 w 1555"/>
                  <a:gd name="T29" fmla="*/ 84 h 290"/>
                  <a:gd name="T30" fmla="*/ 0 w 1555"/>
                  <a:gd name="T31" fmla="*/ 89 h 290"/>
                  <a:gd name="T32" fmla="*/ 2 w 1555"/>
                  <a:gd name="T33" fmla="*/ 102 h 290"/>
                  <a:gd name="T34" fmla="*/ 9 w 1555"/>
                  <a:gd name="T35" fmla="*/ 111 h 290"/>
                  <a:gd name="T36" fmla="*/ 18 w 1555"/>
                  <a:gd name="T37" fmla="*/ 118 h 290"/>
                  <a:gd name="T38" fmla="*/ 31 w 1555"/>
                  <a:gd name="T39" fmla="*/ 120 h 290"/>
                  <a:gd name="T40" fmla="*/ 42 w 1555"/>
                  <a:gd name="T41" fmla="*/ 118 h 290"/>
                  <a:gd name="T42" fmla="*/ 56 w 1555"/>
                  <a:gd name="T43" fmla="*/ 104 h 290"/>
                  <a:gd name="T44" fmla="*/ 195 w 1555"/>
                  <a:gd name="T45" fmla="*/ 93 h 290"/>
                  <a:gd name="T46" fmla="*/ 627 w 1555"/>
                  <a:gd name="T47" fmla="*/ 7 h 290"/>
                  <a:gd name="T48" fmla="*/ 1008 w 1555"/>
                  <a:gd name="T49" fmla="*/ 85 h 290"/>
                  <a:gd name="T50" fmla="*/ 1485 w 1555"/>
                  <a:gd name="T51" fmla="*/ 259 h 290"/>
                  <a:gd name="T52" fmla="*/ 1487 w 1555"/>
                  <a:gd name="T53" fmla="*/ 266 h 290"/>
                  <a:gd name="T54" fmla="*/ 1493 w 1555"/>
                  <a:gd name="T55" fmla="*/ 277 h 290"/>
                  <a:gd name="T56" fmla="*/ 1502 w 1555"/>
                  <a:gd name="T57" fmla="*/ 284 h 290"/>
                  <a:gd name="T58" fmla="*/ 1513 w 1555"/>
                  <a:gd name="T59" fmla="*/ 290 h 290"/>
                  <a:gd name="T60" fmla="*/ 1520 w 1555"/>
                  <a:gd name="T61" fmla="*/ 290 h 290"/>
                  <a:gd name="T62" fmla="*/ 1533 w 1555"/>
                  <a:gd name="T63" fmla="*/ 288 h 290"/>
                  <a:gd name="T64" fmla="*/ 1544 w 1555"/>
                  <a:gd name="T65" fmla="*/ 280 h 290"/>
                  <a:gd name="T66" fmla="*/ 1551 w 1555"/>
                  <a:gd name="T67" fmla="*/ 269 h 290"/>
                  <a:gd name="T68" fmla="*/ 1555 w 1555"/>
                  <a:gd name="T69" fmla="*/ 255 h 290"/>
                  <a:gd name="T70" fmla="*/ 1553 w 1555"/>
                  <a:gd name="T71" fmla="*/ 248 h 290"/>
                  <a:gd name="T72" fmla="*/ 1549 w 1555"/>
                  <a:gd name="T73" fmla="*/ 235 h 290"/>
                  <a:gd name="T74" fmla="*/ 1538 w 1555"/>
                  <a:gd name="T75" fmla="*/ 226 h 290"/>
                  <a:gd name="T76" fmla="*/ 1527 w 1555"/>
                  <a:gd name="T77" fmla="*/ 220 h 290"/>
                  <a:gd name="T78" fmla="*/ 1520 w 1555"/>
                  <a:gd name="T79" fmla="*/ 220 h 290"/>
                  <a:gd name="T80" fmla="*/ 1520 w 1555"/>
                  <a:gd name="T81" fmla="*/ 282 h 290"/>
                  <a:gd name="T82" fmla="*/ 1500 w 1555"/>
                  <a:gd name="T83" fmla="*/ 273 h 290"/>
                  <a:gd name="T84" fmla="*/ 1493 w 1555"/>
                  <a:gd name="T85" fmla="*/ 255 h 290"/>
                  <a:gd name="T86" fmla="*/ 1494 w 1555"/>
                  <a:gd name="T87" fmla="*/ 244 h 290"/>
                  <a:gd name="T88" fmla="*/ 1509 w 1555"/>
                  <a:gd name="T89" fmla="*/ 231 h 290"/>
                  <a:gd name="T90" fmla="*/ 1520 w 1555"/>
                  <a:gd name="T91" fmla="*/ 229 h 290"/>
                  <a:gd name="T92" fmla="*/ 1538 w 1555"/>
                  <a:gd name="T93" fmla="*/ 237 h 290"/>
                  <a:gd name="T94" fmla="*/ 1546 w 1555"/>
                  <a:gd name="T95" fmla="*/ 255 h 290"/>
                  <a:gd name="T96" fmla="*/ 1544 w 1555"/>
                  <a:gd name="T97" fmla="*/ 266 h 290"/>
                  <a:gd name="T98" fmla="*/ 1529 w 1555"/>
                  <a:gd name="T99" fmla="*/ 280 h 290"/>
                  <a:gd name="T100" fmla="*/ 1520 w 1555"/>
                  <a:gd name="T101" fmla="*/ 282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555" h="290">
                    <a:moveTo>
                      <a:pt x="1520" y="220"/>
                    </a:moveTo>
                    <a:lnTo>
                      <a:pt x="1520" y="220"/>
                    </a:lnTo>
                    <a:lnTo>
                      <a:pt x="1513" y="220"/>
                    </a:lnTo>
                    <a:lnTo>
                      <a:pt x="1507" y="222"/>
                    </a:lnTo>
                    <a:lnTo>
                      <a:pt x="1502" y="226"/>
                    </a:lnTo>
                    <a:lnTo>
                      <a:pt x="1496" y="229"/>
                    </a:lnTo>
                    <a:lnTo>
                      <a:pt x="1493" y="233"/>
                    </a:lnTo>
                    <a:lnTo>
                      <a:pt x="1489" y="238"/>
                    </a:lnTo>
                    <a:lnTo>
                      <a:pt x="1487" y="244"/>
                    </a:lnTo>
                    <a:lnTo>
                      <a:pt x="1485" y="251"/>
                    </a:lnTo>
                    <a:lnTo>
                      <a:pt x="1185" y="251"/>
                    </a:lnTo>
                    <a:lnTo>
                      <a:pt x="1011" y="78"/>
                    </a:lnTo>
                    <a:lnTo>
                      <a:pt x="709" y="78"/>
                    </a:lnTo>
                    <a:lnTo>
                      <a:pt x="630" y="0"/>
                    </a:lnTo>
                    <a:lnTo>
                      <a:pt x="277" y="0"/>
                    </a:lnTo>
                    <a:lnTo>
                      <a:pt x="191" y="85"/>
                    </a:lnTo>
                    <a:lnTo>
                      <a:pt x="60" y="85"/>
                    </a:lnTo>
                    <a:lnTo>
                      <a:pt x="60" y="85"/>
                    </a:lnTo>
                    <a:lnTo>
                      <a:pt x="56" y="74"/>
                    </a:lnTo>
                    <a:lnTo>
                      <a:pt x="51" y="67"/>
                    </a:lnTo>
                    <a:lnTo>
                      <a:pt x="42" y="60"/>
                    </a:lnTo>
                    <a:lnTo>
                      <a:pt x="31" y="58"/>
                    </a:lnTo>
                    <a:lnTo>
                      <a:pt x="31" y="58"/>
                    </a:lnTo>
                    <a:lnTo>
                      <a:pt x="23" y="60"/>
                    </a:lnTo>
                    <a:lnTo>
                      <a:pt x="18" y="62"/>
                    </a:lnTo>
                    <a:lnTo>
                      <a:pt x="13" y="64"/>
                    </a:lnTo>
                    <a:lnTo>
                      <a:pt x="9" y="67"/>
                    </a:lnTo>
                    <a:lnTo>
                      <a:pt x="5" y="73"/>
                    </a:lnTo>
                    <a:lnTo>
                      <a:pt x="2" y="78"/>
                    </a:lnTo>
                    <a:lnTo>
                      <a:pt x="0" y="84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0" y="96"/>
                    </a:lnTo>
                    <a:lnTo>
                      <a:pt x="2" y="102"/>
                    </a:lnTo>
                    <a:lnTo>
                      <a:pt x="5" y="107"/>
                    </a:lnTo>
                    <a:lnTo>
                      <a:pt x="9" y="111"/>
                    </a:lnTo>
                    <a:lnTo>
                      <a:pt x="13" y="115"/>
                    </a:lnTo>
                    <a:lnTo>
                      <a:pt x="18" y="118"/>
                    </a:lnTo>
                    <a:lnTo>
                      <a:pt x="23" y="120"/>
                    </a:lnTo>
                    <a:lnTo>
                      <a:pt x="31" y="120"/>
                    </a:lnTo>
                    <a:lnTo>
                      <a:pt x="31" y="120"/>
                    </a:lnTo>
                    <a:lnTo>
                      <a:pt x="42" y="118"/>
                    </a:lnTo>
                    <a:lnTo>
                      <a:pt x="51" y="113"/>
                    </a:lnTo>
                    <a:lnTo>
                      <a:pt x="56" y="104"/>
                    </a:lnTo>
                    <a:lnTo>
                      <a:pt x="60" y="93"/>
                    </a:lnTo>
                    <a:lnTo>
                      <a:pt x="195" y="93"/>
                    </a:lnTo>
                    <a:lnTo>
                      <a:pt x="281" y="7"/>
                    </a:lnTo>
                    <a:lnTo>
                      <a:pt x="627" y="7"/>
                    </a:lnTo>
                    <a:lnTo>
                      <a:pt x="705" y="85"/>
                    </a:lnTo>
                    <a:lnTo>
                      <a:pt x="1008" y="85"/>
                    </a:lnTo>
                    <a:lnTo>
                      <a:pt x="1181" y="259"/>
                    </a:lnTo>
                    <a:lnTo>
                      <a:pt x="1485" y="259"/>
                    </a:lnTo>
                    <a:lnTo>
                      <a:pt x="1485" y="259"/>
                    </a:lnTo>
                    <a:lnTo>
                      <a:pt x="1487" y="266"/>
                    </a:lnTo>
                    <a:lnTo>
                      <a:pt x="1489" y="271"/>
                    </a:lnTo>
                    <a:lnTo>
                      <a:pt x="1493" y="277"/>
                    </a:lnTo>
                    <a:lnTo>
                      <a:pt x="1496" y="280"/>
                    </a:lnTo>
                    <a:lnTo>
                      <a:pt x="1502" y="284"/>
                    </a:lnTo>
                    <a:lnTo>
                      <a:pt x="1507" y="288"/>
                    </a:lnTo>
                    <a:lnTo>
                      <a:pt x="1513" y="290"/>
                    </a:lnTo>
                    <a:lnTo>
                      <a:pt x="1520" y="290"/>
                    </a:lnTo>
                    <a:lnTo>
                      <a:pt x="1520" y="290"/>
                    </a:lnTo>
                    <a:lnTo>
                      <a:pt x="1527" y="290"/>
                    </a:lnTo>
                    <a:lnTo>
                      <a:pt x="1533" y="288"/>
                    </a:lnTo>
                    <a:lnTo>
                      <a:pt x="1538" y="284"/>
                    </a:lnTo>
                    <a:lnTo>
                      <a:pt x="1544" y="280"/>
                    </a:lnTo>
                    <a:lnTo>
                      <a:pt x="1549" y="275"/>
                    </a:lnTo>
                    <a:lnTo>
                      <a:pt x="1551" y="269"/>
                    </a:lnTo>
                    <a:lnTo>
                      <a:pt x="1553" y="262"/>
                    </a:lnTo>
                    <a:lnTo>
                      <a:pt x="1555" y="255"/>
                    </a:lnTo>
                    <a:lnTo>
                      <a:pt x="1555" y="255"/>
                    </a:lnTo>
                    <a:lnTo>
                      <a:pt x="1553" y="248"/>
                    </a:lnTo>
                    <a:lnTo>
                      <a:pt x="1551" y="242"/>
                    </a:lnTo>
                    <a:lnTo>
                      <a:pt x="1549" y="235"/>
                    </a:lnTo>
                    <a:lnTo>
                      <a:pt x="1544" y="231"/>
                    </a:lnTo>
                    <a:lnTo>
                      <a:pt x="1538" y="226"/>
                    </a:lnTo>
                    <a:lnTo>
                      <a:pt x="1533" y="224"/>
                    </a:lnTo>
                    <a:lnTo>
                      <a:pt x="1527" y="220"/>
                    </a:lnTo>
                    <a:lnTo>
                      <a:pt x="1520" y="220"/>
                    </a:lnTo>
                    <a:lnTo>
                      <a:pt x="1520" y="220"/>
                    </a:lnTo>
                    <a:close/>
                    <a:moveTo>
                      <a:pt x="1520" y="282"/>
                    </a:moveTo>
                    <a:lnTo>
                      <a:pt x="1520" y="282"/>
                    </a:lnTo>
                    <a:lnTo>
                      <a:pt x="1509" y="280"/>
                    </a:lnTo>
                    <a:lnTo>
                      <a:pt x="1500" y="273"/>
                    </a:lnTo>
                    <a:lnTo>
                      <a:pt x="1494" y="266"/>
                    </a:lnTo>
                    <a:lnTo>
                      <a:pt x="1493" y="255"/>
                    </a:lnTo>
                    <a:lnTo>
                      <a:pt x="1493" y="255"/>
                    </a:lnTo>
                    <a:lnTo>
                      <a:pt x="1494" y="244"/>
                    </a:lnTo>
                    <a:lnTo>
                      <a:pt x="1500" y="237"/>
                    </a:lnTo>
                    <a:lnTo>
                      <a:pt x="1509" y="231"/>
                    </a:lnTo>
                    <a:lnTo>
                      <a:pt x="1520" y="229"/>
                    </a:lnTo>
                    <a:lnTo>
                      <a:pt x="1520" y="229"/>
                    </a:lnTo>
                    <a:lnTo>
                      <a:pt x="1529" y="231"/>
                    </a:lnTo>
                    <a:lnTo>
                      <a:pt x="1538" y="237"/>
                    </a:lnTo>
                    <a:lnTo>
                      <a:pt x="1544" y="244"/>
                    </a:lnTo>
                    <a:lnTo>
                      <a:pt x="1546" y="255"/>
                    </a:lnTo>
                    <a:lnTo>
                      <a:pt x="1546" y="255"/>
                    </a:lnTo>
                    <a:lnTo>
                      <a:pt x="1544" y="266"/>
                    </a:lnTo>
                    <a:lnTo>
                      <a:pt x="1538" y="273"/>
                    </a:lnTo>
                    <a:lnTo>
                      <a:pt x="1529" y="280"/>
                    </a:lnTo>
                    <a:lnTo>
                      <a:pt x="1520" y="282"/>
                    </a:lnTo>
                    <a:lnTo>
                      <a:pt x="1520" y="282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44"/>
              <p:cNvSpPr>
                <a:spLocks noEditPoints="1"/>
              </p:cNvSpPr>
              <p:nvPr/>
            </p:nvSpPr>
            <p:spPr bwMode="gray">
              <a:xfrm>
                <a:off x="6680200" y="1808617"/>
                <a:ext cx="1325180" cy="378504"/>
              </a:xfrm>
              <a:custGeom>
                <a:avLst/>
                <a:gdLst>
                  <a:gd name="T0" fmla="*/ 1090 w 1099"/>
                  <a:gd name="T1" fmla="*/ 9 h 272"/>
                  <a:gd name="T2" fmla="*/ 1081 w 1099"/>
                  <a:gd name="T3" fmla="*/ 4 h 272"/>
                  <a:gd name="T4" fmla="*/ 1070 w 1099"/>
                  <a:gd name="T5" fmla="*/ 0 h 272"/>
                  <a:gd name="T6" fmla="*/ 1057 w 1099"/>
                  <a:gd name="T7" fmla="*/ 4 h 272"/>
                  <a:gd name="T8" fmla="*/ 1048 w 1099"/>
                  <a:gd name="T9" fmla="*/ 9 h 272"/>
                  <a:gd name="T10" fmla="*/ 1041 w 1099"/>
                  <a:gd name="T11" fmla="*/ 18 h 272"/>
                  <a:gd name="T12" fmla="*/ 1039 w 1099"/>
                  <a:gd name="T13" fmla="*/ 40 h 272"/>
                  <a:gd name="T14" fmla="*/ 948 w 1099"/>
                  <a:gd name="T15" fmla="*/ 148 h 272"/>
                  <a:gd name="T16" fmla="*/ 242 w 1099"/>
                  <a:gd name="T17" fmla="*/ 233 h 272"/>
                  <a:gd name="T18" fmla="*/ 69 w 1099"/>
                  <a:gd name="T19" fmla="*/ 233 h 272"/>
                  <a:gd name="T20" fmla="*/ 66 w 1099"/>
                  <a:gd name="T21" fmla="*/ 221 h 272"/>
                  <a:gd name="T22" fmla="*/ 58 w 1099"/>
                  <a:gd name="T23" fmla="*/ 211 h 272"/>
                  <a:gd name="T24" fmla="*/ 47 w 1099"/>
                  <a:gd name="T25" fmla="*/ 204 h 272"/>
                  <a:gd name="T26" fmla="*/ 35 w 1099"/>
                  <a:gd name="T27" fmla="*/ 202 h 272"/>
                  <a:gd name="T28" fmla="*/ 27 w 1099"/>
                  <a:gd name="T29" fmla="*/ 202 h 272"/>
                  <a:gd name="T30" fmla="*/ 14 w 1099"/>
                  <a:gd name="T31" fmla="*/ 208 h 272"/>
                  <a:gd name="T32" fmla="*/ 5 w 1099"/>
                  <a:gd name="T33" fmla="*/ 217 h 272"/>
                  <a:gd name="T34" fmla="*/ 0 w 1099"/>
                  <a:gd name="T35" fmla="*/ 230 h 272"/>
                  <a:gd name="T36" fmla="*/ 0 w 1099"/>
                  <a:gd name="T37" fmla="*/ 237 h 272"/>
                  <a:gd name="T38" fmla="*/ 2 w 1099"/>
                  <a:gd name="T39" fmla="*/ 250 h 272"/>
                  <a:gd name="T40" fmla="*/ 9 w 1099"/>
                  <a:gd name="T41" fmla="*/ 261 h 272"/>
                  <a:gd name="T42" fmla="*/ 20 w 1099"/>
                  <a:gd name="T43" fmla="*/ 268 h 272"/>
                  <a:gd name="T44" fmla="*/ 35 w 1099"/>
                  <a:gd name="T45" fmla="*/ 272 h 272"/>
                  <a:gd name="T46" fmla="*/ 40 w 1099"/>
                  <a:gd name="T47" fmla="*/ 272 h 272"/>
                  <a:gd name="T48" fmla="*/ 53 w 1099"/>
                  <a:gd name="T49" fmla="*/ 266 h 272"/>
                  <a:gd name="T50" fmla="*/ 62 w 1099"/>
                  <a:gd name="T51" fmla="*/ 259 h 272"/>
                  <a:gd name="T52" fmla="*/ 67 w 1099"/>
                  <a:gd name="T53" fmla="*/ 248 h 272"/>
                  <a:gd name="T54" fmla="*/ 246 w 1099"/>
                  <a:gd name="T55" fmla="*/ 241 h 272"/>
                  <a:gd name="T56" fmla="*/ 951 w 1099"/>
                  <a:gd name="T57" fmla="*/ 155 h 272"/>
                  <a:gd name="T58" fmla="*/ 1050 w 1099"/>
                  <a:gd name="T59" fmla="*/ 57 h 272"/>
                  <a:gd name="T60" fmla="*/ 1072 w 1099"/>
                  <a:gd name="T61" fmla="*/ 62 h 272"/>
                  <a:gd name="T62" fmla="*/ 1090 w 1099"/>
                  <a:gd name="T63" fmla="*/ 53 h 272"/>
                  <a:gd name="T64" fmla="*/ 1095 w 1099"/>
                  <a:gd name="T65" fmla="*/ 47 h 272"/>
                  <a:gd name="T66" fmla="*/ 1099 w 1099"/>
                  <a:gd name="T67" fmla="*/ 37 h 272"/>
                  <a:gd name="T68" fmla="*/ 1099 w 1099"/>
                  <a:gd name="T69" fmla="*/ 26 h 272"/>
                  <a:gd name="T70" fmla="*/ 1095 w 1099"/>
                  <a:gd name="T71" fmla="*/ 15 h 272"/>
                  <a:gd name="T72" fmla="*/ 1090 w 1099"/>
                  <a:gd name="T73" fmla="*/ 9 h 272"/>
                  <a:gd name="T74" fmla="*/ 35 w 1099"/>
                  <a:gd name="T75" fmla="*/ 263 h 272"/>
                  <a:gd name="T76" fmla="*/ 16 w 1099"/>
                  <a:gd name="T77" fmla="*/ 255 h 272"/>
                  <a:gd name="T78" fmla="*/ 7 w 1099"/>
                  <a:gd name="T79" fmla="*/ 237 h 272"/>
                  <a:gd name="T80" fmla="*/ 9 w 1099"/>
                  <a:gd name="T81" fmla="*/ 226 h 272"/>
                  <a:gd name="T82" fmla="*/ 24 w 1099"/>
                  <a:gd name="T83" fmla="*/ 211 h 272"/>
                  <a:gd name="T84" fmla="*/ 35 w 1099"/>
                  <a:gd name="T85" fmla="*/ 210 h 272"/>
                  <a:gd name="T86" fmla="*/ 53 w 1099"/>
                  <a:gd name="T87" fmla="*/ 219 h 272"/>
                  <a:gd name="T88" fmla="*/ 60 w 1099"/>
                  <a:gd name="T89" fmla="*/ 237 h 272"/>
                  <a:gd name="T90" fmla="*/ 58 w 1099"/>
                  <a:gd name="T91" fmla="*/ 248 h 272"/>
                  <a:gd name="T92" fmla="*/ 45 w 1099"/>
                  <a:gd name="T93" fmla="*/ 261 h 272"/>
                  <a:gd name="T94" fmla="*/ 35 w 1099"/>
                  <a:gd name="T95" fmla="*/ 263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99" h="272">
                    <a:moveTo>
                      <a:pt x="1090" y="9"/>
                    </a:moveTo>
                    <a:lnTo>
                      <a:pt x="1090" y="9"/>
                    </a:lnTo>
                    <a:lnTo>
                      <a:pt x="1086" y="6"/>
                    </a:lnTo>
                    <a:lnTo>
                      <a:pt x="1081" y="4"/>
                    </a:lnTo>
                    <a:lnTo>
                      <a:pt x="1075" y="2"/>
                    </a:lnTo>
                    <a:lnTo>
                      <a:pt x="1070" y="0"/>
                    </a:lnTo>
                    <a:lnTo>
                      <a:pt x="1063" y="2"/>
                    </a:lnTo>
                    <a:lnTo>
                      <a:pt x="1057" y="4"/>
                    </a:lnTo>
                    <a:lnTo>
                      <a:pt x="1052" y="6"/>
                    </a:lnTo>
                    <a:lnTo>
                      <a:pt x="1048" y="9"/>
                    </a:lnTo>
                    <a:lnTo>
                      <a:pt x="1048" y="9"/>
                    </a:lnTo>
                    <a:lnTo>
                      <a:pt x="1041" y="18"/>
                    </a:lnTo>
                    <a:lnTo>
                      <a:pt x="1039" y="29"/>
                    </a:lnTo>
                    <a:lnTo>
                      <a:pt x="1039" y="40"/>
                    </a:lnTo>
                    <a:lnTo>
                      <a:pt x="1044" y="49"/>
                    </a:lnTo>
                    <a:lnTo>
                      <a:pt x="948" y="148"/>
                    </a:lnTo>
                    <a:lnTo>
                      <a:pt x="328" y="148"/>
                    </a:lnTo>
                    <a:lnTo>
                      <a:pt x="242" y="233"/>
                    </a:lnTo>
                    <a:lnTo>
                      <a:pt x="69" y="233"/>
                    </a:lnTo>
                    <a:lnTo>
                      <a:pt x="69" y="233"/>
                    </a:lnTo>
                    <a:lnTo>
                      <a:pt x="67" y="226"/>
                    </a:lnTo>
                    <a:lnTo>
                      <a:pt x="66" y="221"/>
                    </a:lnTo>
                    <a:lnTo>
                      <a:pt x="62" y="215"/>
                    </a:lnTo>
                    <a:lnTo>
                      <a:pt x="58" y="211"/>
                    </a:lnTo>
                    <a:lnTo>
                      <a:pt x="53" y="208"/>
                    </a:lnTo>
                    <a:lnTo>
                      <a:pt x="47" y="204"/>
                    </a:lnTo>
                    <a:lnTo>
                      <a:pt x="40" y="202"/>
                    </a:lnTo>
                    <a:lnTo>
                      <a:pt x="35" y="202"/>
                    </a:lnTo>
                    <a:lnTo>
                      <a:pt x="35" y="202"/>
                    </a:lnTo>
                    <a:lnTo>
                      <a:pt x="27" y="202"/>
                    </a:lnTo>
                    <a:lnTo>
                      <a:pt x="20" y="204"/>
                    </a:lnTo>
                    <a:lnTo>
                      <a:pt x="14" y="208"/>
                    </a:lnTo>
                    <a:lnTo>
                      <a:pt x="9" y="211"/>
                    </a:lnTo>
                    <a:lnTo>
                      <a:pt x="5" y="217"/>
                    </a:lnTo>
                    <a:lnTo>
                      <a:pt x="2" y="224"/>
                    </a:lnTo>
                    <a:lnTo>
                      <a:pt x="0" y="230"/>
                    </a:lnTo>
                    <a:lnTo>
                      <a:pt x="0" y="237"/>
                    </a:lnTo>
                    <a:lnTo>
                      <a:pt x="0" y="237"/>
                    </a:lnTo>
                    <a:lnTo>
                      <a:pt x="0" y="244"/>
                    </a:lnTo>
                    <a:lnTo>
                      <a:pt x="2" y="250"/>
                    </a:lnTo>
                    <a:lnTo>
                      <a:pt x="5" y="257"/>
                    </a:lnTo>
                    <a:lnTo>
                      <a:pt x="9" y="261"/>
                    </a:lnTo>
                    <a:lnTo>
                      <a:pt x="14" y="266"/>
                    </a:lnTo>
                    <a:lnTo>
                      <a:pt x="20" y="268"/>
                    </a:lnTo>
                    <a:lnTo>
                      <a:pt x="27" y="272"/>
                    </a:lnTo>
                    <a:lnTo>
                      <a:pt x="35" y="272"/>
                    </a:lnTo>
                    <a:lnTo>
                      <a:pt x="35" y="272"/>
                    </a:lnTo>
                    <a:lnTo>
                      <a:pt x="40" y="272"/>
                    </a:lnTo>
                    <a:lnTo>
                      <a:pt x="47" y="270"/>
                    </a:lnTo>
                    <a:lnTo>
                      <a:pt x="53" y="266"/>
                    </a:lnTo>
                    <a:lnTo>
                      <a:pt x="58" y="263"/>
                    </a:lnTo>
                    <a:lnTo>
                      <a:pt x="62" y="259"/>
                    </a:lnTo>
                    <a:lnTo>
                      <a:pt x="66" y="253"/>
                    </a:lnTo>
                    <a:lnTo>
                      <a:pt x="67" y="248"/>
                    </a:lnTo>
                    <a:lnTo>
                      <a:pt x="69" y="241"/>
                    </a:lnTo>
                    <a:lnTo>
                      <a:pt x="246" y="241"/>
                    </a:lnTo>
                    <a:lnTo>
                      <a:pt x="332" y="155"/>
                    </a:lnTo>
                    <a:lnTo>
                      <a:pt x="951" y="155"/>
                    </a:lnTo>
                    <a:lnTo>
                      <a:pt x="1050" y="57"/>
                    </a:lnTo>
                    <a:lnTo>
                      <a:pt x="1050" y="57"/>
                    </a:lnTo>
                    <a:lnTo>
                      <a:pt x="1061" y="60"/>
                    </a:lnTo>
                    <a:lnTo>
                      <a:pt x="1072" y="62"/>
                    </a:lnTo>
                    <a:lnTo>
                      <a:pt x="1081" y="60"/>
                    </a:lnTo>
                    <a:lnTo>
                      <a:pt x="1090" y="53"/>
                    </a:lnTo>
                    <a:lnTo>
                      <a:pt x="1090" y="53"/>
                    </a:lnTo>
                    <a:lnTo>
                      <a:pt x="1095" y="47"/>
                    </a:lnTo>
                    <a:lnTo>
                      <a:pt x="1097" y="44"/>
                    </a:lnTo>
                    <a:lnTo>
                      <a:pt x="1099" y="37"/>
                    </a:lnTo>
                    <a:lnTo>
                      <a:pt x="1099" y="31"/>
                    </a:lnTo>
                    <a:lnTo>
                      <a:pt x="1099" y="26"/>
                    </a:lnTo>
                    <a:lnTo>
                      <a:pt x="1097" y="20"/>
                    </a:lnTo>
                    <a:lnTo>
                      <a:pt x="1095" y="15"/>
                    </a:lnTo>
                    <a:lnTo>
                      <a:pt x="1090" y="9"/>
                    </a:lnTo>
                    <a:lnTo>
                      <a:pt x="1090" y="9"/>
                    </a:lnTo>
                    <a:close/>
                    <a:moveTo>
                      <a:pt x="35" y="263"/>
                    </a:moveTo>
                    <a:lnTo>
                      <a:pt x="35" y="263"/>
                    </a:lnTo>
                    <a:lnTo>
                      <a:pt x="24" y="261"/>
                    </a:lnTo>
                    <a:lnTo>
                      <a:pt x="16" y="255"/>
                    </a:lnTo>
                    <a:lnTo>
                      <a:pt x="9" y="248"/>
                    </a:lnTo>
                    <a:lnTo>
                      <a:pt x="7" y="237"/>
                    </a:lnTo>
                    <a:lnTo>
                      <a:pt x="7" y="237"/>
                    </a:lnTo>
                    <a:lnTo>
                      <a:pt x="9" y="226"/>
                    </a:lnTo>
                    <a:lnTo>
                      <a:pt x="16" y="219"/>
                    </a:lnTo>
                    <a:lnTo>
                      <a:pt x="24" y="211"/>
                    </a:lnTo>
                    <a:lnTo>
                      <a:pt x="35" y="210"/>
                    </a:lnTo>
                    <a:lnTo>
                      <a:pt x="35" y="210"/>
                    </a:lnTo>
                    <a:lnTo>
                      <a:pt x="45" y="211"/>
                    </a:lnTo>
                    <a:lnTo>
                      <a:pt x="53" y="219"/>
                    </a:lnTo>
                    <a:lnTo>
                      <a:pt x="58" y="226"/>
                    </a:lnTo>
                    <a:lnTo>
                      <a:pt x="60" y="237"/>
                    </a:lnTo>
                    <a:lnTo>
                      <a:pt x="60" y="237"/>
                    </a:lnTo>
                    <a:lnTo>
                      <a:pt x="58" y="248"/>
                    </a:lnTo>
                    <a:lnTo>
                      <a:pt x="53" y="255"/>
                    </a:lnTo>
                    <a:lnTo>
                      <a:pt x="45" y="261"/>
                    </a:lnTo>
                    <a:lnTo>
                      <a:pt x="35" y="263"/>
                    </a:lnTo>
                    <a:lnTo>
                      <a:pt x="35" y="263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5"/>
              <p:cNvSpPr>
                <a:spLocks/>
              </p:cNvSpPr>
              <p:nvPr/>
            </p:nvSpPr>
            <p:spPr bwMode="gray">
              <a:xfrm>
                <a:off x="5549559" y="1308633"/>
                <a:ext cx="78012" cy="80430"/>
              </a:xfrm>
              <a:custGeom>
                <a:avLst/>
                <a:gdLst>
                  <a:gd name="T0" fmla="*/ 10 w 55"/>
                  <a:gd name="T1" fmla="*/ 45 h 55"/>
                  <a:gd name="T2" fmla="*/ 10 w 55"/>
                  <a:gd name="T3" fmla="*/ 45 h 55"/>
                  <a:gd name="T4" fmla="*/ 6 w 55"/>
                  <a:gd name="T5" fmla="*/ 42 h 55"/>
                  <a:gd name="T6" fmla="*/ 4 w 55"/>
                  <a:gd name="T7" fmla="*/ 36 h 55"/>
                  <a:gd name="T8" fmla="*/ 0 w 55"/>
                  <a:gd name="T9" fmla="*/ 27 h 55"/>
                  <a:gd name="T10" fmla="*/ 4 w 55"/>
                  <a:gd name="T11" fmla="*/ 16 h 55"/>
                  <a:gd name="T12" fmla="*/ 6 w 55"/>
                  <a:gd name="T13" fmla="*/ 13 h 55"/>
                  <a:gd name="T14" fmla="*/ 10 w 55"/>
                  <a:gd name="T15" fmla="*/ 7 h 55"/>
                  <a:gd name="T16" fmla="*/ 10 w 55"/>
                  <a:gd name="T17" fmla="*/ 7 h 55"/>
                  <a:gd name="T18" fmla="*/ 13 w 55"/>
                  <a:gd name="T19" fmla="*/ 5 h 55"/>
                  <a:gd name="T20" fmla="*/ 19 w 55"/>
                  <a:gd name="T21" fmla="*/ 2 h 55"/>
                  <a:gd name="T22" fmla="*/ 28 w 55"/>
                  <a:gd name="T23" fmla="*/ 0 h 55"/>
                  <a:gd name="T24" fmla="*/ 39 w 55"/>
                  <a:gd name="T25" fmla="*/ 2 h 55"/>
                  <a:gd name="T26" fmla="*/ 42 w 55"/>
                  <a:gd name="T27" fmla="*/ 5 h 55"/>
                  <a:gd name="T28" fmla="*/ 48 w 55"/>
                  <a:gd name="T29" fmla="*/ 7 h 55"/>
                  <a:gd name="T30" fmla="*/ 48 w 55"/>
                  <a:gd name="T31" fmla="*/ 7 h 55"/>
                  <a:gd name="T32" fmla="*/ 50 w 55"/>
                  <a:gd name="T33" fmla="*/ 13 h 55"/>
                  <a:gd name="T34" fmla="*/ 53 w 55"/>
                  <a:gd name="T35" fmla="*/ 16 h 55"/>
                  <a:gd name="T36" fmla="*/ 55 w 55"/>
                  <a:gd name="T37" fmla="*/ 27 h 55"/>
                  <a:gd name="T38" fmla="*/ 53 w 55"/>
                  <a:gd name="T39" fmla="*/ 36 h 55"/>
                  <a:gd name="T40" fmla="*/ 50 w 55"/>
                  <a:gd name="T41" fmla="*/ 42 h 55"/>
                  <a:gd name="T42" fmla="*/ 48 w 55"/>
                  <a:gd name="T43" fmla="*/ 45 h 55"/>
                  <a:gd name="T44" fmla="*/ 48 w 55"/>
                  <a:gd name="T45" fmla="*/ 45 h 55"/>
                  <a:gd name="T46" fmla="*/ 42 w 55"/>
                  <a:gd name="T47" fmla="*/ 49 h 55"/>
                  <a:gd name="T48" fmla="*/ 39 w 55"/>
                  <a:gd name="T49" fmla="*/ 51 h 55"/>
                  <a:gd name="T50" fmla="*/ 28 w 55"/>
                  <a:gd name="T51" fmla="*/ 55 h 55"/>
                  <a:gd name="T52" fmla="*/ 19 w 55"/>
                  <a:gd name="T53" fmla="*/ 51 h 55"/>
                  <a:gd name="T54" fmla="*/ 13 w 55"/>
                  <a:gd name="T55" fmla="*/ 49 h 55"/>
                  <a:gd name="T56" fmla="*/ 10 w 55"/>
                  <a:gd name="T57" fmla="*/ 45 h 55"/>
                  <a:gd name="T58" fmla="*/ 10 w 55"/>
                  <a:gd name="T59" fmla="*/ 4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5" h="55">
                    <a:moveTo>
                      <a:pt x="10" y="45"/>
                    </a:moveTo>
                    <a:lnTo>
                      <a:pt x="10" y="45"/>
                    </a:lnTo>
                    <a:lnTo>
                      <a:pt x="6" y="42"/>
                    </a:lnTo>
                    <a:lnTo>
                      <a:pt x="4" y="36"/>
                    </a:lnTo>
                    <a:lnTo>
                      <a:pt x="0" y="27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3" y="5"/>
                    </a:lnTo>
                    <a:lnTo>
                      <a:pt x="19" y="2"/>
                    </a:lnTo>
                    <a:lnTo>
                      <a:pt x="28" y="0"/>
                    </a:lnTo>
                    <a:lnTo>
                      <a:pt x="39" y="2"/>
                    </a:lnTo>
                    <a:lnTo>
                      <a:pt x="42" y="5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50" y="13"/>
                    </a:lnTo>
                    <a:lnTo>
                      <a:pt x="53" y="16"/>
                    </a:lnTo>
                    <a:lnTo>
                      <a:pt x="55" y="27"/>
                    </a:lnTo>
                    <a:lnTo>
                      <a:pt x="53" y="36"/>
                    </a:lnTo>
                    <a:lnTo>
                      <a:pt x="50" y="42"/>
                    </a:lnTo>
                    <a:lnTo>
                      <a:pt x="48" y="45"/>
                    </a:lnTo>
                    <a:lnTo>
                      <a:pt x="48" y="45"/>
                    </a:lnTo>
                    <a:lnTo>
                      <a:pt x="42" y="49"/>
                    </a:lnTo>
                    <a:lnTo>
                      <a:pt x="39" y="51"/>
                    </a:lnTo>
                    <a:lnTo>
                      <a:pt x="28" y="55"/>
                    </a:lnTo>
                    <a:lnTo>
                      <a:pt x="19" y="51"/>
                    </a:lnTo>
                    <a:lnTo>
                      <a:pt x="13" y="49"/>
                    </a:lnTo>
                    <a:lnTo>
                      <a:pt x="10" y="45"/>
                    </a:lnTo>
                    <a:lnTo>
                      <a:pt x="10" y="4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Freeform 27"/>
              <p:cNvSpPr>
                <a:spLocks noEditPoints="1"/>
              </p:cNvSpPr>
              <p:nvPr/>
            </p:nvSpPr>
            <p:spPr bwMode="gray">
              <a:xfrm>
                <a:off x="6568281" y="2129654"/>
                <a:ext cx="1889919" cy="352425"/>
              </a:xfrm>
              <a:custGeom>
                <a:avLst/>
                <a:gdLst>
                  <a:gd name="T0" fmla="*/ 1278 w 1312"/>
                  <a:gd name="T1" fmla="*/ 0 h 222"/>
                  <a:gd name="T2" fmla="*/ 1265 w 1312"/>
                  <a:gd name="T3" fmla="*/ 2 h 222"/>
                  <a:gd name="T4" fmla="*/ 1254 w 1312"/>
                  <a:gd name="T5" fmla="*/ 9 h 222"/>
                  <a:gd name="T6" fmla="*/ 1247 w 1312"/>
                  <a:gd name="T7" fmla="*/ 18 h 222"/>
                  <a:gd name="T8" fmla="*/ 1243 w 1312"/>
                  <a:gd name="T9" fmla="*/ 31 h 222"/>
                  <a:gd name="T10" fmla="*/ 620 w 1312"/>
                  <a:gd name="T11" fmla="*/ 213 h 222"/>
                  <a:gd name="T12" fmla="*/ 359 w 1312"/>
                  <a:gd name="T13" fmla="*/ 155 h 222"/>
                  <a:gd name="T14" fmla="*/ 191 w 1312"/>
                  <a:gd name="T15" fmla="*/ 117 h 222"/>
                  <a:gd name="T16" fmla="*/ 49 w 1312"/>
                  <a:gd name="T17" fmla="*/ 133 h 222"/>
                  <a:gd name="T18" fmla="*/ 38 w 1312"/>
                  <a:gd name="T19" fmla="*/ 129 h 222"/>
                  <a:gd name="T20" fmla="*/ 18 w 1312"/>
                  <a:gd name="T21" fmla="*/ 129 h 222"/>
                  <a:gd name="T22" fmla="*/ 9 w 1312"/>
                  <a:gd name="T23" fmla="*/ 137 h 222"/>
                  <a:gd name="T24" fmla="*/ 2 w 1312"/>
                  <a:gd name="T25" fmla="*/ 146 h 222"/>
                  <a:gd name="T26" fmla="*/ 0 w 1312"/>
                  <a:gd name="T27" fmla="*/ 158 h 222"/>
                  <a:gd name="T28" fmla="*/ 2 w 1312"/>
                  <a:gd name="T29" fmla="*/ 169 h 222"/>
                  <a:gd name="T30" fmla="*/ 9 w 1312"/>
                  <a:gd name="T31" fmla="*/ 180 h 222"/>
                  <a:gd name="T32" fmla="*/ 13 w 1312"/>
                  <a:gd name="T33" fmla="*/ 184 h 222"/>
                  <a:gd name="T34" fmla="*/ 24 w 1312"/>
                  <a:gd name="T35" fmla="*/ 188 h 222"/>
                  <a:gd name="T36" fmla="*/ 36 w 1312"/>
                  <a:gd name="T37" fmla="*/ 188 h 222"/>
                  <a:gd name="T38" fmla="*/ 47 w 1312"/>
                  <a:gd name="T39" fmla="*/ 184 h 222"/>
                  <a:gd name="T40" fmla="*/ 53 w 1312"/>
                  <a:gd name="T41" fmla="*/ 180 h 222"/>
                  <a:gd name="T42" fmla="*/ 60 w 1312"/>
                  <a:gd name="T43" fmla="*/ 160 h 222"/>
                  <a:gd name="T44" fmla="*/ 55 w 1312"/>
                  <a:gd name="T45" fmla="*/ 140 h 222"/>
                  <a:gd name="T46" fmla="*/ 188 w 1312"/>
                  <a:gd name="T47" fmla="*/ 126 h 222"/>
                  <a:gd name="T48" fmla="*/ 355 w 1312"/>
                  <a:gd name="T49" fmla="*/ 164 h 222"/>
                  <a:gd name="T50" fmla="*/ 623 w 1312"/>
                  <a:gd name="T51" fmla="*/ 222 h 222"/>
                  <a:gd name="T52" fmla="*/ 1243 w 1312"/>
                  <a:gd name="T53" fmla="*/ 38 h 222"/>
                  <a:gd name="T54" fmla="*/ 1245 w 1312"/>
                  <a:gd name="T55" fmla="*/ 45 h 222"/>
                  <a:gd name="T56" fmla="*/ 1250 w 1312"/>
                  <a:gd name="T57" fmla="*/ 56 h 222"/>
                  <a:gd name="T58" fmla="*/ 1260 w 1312"/>
                  <a:gd name="T59" fmla="*/ 64 h 222"/>
                  <a:gd name="T60" fmla="*/ 1271 w 1312"/>
                  <a:gd name="T61" fmla="*/ 69 h 222"/>
                  <a:gd name="T62" fmla="*/ 1278 w 1312"/>
                  <a:gd name="T63" fmla="*/ 69 h 222"/>
                  <a:gd name="T64" fmla="*/ 1291 w 1312"/>
                  <a:gd name="T65" fmla="*/ 66 h 222"/>
                  <a:gd name="T66" fmla="*/ 1302 w 1312"/>
                  <a:gd name="T67" fmla="*/ 58 h 222"/>
                  <a:gd name="T68" fmla="*/ 1309 w 1312"/>
                  <a:gd name="T69" fmla="*/ 47 h 222"/>
                  <a:gd name="T70" fmla="*/ 1312 w 1312"/>
                  <a:gd name="T71" fmla="*/ 35 h 222"/>
                  <a:gd name="T72" fmla="*/ 1311 w 1312"/>
                  <a:gd name="T73" fmla="*/ 27 h 222"/>
                  <a:gd name="T74" fmla="*/ 1305 w 1312"/>
                  <a:gd name="T75" fmla="*/ 15 h 222"/>
                  <a:gd name="T76" fmla="*/ 1296 w 1312"/>
                  <a:gd name="T77" fmla="*/ 5 h 222"/>
                  <a:gd name="T78" fmla="*/ 1285 w 1312"/>
                  <a:gd name="T79" fmla="*/ 0 h 222"/>
                  <a:gd name="T80" fmla="*/ 1278 w 1312"/>
                  <a:gd name="T81" fmla="*/ 0 h 222"/>
                  <a:gd name="T82" fmla="*/ 1278 w 1312"/>
                  <a:gd name="T83" fmla="*/ 60 h 222"/>
                  <a:gd name="T84" fmla="*/ 1260 w 1312"/>
                  <a:gd name="T85" fmla="*/ 55 h 222"/>
                  <a:gd name="T86" fmla="*/ 1250 w 1312"/>
                  <a:gd name="T87" fmla="*/ 38 h 222"/>
                  <a:gd name="T88" fmla="*/ 1250 w 1312"/>
                  <a:gd name="T89" fmla="*/ 38 h 222"/>
                  <a:gd name="T90" fmla="*/ 1250 w 1312"/>
                  <a:gd name="T91" fmla="*/ 35 h 222"/>
                  <a:gd name="T92" fmla="*/ 1250 w 1312"/>
                  <a:gd name="T93" fmla="*/ 31 h 222"/>
                  <a:gd name="T94" fmla="*/ 1254 w 1312"/>
                  <a:gd name="T95" fmla="*/ 22 h 222"/>
                  <a:gd name="T96" fmla="*/ 1269 w 1312"/>
                  <a:gd name="T97" fmla="*/ 9 h 222"/>
                  <a:gd name="T98" fmla="*/ 1278 w 1312"/>
                  <a:gd name="T99" fmla="*/ 7 h 222"/>
                  <a:gd name="T100" fmla="*/ 1296 w 1312"/>
                  <a:gd name="T101" fmla="*/ 16 h 222"/>
                  <a:gd name="T102" fmla="*/ 1303 w 1312"/>
                  <a:gd name="T103" fmla="*/ 35 h 222"/>
                  <a:gd name="T104" fmla="*/ 1302 w 1312"/>
                  <a:gd name="T105" fmla="*/ 45 h 222"/>
                  <a:gd name="T106" fmla="*/ 1287 w 1312"/>
                  <a:gd name="T107" fmla="*/ 58 h 222"/>
                  <a:gd name="T108" fmla="*/ 1278 w 1312"/>
                  <a:gd name="T109" fmla="*/ 6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312" h="222">
                    <a:moveTo>
                      <a:pt x="1278" y="0"/>
                    </a:moveTo>
                    <a:lnTo>
                      <a:pt x="1278" y="0"/>
                    </a:lnTo>
                    <a:lnTo>
                      <a:pt x="1271" y="0"/>
                    </a:lnTo>
                    <a:lnTo>
                      <a:pt x="1265" y="2"/>
                    </a:lnTo>
                    <a:lnTo>
                      <a:pt x="1260" y="5"/>
                    </a:lnTo>
                    <a:lnTo>
                      <a:pt x="1254" y="9"/>
                    </a:lnTo>
                    <a:lnTo>
                      <a:pt x="1250" y="13"/>
                    </a:lnTo>
                    <a:lnTo>
                      <a:pt x="1247" y="18"/>
                    </a:lnTo>
                    <a:lnTo>
                      <a:pt x="1245" y="24"/>
                    </a:lnTo>
                    <a:lnTo>
                      <a:pt x="1243" y="31"/>
                    </a:lnTo>
                    <a:lnTo>
                      <a:pt x="804" y="31"/>
                    </a:lnTo>
                    <a:lnTo>
                      <a:pt x="620" y="213"/>
                    </a:lnTo>
                    <a:lnTo>
                      <a:pt x="417" y="213"/>
                    </a:lnTo>
                    <a:lnTo>
                      <a:pt x="359" y="155"/>
                    </a:lnTo>
                    <a:lnTo>
                      <a:pt x="232" y="155"/>
                    </a:lnTo>
                    <a:lnTo>
                      <a:pt x="191" y="117"/>
                    </a:lnTo>
                    <a:lnTo>
                      <a:pt x="66" y="117"/>
                    </a:lnTo>
                    <a:lnTo>
                      <a:pt x="49" y="133"/>
                    </a:lnTo>
                    <a:lnTo>
                      <a:pt x="49" y="133"/>
                    </a:lnTo>
                    <a:lnTo>
                      <a:pt x="38" y="129"/>
                    </a:lnTo>
                    <a:lnTo>
                      <a:pt x="29" y="128"/>
                    </a:lnTo>
                    <a:lnTo>
                      <a:pt x="18" y="129"/>
                    </a:lnTo>
                    <a:lnTo>
                      <a:pt x="9" y="137"/>
                    </a:lnTo>
                    <a:lnTo>
                      <a:pt x="9" y="137"/>
                    </a:lnTo>
                    <a:lnTo>
                      <a:pt x="6" y="140"/>
                    </a:lnTo>
                    <a:lnTo>
                      <a:pt x="2" y="146"/>
                    </a:lnTo>
                    <a:lnTo>
                      <a:pt x="0" y="153"/>
                    </a:lnTo>
                    <a:lnTo>
                      <a:pt x="0" y="158"/>
                    </a:lnTo>
                    <a:lnTo>
                      <a:pt x="0" y="164"/>
                    </a:lnTo>
                    <a:lnTo>
                      <a:pt x="2" y="169"/>
                    </a:lnTo>
                    <a:lnTo>
                      <a:pt x="6" y="175"/>
                    </a:lnTo>
                    <a:lnTo>
                      <a:pt x="9" y="180"/>
                    </a:lnTo>
                    <a:lnTo>
                      <a:pt x="9" y="180"/>
                    </a:lnTo>
                    <a:lnTo>
                      <a:pt x="13" y="184"/>
                    </a:lnTo>
                    <a:lnTo>
                      <a:pt x="18" y="186"/>
                    </a:lnTo>
                    <a:lnTo>
                      <a:pt x="24" y="188"/>
                    </a:lnTo>
                    <a:lnTo>
                      <a:pt x="31" y="189"/>
                    </a:lnTo>
                    <a:lnTo>
                      <a:pt x="36" y="188"/>
                    </a:lnTo>
                    <a:lnTo>
                      <a:pt x="42" y="186"/>
                    </a:lnTo>
                    <a:lnTo>
                      <a:pt x="47" y="184"/>
                    </a:lnTo>
                    <a:lnTo>
                      <a:pt x="53" y="180"/>
                    </a:lnTo>
                    <a:lnTo>
                      <a:pt x="53" y="180"/>
                    </a:lnTo>
                    <a:lnTo>
                      <a:pt x="58" y="171"/>
                    </a:lnTo>
                    <a:lnTo>
                      <a:pt x="60" y="160"/>
                    </a:lnTo>
                    <a:lnTo>
                      <a:pt x="60" y="149"/>
                    </a:lnTo>
                    <a:lnTo>
                      <a:pt x="55" y="140"/>
                    </a:lnTo>
                    <a:lnTo>
                      <a:pt x="69" y="126"/>
                    </a:lnTo>
                    <a:lnTo>
                      <a:pt x="188" y="126"/>
                    </a:lnTo>
                    <a:lnTo>
                      <a:pt x="228" y="164"/>
                    </a:lnTo>
                    <a:lnTo>
                      <a:pt x="355" y="164"/>
                    </a:lnTo>
                    <a:lnTo>
                      <a:pt x="414" y="222"/>
                    </a:lnTo>
                    <a:lnTo>
                      <a:pt x="623" y="222"/>
                    </a:lnTo>
                    <a:lnTo>
                      <a:pt x="808" y="38"/>
                    </a:lnTo>
                    <a:lnTo>
                      <a:pt x="1243" y="38"/>
                    </a:lnTo>
                    <a:lnTo>
                      <a:pt x="1243" y="38"/>
                    </a:lnTo>
                    <a:lnTo>
                      <a:pt x="1245" y="45"/>
                    </a:lnTo>
                    <a:lnTo>
                      <a:pt x="1247" y="51"/>
                    </a:lnTo>
                    <a:lnTo>
                      <a:pt x="1250" y="56"/>
                    </a:lnTo>
                    <a:lnTo>
                      <a:pt x="1254" y="60"/>
                    </a:lnTo>
                    <a:lnTo>
                      <a:pt x="1260" y="64"/>
                    </a:lnTo>
                    <a:lnTo>
                      <a:pt x="1265" y="67"/>
                    </a:lnTo>
                    <a:lnTo>
                      <a:pt x="1271" y="69"/>
                    </a:lnTo>
                    <a:lnTo>
                      <a:pt x="1278" y="69"/>
                    </a:lnTo>
                    <a:lnTo>
                      <a:pt x="1278" y="69"/>
                    </a:lnTo>
                    <a:lnTo>
                      <a:pt x="1285" y="69"/>
                    </a:lnTo>
                    <a:lnTo>
                      <a:pt x="1291" y="66"/>
                    </a:lnTo>
                    <a:lnTo>
                      <a:pt x="1296" y="64"/>
                    </a:lnTo>
                    <a:lnTo>
                      <a:pt x="1302" y="58"/>
                    </a:lnTo>
                    <a:lnTo>
                      <a:pt x="1305" y="53"/>
                    </a:lnTo>
                    <a:lnTo>
                      <a:pt x="1309" y="47"/>
                    </a:lnTo>
                    <a:lnTo>
                      <a:pt x="1311" y="42"/>
                    </a:lnTo>
                    <a:lnTo>
                      <a:pt x="1312" y="35"/>
                    </a:lnTo>
                    <a:lnTo>
                      <a:pt x="1312" y="35"/>
                    </a:lnTo>
                    <a:lnTo>
                      <a:pt x="1311" y="27"/>
                    </a:lnTo>
                    <a:lnTo>
                      <a:pt x="1309" y="20"/>
                    </a:lnTo>
                    <a:lnTo>
                      <a:pt x="1305" y="15"/>
                    </a:lnTo>
                    <a:lnTo>
                      <a:pt x="1302" y="9"/>
                    </a:lnTo>
                    <a:lnTo>
                      <a:pt x="1296" y="5"/>
                    </a:lnTo>
                    <a:lnTo>
                      <a:pt x="1291" y="2"/>
                    </a:lnTo>
                    <a:lnTo>
                      <a:pt x="1285" y="0"/>
                    </a:lnTo>
                    <a:lnTo>
                      <a:pt x="1278" y="0"/>
                    </a:lnTo>
                    <a:lnTo>
                      <a:pt x="1278" y="0"/>
                    </a:lnTo>
                    <a:close/>
                    <a:moveTo>
                      <a:pt x="1278" y="60"/>
                    </a:moveTo>
                    <a:lnTo>
                      <a:pt x="1278" y="60"/>
                    </a:lnTo>
                    <a:lnTo>
                      <a:pt x="1269" y="58"/>
                    </a:lnTo>
                    <a:lnTo>
                      <a:pt x="1260" y="55"/>
                    </a:lnTo>
                    <a:lnTo>
                      <a:pt x="1254" y="47"/>
                    </a:lnTo>
                    <a:lnTo>
                      <a:pt x="1250" y="38"/>
                    </a:lnTo>
                    <a:lnTo>
                      <a:pt x="1250" y="38"/>
                    </a:lnTo>
                    <a:lnTo>
                      <a:pt x="1250" y="38"/>
                    </a:lnTo>
                    <a:lnTo>
                      <a:pt x="1250" y="35"/>
                    </a:lnTo>
                    <a:lnTo>
                      <a:pt x="1250" y="35"/>
                    </a:lnTo>
                    <a:lnTo>
                      <a:pt x="1250" y="31"/>
                    </a:lnTo>
                    <a:lnTo>
                      <a:pt x="1250" y="31"/>
                    </a:lnTo>
                    <a:lnTo>
                      <a:pt x="1250" y="31"/>
                    </a:lnTo>
                    <a:lnTo>
                      <a:pt x="1254" y="22"/>
                    </a:lnTo>
                    <a:lnTo>
                      <a:pt x="1260" y="15"/>
                    </a:lnTo>
                    <a:lnTo>
                      <a:pt x="1269" y="9"/>
                    </a:lnTo>
                    <a:lnTo>
                      <a:pt x="1278" y="7"/>
                    </a:lnTo>
                    <a:lnTo>
                      <a:pt x="1278" y="7"/>
                    </a:lnTo>
                    <a:lnTo>
                      <a:pt x="1287" y="9"/>
                    </a:lnTo>
                    <a:lnTo>
                      <a:pt x="1296" y="16"/>
                    </a:lnTo>
                    <a:lnTo>
                      <a:pt x="1302" y="24"/>
                    </a:lnTo>
                    <a:lnTo>
                      <a:pt x="1303" y="35"/>
                    </a:lnTo>
                    <a:lnTo>
                      <a:pt x="1303" y="35"/>
                    </a:lnTo>
                    <a:lnTo>
                      <a:pt x="1302" y="45"/>
                    </a:lnTo>
                    <a:lnTo>
                      <a:pt x="1296" y="53"/>
                    </a:lnTo>
                    <a:lnTo>
                      <a:pt x="1287" y="58"/>
                    </a:lnTo>
                    <a:lnTo>
                      <a:pt x="1278" y="60"/>
                    </a:lnTo>
                    <a:lnTo>
                      <a:pt x="1278" y="6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46"/>
              <p:cNvSpPr>
                <a:spLocks noEditPoints="1"/>
              </p:cNvSpPr>
              <p:nvPr/>
            </p:nvSpPr>
            <p:spPr bwMode="gray">
              <a:xfrm>
                <a:off x="4874719" y="2319792"/>
                <a:ext cx="1370165" cy="143311"/>
              </a:xfrm>
              <a:custGeom>
                <a:avLst/>
                <a:gdLst>
                  <a:gd name="T0" fmla="*/ 957 w 966"/>
                  <a:gd name="T1" fmla="*/ 46 h 98"/>
                  <a:gd name="T2" fmla="*/ 939 w 966"/>
                  <a:gd name="T3" fmla="*/ 36 h 98"/>
                  <a:gd name="T4" fmla="*/ 917 w 966"/>
                  <a:gd name="T5" fmla="*/ 42 h 98"/>
                  <a:gd name="T6" fmla="*/ 696 w 966"/>
                  <a:gd name="T7" fmla="*/ 31 h 98"/>
                  <a:gd name="T8" fmla="*/ 541 w 966"/>
                  <a:gd name="T9" fmla="*/ 87 h 98"/>
                  <a:gd name="T10" fmla="*/ 69 w 966"/>
                  <a:gd name="T11" fmla="*/ 31 h 98"/>
                  <a:gd name="T12" fmla="*/ 67 w 966"/>
                  <a:gd name="T13" fmla="*/ 24 h 98"/>
                  <a:gd name="T14" fmla="*/ 62 w 966"/>
                  <a:gd name="T15" fmla="*/ 13 h 98"/>
                  <a:gd name="T16" fmla="*/ 53 w 966"/>
                  <a:gd name="T17" fmla="*/ 5 h 98"/>
                  <a:gd name="T18" fmla="*/ 40 w 966"/>
                  <a:gd name="T19" fmla="*/ 0 h 98"/>
                  <a:gd name="T20" fmla="*/ 35 w 966"/>
                  <a:gd name="T21" fmla="*/ 0 h 98"/>
                  <a:gd name="T22" fmla="*/ 20 w 966"/>
                  <a:gd name="T23" fmla="*/ 2 h 98"/>
                  <a:gd name="T24" fmla="*/ 9 w 966"/>
                  <a:gd name="T25" fmla="*/ 9 h 98"/>
                  <a:gd name="T26" fmla="*/ 2 w 966"/>
                  <a:gd name="T27" fmla="*/ 20 h 98"/>
                  <a:gd name="T28" fmla="*/ 0 w 966"/>
                  <a:gd name="T29" fmla="*/ 35 h 98"/>
                  <a:gd name="T30" fmla="*/ 0 w 966"/>
                  <a:gd name="T31" fmla="*/ 42 h 98"/>
                  <a:gd name="T32" fmla="*/ 5 w 966"/>
                  <a:gd name="T33" fmla="*/ 53 h 98"/>
                  <a:gd name="T34" fmla="*/ 14 w 966"/>
                  <a:gd name="T35" fmla="*/ 64 h 98"/>
                  <a:gd name="T36" fmla="*/ 27 w 966"/>
                  <a:gd name="T37" fmla="*/ 67 h 98"/>
                  <a:gd name="T38" fmla="*/ 35 w 966"/>
                  <a:gd name="T39" fmla="*/ 69 h 98"/>
                  <a:gd name="T40" fmla="*/ 47 w 966"/>
                  <a:gd name="T41" fmla="*/ 67 h 98"/>
                  <a:gd name="T42" fmla="*/ 56 w 966"/>
                  <a:gd name="T43" fmla="*/ 60 h 98"/>
                  <a:gd name="T44" fmla="*/ 66 w 966"/>
                  <a:gd name="T45" fmla="*/ 51 h 98"/>
                  <a:gd name="T46" fmla="*/ 69 w 966"/>
                  <a:gd name="T47" fmla="*/ 38 h 98"/>
                  <a:gd name="T48" fmla="*/ 538 w 966"/>
                  <a:gd name="T49" fmla="*/ 97 h 98"/>
                  <a:gd name="T50" fmla="*/ 698 w 966"/>
                  <a:gd name="T51" fmla="*/ 38 h 98"/>
                  <a:gd name="T52" fmla="*/ 911 w 966"/>
                  <a:gd name="T53" fmla="*/ 49 h 98"/>
                  <a:gd name="T54" fmla="*/ 906 w 966"/>
                  <a:gd name="T55" fmla="*/ 58 h 98"/>
                  <a:gd name="T56" fmla="*/ 908 w 966"/>
                  <a:gd name="T57" fmla="*/ 80 h 98"/>
                  <a:gd name="T58" fmla="*/ 915 w 966"/>
                  <a:gd name="T59" fmla="*/ 89 h 98"/>
                  <a:gd name="T60" fmla="*/ 924 w 966"/>
                  <a:gd name="T61" fmla="*/ 95 h 98"/>
                  <a:gd name="T62" fmla="*/ 937 w 966"/>
                  <a:gd name="T63" fmla="*/ 98 h 98"/>
                  <a:gd name="T64" fmla="*/ 948 w 966"/>
                  <a:gd name="T65" fmla="*/ 95 h 98"/>
                  <a:gd name="T66" fmla="*/ 957 w 966"/>
                  <a:gd name="T67" fmla="*/ 89 h 98"/>
                  <a:gd name="T68" fmla="*/ 962 w 966"/>
                  <a:gd name="T69" fmla="*/ 84 h 98"/>
                  <a:gd name="T70" fmla="*/ 966 w 966"/>
                  <a:gd name="T71" fmla="*/ 73 h 98"/>
                  <a:gd name="T72" fmla="*/ 966 w 966"/>
                  <a:gd name="T73" fmla="*/ 62 h 98"/>
                  <a:gd name="T74" fmla="*/ 962 w 966"/>
                  <a:gd name="T75" fmla="*/ 51 h 98"/>
                  <a:gd name="T76" fmla="*/ 957 w 966"/>
                  <a:gd name="T77" fmla="*/ 46 h 98"/>
                  <a:gd name="T78" fmla="*/ 35 w 966"/>
                  <a:gd name="T79" fmla="*/ 60 h 98"/>
                  <a:gd name="T80" fmla="*/ 16 w 966"/>
                  <a:gd name="T81" fmla="*/ 53 h 98"/>
                  <a:gd name="T82" fmla="*/ 7 w 966"/>
                  <a:gd name="T83" fmla="*/ 35 h 98"/>
                  <a:gd name="T84" fmla="*/ 9 w 966"/>
                  <a:gd name="T85" fmla="*/ 24 h 98"/>
                  <a:gd name="T86" fmla="*/ 24 w 966"/>
                  <a:gd name="T87" fmla="*/ 9 h 98"/>
                  <a:gd name="T88" fmla="*/ 35 w 966"/>
                  <a:gd name="T89" fmla="*/ 7 h 98"/>
                  <a:gd name="T90" fmla="*/ 53 w 966"/>
                  <a:gd name="T91" fmla="*/ 15 h 98"/>
                  <a:gd name="T92" fmla="*/ 60 w 966"/>
                  <a:gd name="T93" fmla="*/ 35 h 98"/>
                  <a:gd name="T94" fmla="*/ 58 w 966"/>
                  <a:gd name="T95" fmla="*/ 44 h 98"/>
                  <a:gd name="T96" fmla="*/ 44 w 966"/>
                  <a:gd name="T97" fmla="*/ 58 h 98"/>
                  <a:gd name="T98" fmla="*/ 35 w 966"/>
                  <a:gd name="T99" fmla="*/ 60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966" h="98">
                    <a:moveTo>
                      <a:pt x="957" y="46"/>
                    </a:moveTo>
                    <a:lnTo>
                      <a:pt x="957" y="46"/>
                    </a:lnTo>
                    <a:lnTo>
                      <a:pt x="948" y="38"/>
                    </a:lnTo>
                    <a:lnTo>
                      <a:pt x="939" y="36"/>
                    </a:lnTo>
                    <a:lnTo>
                      <a:pt x="928" y="38"/>
                    </a:lnTo>
                    <a:lnTo>
                      <a:pt x="917" y="42"/>
                    </a:lnTo>
                    <a:lnTo>
                      <a:pt x="906" y="31"/>
                    </a:lnTo>
                    <a:lnTo>
                      <a:pt x="696" y="31"/>
                    </a:lnTo>
                    <a:lnTo>
                      <a:pt x="638" y="87"/>
                    </a:lnTo>
                    <a:lnTo>
                      <a:pt x="541" y="87"/>
                    </a:lnTo>
                    <a:lnTo>
                      <a:pt x="483" y="31"/>
                    </a:lnTo>
                    <a:lnTo>
                      <a:pt x="69" y="31"/>
                    </a:lnTo>
                    <a:lnTo>
                      <a:pt x="69" y="31"/>
                    </a:lnTo>
                    <a:lnTo>
                      <a:pt x="67" y="24"/>
                    </a:lnTo>
                    <a:lnTo>
                      <a:pt x="66" y="18"/>
                    </a:lnTo>
                    <a:lnTo>
                      <a:pt x="62" y="13"/>
                    </a:lnTo>
                    <a:lnTo>
                      <a:pt x="56" y="9"/>
                    </a:lnTo>
                    <a:lnTo>
                      <a:pt x="53" y="5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0" y="2"/>
                    </a:lnTo>
                    <a:lnTo>
                      <a:pt x="14" y="5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2" y="20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7"/>
                    </a:lnTo>
                    <a:lnTo>
                      <a:pt x="5" y="53"/>
                    </a:lnTo>
                    <a:lnTo>
                      <a:pt x="9" y="58"/>
                    </a:lnTo>
                    <a:lnTo>
                      <a:pt x="14" y="64"/>
                    </a:lnTo>
                    <a:lnTo>
                      <a:pt x="20" y="66"/>
                    </a:lnTo>
                    <a:lnTo>
                      <a:pt x="27" y="67"/>
                    </a:lnTo>
                    <a:lnTo>
                      <a:pt x="35" y="69"/>
                    </a:lnTo>
                    <a:lnTo>
                      <a:pt x="35" y="69"/>
                    </a:lnTo>
                    <a:lnTo>
                      <a:pt x="40" y="67"/>
                    </a:lnTo>
                    <a:lnTo>
                      <a:pt x="47" y="67"/>
                    </a:lnTo>
                    <a:lnTo>
                      <a:pt x="53" y="64"/>
                    </a:lnTo>
                    <a:lnTo>
                      <a:pt x="56" y="60"/>
                    </a:lnTo>
                    <a:lnTo>
                      <a:pt x="62" y="55"/>
                    </a:lnTo>
                    <a:lnTo>
                      <a:pt x="66" y="51"/>
                    </a:lnTo>
                    <a:lnTo>
                      <a:pt x="67" y="44"/>
                    </a:lnTo>
                    <a:lnTo>
                      <a:pt x="69" y="38"/>
                    </a:lnTo>
                    <a:lnTo>
                      <a:pt x="479" y="38"/>
                    </a:lnTo>
                    <a:lnTo>
                      <a:pt x="538" y="97"/>
                    </a:lnTo>
                    <a:lnTo>
                      <a:pt x="642" y="97"/>
                    </a:lnTo>
                    <a:lnTo>
                      <a:pt x="698" y="38"/>
                    </a:lnTo>
                    <a:lnTo>
                      <a:pt x="902" y="38"/>
                    </a:lnTo>
                    <a:lnTo>
                      <a:pt x="911" y="49"/>
                    </a:lnTo>
                    <a:lnTo>
                      <a:pt x="911" y="49"/>
                    </a:lnTo>
                    <a:lnTo>
                      <a:pt x="906" y="58"/>
                    </a:lnTo>
                    <a:lnTo>
                      <a:pt x="906" y="69"/>
                    </a:lnTo>
                    <a:lnTo>
                      <a:pt x="908" y="80"/>
                    </a:lnTo>
                    <a:lnTo>
                      <a:pt x="915" y="89"/>
                    </a:lnTo>
                    <a:lnTo>
                      <a:pt x="915" y="89"/>
                    </a:lnTo>
                    <a:lnTo>
                      <a:pt x="919" y="93"/>
                    </a:lnTo>
                    <a:lnTo>
                      <a:pt x="924" y="95"/>
                    </a:lnTo>
                    <a:lnTo>
                      <a:pt x="930" y="97"/>
                    </a:lnTo>
                    <a:lnTo>
                      <a:pt x="937" y="98"/>
                    </a:lnTo>
                    <a:lnTo>
                      <a:pt x="942" y="97"/>
                    </a:lnTo>
                    <a:lnTo>
                      <a:pt x="948" y="95"/>
                    </a:lnTo>
                    <a:lnTo>
                      <a:pt x="953" y="93"/>
                    </a:lnTo>
                    <a:lnTo>
                      <a:pt x="957" y="89"/>
                    </a:lnTo>
                    <a:lnTo>
                      <a:pt x="957" y="89"/>
                    </a:lnTo>
                    <a:lnTo>
                      <a:pt x="962" y="84"/>
                    </a:lnTo>
                    <a:lnTo>
                      <a:pt x="964" y="78"/>
                    </a:lnTo>
                    <a:lnTo>
                      <a:pt x="966" y="73"/>
                    </a:lnTo>
                    <a:lnTo>
                      <a:pt x="966" y="67"/>
                    </a:lnTo>
                    <a:lnTo>
                      <a:pt x="966" y="62"/>
                    </a:lnTo>
                    <a:lnTo>
                      <a:pt x="964" y="55"/>
                    </a:lnTo>
                    <a:lnTo>
                      <a:pt x="962" y="51"/>
                    </a:lnTo>
                    <a:lnTo>
                      <a:pt x="957" y="46"/>
                    </a:lnTo>
                    <a:lnTo>
                      <a:pt x="957" y="46"/>
                    </a:lnTo>
                    <a:close/>
                    <a:moveTo>
                      <a:pt x="35" y="60"/>
                    </a:moveTo>
                    <a:lnTo>
                      <a:pt x="35" y="60"/>
                    </a:lnTo>
                    <a:lnTo>
                      <a:pt x="24" y="58"/>
                    </a:lnTo>
                    <a:lnTo>
                      <a:pt x="16" y="53"/>
                    </a:lnTo>
                    <a:lnTo>
                      <a:pt x="9" y="44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9" y="24"/>
                    </a:lnTo>
                    <a:lnTo>
                      <a:pt x="16" y="15"/>
                    </a:lnTo>
                    <a:lnTo>
                      <a:pt x="24" y="9"/>
                    </a:lnTo>
                    <a:lnTo>
                      <a:pt x="35" y="7"/>
                    </a:lnTo>
                    <a:lnTo>
                      <a:pt x="35" y="7"/>
                    </a:lnTo>
                    <a:lnTo>
                      <a:pt x="44" y="9"/>
                    </a:lnTo>
                    <a:lnTo>
                      <a:pt x="53" y="15"/>
                    </a:lnTo>
                    <a:lnTo>
                      <a:pt x="58" y="24"/>
                    </a:lnTo>
                    <a:lnTo>
                      <a:pt x="60" y="35"/>
                    </a:lnTo>
                    <a:lnTo>
                      <a:pt x="60" y="35"/>
                    </a:lnTo>
                    <a:lnTo>
                      <a:pt x="58" y="44"/>
                    </a:lnTo>
                    <a:lnTo>
                      <a:pt x="53" y="53"/>
                    </a:lnTo>
                    <a:lnTo>
                      <a:pt x="44" y="58"/>
                    </a:lnTo>
                    <a:lnTo>
                      <a:pt x="35" y="60"/>
                    </a:lnTo>
                    <a:lnTo>
                      <a:pt x="35" y="60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41"/>
              <p:cNvSpPr>
                <a:spLocks/>
              </p:cNvSpPr>
              <p:nvPr/>
            </p:nvSpPr>
            <p:spPr bwMode="gray">
              <a:xfrm flipV="1">
                <a:off x="7447684" y="1849272"/>
                <a:ext cx="773023" cy="374362"/>
              </a:xfrm>
              <a:custGeom>
                <a:avLst/>
                <a:gdLst>
                  <a:gd name="T0" fmla="*/ 536 w 545"/>
                  <a:gd name="T1" fmla="*/ 203 h 256"/>
                  <a:gd name="T2" fmla="*/ 516 w 545"/>
                  <a:gd name="T3" fmla="*/ 194 h 256"/>
                  <a:gd name="T4" fmla="*/ 496 w 545"/>
                  <a:gd name="T5" fmla="*/ 201 h 256"/>
                  <a:gd name="T6" fmla="*/ 84 w 545"/>
                  <a:gd name="T7" fmla="*/ 79 h 256"/>
                  <a:gd name="T8" fmla="*/ 55 w 545"/>
                  <a:gd name="T9" fmla="*/ 50 h 256"/>
                  <a:gd name="T10" fmla="*/ 60 w 545"/>
                  <a:gd name="T11" fmla="*/ 30 h 256"/>
                  <a:gd name="T12" fmla="*/ 51 w 545"/>
                  <a:gd name="T13" fmla="*/ 10 h 256"/>
                  <a:gd name="T14" fmla="*/ 48 w 545"/>
                  <a:gd name="T15" fmla="*/ 6 h 256"/>
                  <a:gd name="T16" fmla="*/ 37 w 545"/>
                  <a:gd name="T17" fmla="*/ 0 h 256"/>
                  <a:gd name="T18" fmla="*/ 24 w 545"/>
                  <a:gd name="T19" fmla="*/ 0 h 256"/>
                  <a:gd name="T20" fmla="*/ 13 w 545"/>
                  <a:gd name="T21" fmla="*/ 6 h 256"/>
                  <a:gd name="T22" fmla="*/ 9 w 545"/>
                  <a:gd name="T23" fmla="*/ 10 h 256"/>
                  <a:gd name="T24" fmla="*/ 2 w 545"/>
                  <a:gd name="T25" fmla="*/ 19 h 256"/>
                  <a:gd name="T26" fmla="*/ 0 w 545"/>
                  <a:gd name="T27" fmla="*/ 31 h 256"/>
                  <a:gd name="T28" fmla="*/ 2 w 545"/>
                  <a:gd name="T29" fmla="*/ 42 h 256"/>
                  <a:gd name="T30" fmla="*/ 9 w 545"/>
                  <a:gd name="T31" fmla="*/ 53 h 256"/>
                  <a:gd name="T32" fmla="*/ 19 w 545"/>
                  <a:gd name="T33" fmla="*/ 59 h 256"/>
                  <a:gd name="T34" fmla="*/ 39 w 545"/>
                  <a:gd name="T35" fmla="*/ 61 h 256"/>
                  <a:gd name="T36" fmla="*/ 81 w 545"/>
                  <a:gd name="T37" fmla="*/ 86 h 256"/>
                  <a:gd name="T38" fmla="*/ 491 w 545"/>
                  <a:gd name="T39" fmla="*/ 206 h 256"/>
                  <a:gd name="T40" fmla="*/ 485 w 545"/>
                  <a:gd name="T41" fmla="*/ 215 h 256"/>
                  <a:gd name="T42" fmla="*/ 487 w 545"/>
                  <a:gd name="T43" fmla="*/ 237 h 256"/>
                  <a:gd name="T44" fmla="*/ 494 w 545"/>
                  <a:gd name="T45" fmla="*/ 246 h 256"/>
                  <a:gd name="T46" fmla="*/ 503 w 545"/>
                  <a:gd name="T47" fmla="*/ 254 h 256"/>
                  <a:gd name="T48" fmla="*/ 514 w 545"/>
                  <a:gd name="T49" fmla="*/ 256 h 256"/>
                  <a:gd name="T50" fmla="*/ 527 w 545"/>
                  <a:gd name="T51" fmla="*/ 254 h 256"/>
                  <a:gd name="T52" fmla="*/ 536 w 545"/>
                  <a:gd name="T53" fmla="*/ 246 h 256"/>
                  <a:gd name="T54" fmla="*/ 540 w 545"/>
                  <a:gd name="T55" fmla="*/ 241 h 256"/>
                  <a:gd name="T56" fmla="*/ 545 w 545"/>
                  <a:gd name="T57" fmla="*/ 230 h 256"/>
                  <a:gd name="T58" fmla="*/ 545 w 545"/>
                  <a:gd name="T59" fmla="*/ 219 h 256"/>
                  <a:gd name="T60" fmla="*/ 540 w 545"/>
                  <a:gd name="T61" fmla="*/ 208 h 256"/>
                  <a:gd name="T62" fmla="*/ 536 w 545"/>
                  <a:gd name="T63" fmla="*/ 203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45" h="256">
                    <a:moveTo>
                      <a:pt x="536" y="203"/>
                    </a:moveTo>
                    <a:lnTo>
                      <a:pt x="536" y="203"/>
                    </a:lnTo>
                    <a:lnTo>
                      <a:pt x="527" y="197"/>
                    </a:lnTo>
                    <a:lnTo>
                      <a:pt x="516" y="194"/>
                    </a:lnTo>
                    <a:lnTo>
                      <a:pt x="507" y="195"/>
                    </a:lnTo>
                    <a:lnTo>
                      <a:pt x="496" y="201"/>
                    </a:lnTo>
                    <a:lnTo>
                      <a:pt x="374" y="79"/>
                    </a:lnTo>
                    <a:lnTo>
                      <a:pt x="84" y="79"/>
                    </a:lnTo>
                    <a:lnTo>
                      <a:pt x="55" y="50"/>
                    </a:lnTo>
                    <a:lnTo>
                      <a:pt x="55" y="50"/>
                    </a:lnTo>
                    <a:lnTo>
                      <a:pt x="60" y="39"/>
                    </a:lnTo>
                    <a:lnTo>
                      <a:pt x="60" y="30"/>
                    </a:lnTo>
                    <a:lnTo>
                      <a:pt x="59" y="19"/>
                    </a:lnTo>
                    <a:lnTo>
                      <a:pt x="51" y="10"/>
                    </a:lnTo>
                    <a:lnTo>
                      <a:pt x="51" y="10"/>
                    </a:lnTo>
                    <a:lnTo>
                      <a:pt x="48" y="6"/>
                    </a:lnTo>
                    <a:lnTo>
                      <a:pt x="42" y="2"/>
                    </a:lnTo>
                    <a:lnTo>
                      <a:pt x="37" y="0"/>
                    </a:lnTo>
                    <a:lnTo>
                      <a:pt x="31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9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1"/>
                    </a:lnTo>
                    <a:lnTo>
                      <a:pt x="0" y="37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9" y="53"/>
                    </a:lnTo>
                    <a:lnTo>
                      <a:pt x="9" y="53"/>
                    </a:lnTo>
                    <a:lnTo>
                      <a:pt x="19" y="59"/>
                    </a:lnTo>
                    <a:lnTo>
                      <a:pt x="28" y="61"/>
                    </a:lnTo>
                    <a:lnTo>
                      <a:pt x="39" y="61"/>
                    </a:lnTo>
                    <a:lnTo>
                      <a:pt x="50" y="55"/>
                    </a:lnTo>
                    <a:lnTo>
                      <a:pt x="81" y="86"/>
                    </a:lnTo>
                    <a:lnTo>
                      <a:pt x="370" y="86"/>
                    </a:lnTo>
                    <a:lnTo>
                      <a:pt x="491" y="206"/>
                    </a:lnTo>
                    <a:lnTo>
                      <a:pt x="491" y="206"/>
                    </a:lnTo>
                    <a:lnTo>
                      <a:pt x="485" y="215"/>
                    </a:lnTo>
                    <a:lnTo>
                      <a:pt x="485" y="226"/>
                    </a:lnTo>
                    <a:lnTo>
                      <a:pt x="487" y="237"/>
                    </a:lnTo>
                    <a:lnTo>
                      <a:pt x="494" y="246"/>
                    </a:lnTo>
                    <a:lnTo>
                      <a:pt x="494" y="246"/>
                    </a:lnTo>
                    <a:lnTo>
                      <a:pt x="498" y="250"/>
                    </a:lnTo>
                    <a:lnTo>
                      <a:pt x="503" y="254"/>
                    </a:lnTo>
                    <a:lnTo>
                      <a:pt x="509" y="256"/>
                    </a:lnTo>
                    <a:lnTo>
                      <a:pt x="514" y="256"/>
                    </a:lnTo>
                    <a:lnTo>
                      <a:pt x="522" y="256"/>
                    </a:lnTo>
                    <a:lnTo>
                      <a:pt x="527" y="254"/>
                    </a:lnTo>
                    <a:lnTo>
                      <a:pt x="533" y="250"/>
                    </a:lnTo>
                    <a:lnTo>
                      <a:pt x="536" y="246"/>
                    </a:lnTo>
                    <a:lnTo>
                      <a:pt x="536" y="246"/>
                    </a:lnTo>
                    <a:lnTo>
                      <a:pt x="540" y="241"/>
                    </a:lnTo>
                    <a:lnTo>
                      <a:pt x="544" y="235"/>
                    </a:lnTo>
                    <a:lnTo>
                      <a:pt x="545" y="230"/>
                    </a:lnTo>
                    <a:lnTo>
                      <a:pt x="545" y="225"/>
                    </a:lnTo>
                    <a:lnTo>
                      <a:pt x="545" y="219"/>
                    </a:lnTo>
                    <a:lnTo>
                      <a:pt x="544" y="214"/>
                    </a:lnTo>
                    <a:lnTo>
                      <a:pt x="540" y="208"/>
                    </a:lnTo>
                    <a:lnTo>
                      <a:pt x="536" y="203"/>
                    </a:lnTo>
                    <a:lnTo>
                      <a:pt x="536" y="203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5"/>
              <p:cNvSpPr>
                <a:spLocks/>
              </p:cNvSpPr>
              <p:nvPr/>
            </p:nvSpPr>
            <p:spPr bwMode="gray">
              <a:xfrm>
                <a:off x="4867501" y="1672528"/>
                <a:ext cx="78012" cy="80430"/>
              </a:xfrm>
              <a:custGeom>
                <a:avLst/>
                <a:gdLst>
                  <a:gd name="T0" fmla="*/ 10 w 55"/>
                  <a:gd name="T1" fmla="*/ 45 h 55"/>
                  <a:gd name="T2" fmla="*/ 10 w 55"/>
                  <a:gd name="T3" fmla="*/ 45 h 55"/>
                  <a:gd name="T4" fmla="*/ 6 w 55"/>
                  <a:gd name="T5" fmla="*/ 42 h 55"/>
                  <a:gd name="T6" fmla="*/ 4 w 55"/>
                  <a:gd name="T7" fmla="*/ 36 h 55"/>
                  <a:gd name="T8" fmla="*/ 0 w 55"/>
                  <a:gd name="T9" fmla="*/ 27 h 55"/>
                  <a:gd name="T10" fmla="*/ 4 w 55"/>
                  <a:gd name="T11" fmla="*/ 16 h 55"/>
                  <a:gd name="T12" fmla="*/ 6 w 55"/>
                  <a:gd name="T13" fmla="*/ 13 h 55"/>
                  <a:gd name="T14" fmla="*/ 10 w 55"/>
                  <a:gd name="T15" fmla="*/ 7 h 55"/>
                  <a:gd name="T16" fmla="*/ 10 w 55"/>
                  <a:gd name="T17" fmla="*/ 7 h 55"/>
                  <a:gd name="T18" fmla="*/ 13 w 55"/>
                  <a:gd name="T19" fmla="*/ 5 h 55"/>
                  <a:gd name="T20" fmla="*/ 19 w 55"/>
                  <a:gd name="T21" fmla="*/ 2 h 55"/>
                  <a:gd name="T22" fmla="*/ 28 w 55"/>
                  <a:gd name="T23" fmla="*/ 0 h 55"/>
                  <a:gd name="T24" fmla="*/ 39 w 55"/>
                  <a:gd name="T25" fmla="*/ 2 h 55"/>
                  <a:gd name="T26" fmla="*/ 42 w 55"/>
                  <a:gd name="T27" fmla="*/ 5 h 55"/>
                  <a:gd name="T28" fmla="*/ 48 w 55"/>
                  <a:gd name="T29" fmla="*/ 7 h 55"/>
                  <a:gd name="T30" fmla="*/ 48 w 55"/>
                  <a:gd name="T31" fmla="*/ 7 h 55"/>
                  <a:gd name="T32" fmla="*/ 50 w 55"/>
                  <a:gd name="T33" fmla="*/ 13 h 55"/>
                  <a:gd name="T34" fmla="*/ 53 w 55"/>
                  <a:gd name="T35" fmla="*/ 16 h 55"/>
                  <a:gd name="T36" fmla="*/ 55 w 55"/>
                  <a:gd name="T37" fmla="*/ 27 h 55"/>
                  <a:gd name="T38" fmla="*/ 53 w 55"/>
                  <a:gd name="T39" fmla="*/ 36 h 55"/>
                  <a:gd name="T40" fmla="*/ 50 w 55"/>
                  <a:gd name="T41" fmla="*/ 42 h 55"/>
                  <a:gd name="T42" fmla="*/ 48 w 55"/>
                  <a:gd name="T43" fmla="*/ 45 h 55"/>
                  <a:gd name="T44" fmla="*/ 48 w 55"/>
                  <a:gd name="T45" fmla="*/ 45 h 55"/>
                  <a:gd name="T46" fmla="*/ 42 w 55"/>
                  <a:gd name="T47" fmla="*/ 49 h 55"/>
                  <a:gd name="T48" fmla="*/ 39 w 55"/>
                  <a:gd name="T49" fmla="*/ 51 h 55"/>
                  <a:gd name="T50" fmla="*/ 28 w 55"/>
                  <a:gd name="T51" fmla="*/ 55 h 55"/>
                  <a:gd name="T52" fmla="*/ 19 w 55"/>
                  <a:gd name="T53" fmla="*/ 51 h 55"/>
                  <a:gd name="T54" fmla="*/ 13 w 55"/>
                  <a:gd name="T55" fmla="*/ 49 h 55"/>
                  <a:gd name="T56" fmla="*/ 10 w 55"/>
                  <a:gd name="T57" fmla="*/ 45 h 55"/>
                  <a:gd name="T58" fmla="*/ 10 w 55"/>
                  <a:gd name="T59" fmla="*/ 4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5" h="55">
                    <a:moveTo>
                      <a:pt x="10" y="45"/>
                    </a:moveTo>
                    <a:lnTo>
                      <a:pt x="10" y="45"/>
                    </a:lnTo>
                    <a:lnTo>
                      <a:pt x="6" y="42"/>
                    </a:lnTo>
                    <a:lnTo>
                      <a:pt x="4" y="36"/>
                    </a:lnTo>
                    <a:lnTo>
                      <a:pt x="0" y="27"/>
                    </a:lnTo>
                    <a:lnTo>
                      <a:pt x="4" y="16"/>
                    </a:lnTo>
                    <a:lnTo>
                      <a:pt x="6" y="13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3" y="5"/>
                    </a:lnTo>
                    <a:lnTo>
                      <a:pt x="19" y="2"/>
                    </a:lnTo>
                    <a:lnTo>
                      <a:pt x="28" y="0"/>
                    </a:lnTo>
                    <a:lnTo>
                      <a:pt x="39" y="2"/>
                    </a:lnTo>
                    <a:lnTo>
                      <a:pt x="42" y="5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50" y="13"/>
                    </a:lnTo>
                    <a:lnTo>
                      <a:pt x="53" y="16"/>
                    </a:lnTo>
                    <a:lnTo>
                      <a:pt x="55" y="27"/>
                    </a:lnTo>
                    <a:lnTo>
                      <a:pt x="53" y="36"/>
                    </a:lnTo>
                    <a:lnTo>
                      <a:pt x="50" y="42"/>
                    </a:lnTo>
                    <a:lnTo>
                      <a:pt x="48" y="45"/>
                    </a:lnTo>
                    <a:lnTo>
                      <a:pt x="48" y="45"/>
                    </a:lnTo>
                    <a:lnTo>
                      <a:pt x="42" y="49"/>
                    </a:lnTo>
                    <a:lnTo>
                      <a:pt x="39" y="51"/>
                    </a:lnTo>
                    <a:lnTo>
                      <a:pt x="28" y="55"/>
                    </a:lnTo>
                    <a:lnTo>
                      <a:pt x="19" y="51"/>
                    </a:lnTo>
                    <a:lnTo>
                      <a:pt x="13" y="49"/>
                    </a:lnTo>
                    <a:lnTo>
                      <a:pt x="10" y="45"/>
                    </a:lnTo>
                    <a:lnTo>
                      <a:pt x="10" y="45"/>
                    </a:ln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1"/>
              <p:cNvSpPr/>
              <p:nvPr/>
            </p:nvSpPr>
            <p:spPr bwMode="gray">
              <a:xfrm>
                <a:off x="4922520" y="1348848"/>
                <a:ext cx="670560" cy="358032"/>
              </a:xfrm>
              <a:custGeom>
                <a:avLst/>
                <a:gdLst>
                  <a:gd name="connsiteX0" fmla="*/ 0 w 670560"/>
                  <a:gd name="connsiteY0" fmla="*/ 327660 h 327660"/>
                  <a:gd name="connsiteX1" fmla="*/ 163830 w 670560"/>
                  <a:gd name="connsiteY1" fmla="*/ 327660 h 327660"/>
                  <a:gd name="connsiteX2" fmla="*/ 491490 w 670560"/>
                  <a:gd name="connsiteY2" fmla="*/ 0 h 327660"/>
                  <a:gd name="connsiteX3" fmla="*/ 670560 w 670560"/>
                  <a:gd name="connsiteY3" fmla="*/ 0 h 327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0560" h="327660">
                    <a:moveTo>
                      <a:pt x="0" y="327660"/>
                    </a:moveTo>
                    <a:lnTo>
                      <a:pt x="163830" y="327660"/>
                    </a:lnTo>
                    <a:lnTo>
                      <a:pt x="491490" y="0"/>
                    </a:lnTo>
                    <a:lnTo>
                      <a:pt x="670560" y="0"/>
                    </a:lnTo>
                  </a:path>
                </a:pathLst>
              </a:custGeom>
              <a:noFill/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</p:spPr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0" name="TextBox 29"/>
          <p:cNvSpPr txBox="1"/>
          <p:nvPr/>
        </p:nvSpPr>
        <p:spPr>
          <a:xfrm>
            <a:off x="5813501" y="2113351"/>
            <a:ext cx="1976823" cy="267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</a:pP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Его цифровой двойник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875086" y="4961090"/>
            <a:ext cx="5027338" cy="209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</a:pPr>
            <a:r>
              <a:rPr lang="ru-RU" sz="800" i="1" dirty="0">
                <a:solidFill>
                  <a:srgbClr val="231F20"/>
                </a:solidFill>
              </a:rPr>
              <a:t>Источники: </a:t>
            </a:r>
            <a:r>
              <a:rPr lang="en-US" sz="800" i="1" dirty="0">
                <a:solidFill>
                  <a:srgbClr val="231F20"/>
                </a:solidFill>
              </a:rPr>
              <a:t>Gartner, </a:t>
            </a:r>
            <a:r>
              <a:rPr lang="en-US" sz="800" i="1" dirty="0"/>
              <a:t>Best Fit Engineering for the Analytics of Things</a:t>
            </a:r>
            <a:r>
              <a:rPr lang="en-US" sz="800" dirty="0"/>
              <a:t>, Teradata/Cloudera, Sept 2017</a:t>
            </a:r>
            <a:endParaRPr lang="en-US" sz="800" dirty="0">
              <a:solidFill>
                <a:srgbClr val="231F2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 bwMode="gray">
          <a:xfrm>
            <a:off x="-467596" y="78241"/>
            <a:ext cx="394660" cy="209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  <a:spcBef>
                <a:spcPts val="400"/>
              </a:spcBef>
            </a:pPr>
            <a:r>
              <a:rPr lang="en-US" sz="800" dirty="0">
                <a:solidFill>
                  <a:srgbClr val="C8CCD1"/>
                </a:solidFill>
              </a:rPr>
              <a:t>DTG</a:t>
            </a:r>
          </a:p>
        </p:txBody>
      </p:sp>
      <p:sp>
        <p:nvSpPr>
          <p:cNvPr id="27" name="Date Placeholder 26">
            <a:extLst>
              <a:ext uri="{FF2B5EF4-FFF2-40B4-BE49-F238E27FC236}">
                <a16:creationId xmlns:a16="http://schemas.microsoft.com/office/drawing/2014/main" id="{98C39385-815C-9448-BEC8-023EE1B8A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dirty="0"/>
              <a:t>© 2018 Teradata</a:t>
            </a:r>
            <a:endParaRPr lang="en-US" dirty="0"/>
          </a:p>
        </p:txBody>
      </p:sp>
      <p:sp>
        <p:nvSpPr>
          <p:cNvPr id="33" name="Content Placeholder 21">
            <a:extLst>
              <a:ext uri="{FF2B5EF4-FFF2-40B4-BE49-F238E27FC236}">
                <a16:creationId xmlns:a16="http://schemas.microsoft.com/office/drawing/2014/main" id="{7D1FD1A9-88DC-3D47-B9B6-57E677477A8D}"/>
              </a:ext>
            </a:extLst>
          </p:cNvPr>
          <p:cNvSpPr txBox="1">
            <a:spLocks/>
          </p:cNvSpPr>
          <p:nvPr/>
        </p:nvSpPr>
        <p:spPr>
          <a:xfrm>
            <a:off x="4334505" y="2360446"/>
            <a:ext cx="4693747" cy="2521676"/>
          </a:xfrm>
          <a:prstGeom prst="rect">
            <a:avLst/>
          </a:prstGeom>
        </p:spPr>
        <p:txBody>
          <a:bodyPr/>
          <a:lstStyle>
            <a:lvl1pPr marL="169863" indent="-169863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–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8325" indent="-111125" algn="l" defTabSz="914400" rtl="0" eaLnBrk="1" latinLnBrk="0" hangingPunct="1">
              <a:lnSpc>
                <a:spcPct val="85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5000"/>
              </a:lnSpc>
              <a:spcBef>
                <a:spcPts val="600"/>
              </a:spcBef>
              <a:spcAft>
                <a:spcPts val="200"/>
              </a:spcAft>
              <a:buFont typeface="Arial" panose="020B0604020202020204" pitchFamily="34" charset="0"/>
              <a:buChar char="​"/>
              <a:defRPr sz="18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spcAft>
                <a:spcPts val="200"/>
              </a:spcAft>
              <a:buFont typeface="+mj-lt"/>
              <a:buAutoNum type="arabicPeriod"/>
              <a:defRPr sz="18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5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​"/>
              <a:defRPr sz="900" b="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>
                <a:solidFill>
                  <a:srgbClr val="2BAEDA"/>
                </a:solidFill>
              </a:rPr>
              <a:t>Две ипостаси цифровых двойников:</a:t>
            </a:r>
          </a:p>
          <a:p>
            <a:pPr lvl="1"/>
            <a:r>
              <a:rPr lang="ru-RU" sz="1000" b="1" dirty="0">
                <a:solidFill>
                  <a:srgbClr val="2BAEDA"/>
                </a:solidFill>
              </a:rPr>
              <a:t>Цифровая нить: </a:t>
            </a:r>
            <a:r>
              <a:rPr lang="ru-RU" sz="1000" dirty="0"/>
              <a:t>данные об объекте, собираемые за его жизненный цикл - от разработки до вывода из эксплуатации</a:t>
            </a:r>
          </a:p>
          <a:p>
            <a:pPr lvl="2"/>
            <a:r>
              <a:rPr lang="ru-RU" sz="1000" dirty="0"/>
              <a:t>Спецификация, чертежи и документация, данные о тестировании, поставщиках и генеалогии компонентов и деталей, ТОиР и т.д.</a:t>
            </a:r>
          </a:p>
          <a:p>
            <a:pPr lvl="1"/>
            <a:r>
              <a:rPr lang="ru-RU" sz="1000" b="1" dirty="0">
                <a:solidFill>
                  <a:srgbClr val="2BAEDA"/>
                </a:solidFill>
              </a:rPr>
              <a:t>Операционный двойник: </a:t>
            </a:r>
            <a:r>
              <a:rPr lang="ru-RU" sz="1000" dirty="0"/>
              <a:t>модель, которая отслеживает и предсказывает состояние и поведение объекта или системы</a:t>
            </a:r>
          </a:p>
          <a:p>
            <a:r>
              <a:rPr lang="ru-RU" sz="1200" dirty="0"/>
              <a:t>Цифровые двойники используются для:</a:t>
            </a:r>
          </a:p>
          <a:p>
            <a:pPr lvl="1"/>
            <a:r>
              <a:rPr lang="ru-RU" sz="1000" dirty="0"/>
              <a:t>Повышения эффективности работы оборудования</a:t>
            </a:r>
          </a:p>
          <a:p>
            <a:pPr lvl="1"/>
            <a:r>
              <a:rPr lang="ru-RU" sz="1000" dirty="0"/>
              <a:t>Повышения надежности: предсказание неисправностей и планирование ТО</a:t>
            </a:r>
          </a:p>
          <a:p>
            <a:pPr lvl="1"/>
            <a:r>
              <a:rPr lang="ru-RU" sz="1000" dirty="0"/>
              <a:t>Проектирования и производства оборудования</a:t>
            </a:r>
          </a:p>
          <a:p>
            <a:pPr marL="228600" lvl="1" indent="0">
              <a:buNone/>
            </a:pPr>
            <a:endParaRPr lang="ru-RU" sz="1200" b="1" dirty="0">
              <a:solidFill>
                <a:srgbClr val="2BAED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7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C2CD3-7FE9-5A47-83D5-BA264A62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Современный подход: использование аналитики для оценки срока службы оборудования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15EA03-ED98-4141-AF1F-EF1F5E6CB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/>
              <a:t>© 2018 Teradata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CC53D56-9F78-EE4F-B854-1302F0B61D31}"/>
              </a:ext>
            </a:extLst>
          </p:cNvPr>
          <p:cNvGrpSpPr/>
          <p:nvPr/>
        </p:nvGrpSpPr>
        <p:grpSpPr>
          <a:xfrm>
            <a:off x="452967" y="2510077"/>
            <a:ext cx="2498577" cy="765054"/>
            <a:chOff x="5208104" y="4013654"/>
            <a:chExt cx="2498577" cy="76505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6A23F5-9378-9C48-89E7-2BE1687F9E5E}"/>
                </a:ext>
              </a:extLst>
            </p:cNvPr>
            <p:cNvSpPr txBox="1"/>
            <p:nvPr/>
          </p:nvSpPr>
          <p:spPr>
            <a:xfrm>
              <a:off x="5408543" y="4025220"/>
              <a:ext cx="2149021" cy="738664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accent1"/>
                  </a:solidFill>
                </a:rPr>
                <a:t>Сбор и управление информацией об оборудовании 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F0F51F24-B9CB-2C4C-88D0-EAB52CB95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8104" y="4013654"/>
              <a:ext cx="2498577" cy="765054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6501F72-9639-3E49-8155-F83BC4F7841C}"/>
              </a:ext>
            </a:extLst>
          </p:cNvPr>
          <p:cNvGrpSpPr/>
          <p:nvPr/>
        </p:nvGrpSpPr>
        <p:grpSpPr>
          <a:xfrm>
            <a:off x="6136896" y="1952639"/>
            <a:ext cx="2644815" cy="576000"/>
            <a:chOff x="5635210" y="3271854"/>
            <a:chExt cx="2644815" cy="57600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DD4BDF-0619-0A47-A372-C0AC5A97C04F}"/>
                </a:ext>
              </a:extLst>
            </p:cNvPr>
            <p:cNvSpPr txBox="1"/>
            <p:nvPr/>
          </p:nvSpPr>
          <p:spPr>
            <a:xfrm>
              <a:off x="5698251" y="3298244"/>
              <a:ext cx="2407617" cy="52322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accent1"/>
                  </a:solidFill>
                </a:rPr>
                <a:t>Вычисление остаточного ресурса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87D76865-974B-BD40-9846-B9898B986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5210" y="3271854"/>
              <a:ext cx="2644815" cy="576000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4EE5224-1962-7A45-8147-2F203BF6E00E}"/>
              </a:ext>
            </a:extLst>
          </p:cNvPr>
          <p:cNvGrpSpPr/>
          <p:nvPr/>
        </p:nvGrpSpPr>
        <p:grpSpPr>
          <a:xfrm>
            <a:off x="6199937" y="2972307"/>
            <a:ext cx="2533699" cy="576000"/>
            <a:chOff x="5785682" y="3271854"/>
            <a:chExt cx="2533699" cy="57600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505B04-2833-984B-B3E5-D6F389596333}"/>
                </a:ext>
              </a:extLst>
            </p:cNvPr>
            <p:cNvSpPr txBox="1"/>
            <p:nvPr/>
          </p:nvSpPr>
          <p:spPr>
            <a:xfrm>
              <a:off x="5904279" y="3292635"/>
              <a:ext cx="2407617" cy="523220"/>
            </a:xfrm>
            <a:prstGeom prst="rect">
              <a:avLst/>
            </a:prstGeom>
            <a:noFill/>
            <a:ln>
              <a:noFill/>
            </a:ln>
            <a:effectLst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accent1"/>
                  </a:solidFill>
                </a:rPr>
                <a:t>Продление срока </a:t>
              </a:r>
            </a:p>
            <a:p>
              <a:pPr algn="ctr"/>
              <a:r>
                <a:rPr lang="ru-RU" sz="1400" dirty="0">
                  <a:solidFill>
                    <a:schemeClr val="accent1"/>
                  </a:solidFill>
                </a:rPr>
                <a:t>жизни оборудования 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F2A4FA59-D71C-2048-AF99-B236DAD53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5682" y="3271854"/>
              <a:ext cx="2533699" cy="576000"/>
            </a:xfrm>
            <a:prstGeom prst="roundRect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50D29768-CC5A-D846-9257-6874FDCC3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000" y="2431190"/>
            <a:ext cx="792000" cy="792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5F47F46-8A7B-B44B-8D61-1811E8AE4D2E}"/>
              </a:ext>
            </a:extLst>
          </p:cNvPr>
          <p:cNvSpPr txBox="1"/>
          <p:nvPr/>
        </p:nvSpPr>
        <p:spPr>
          <a:xfrm>
            <a:off x="3604108" y="3263052"/>
            <a:ext cx="1935784" cy="442035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</a:rPr>
              <a:t>Аналитическая</a:t>
            </a:r>
          </a:p>
          <a:p>
            <a:pPr algn="ctr"/>
            <a:r>
              <a:rPr lang="ru-RU" sz="1200" dirty="0">
                <a:solidFill>
                  <a:schemeClr val="accent1"/>
                </a:solidFill>
              </a:rPr>
              <a:t>модель</a:t>
            </a:r>
            <a:endParaRPr lang="ru-RU" sz="1200" b="0" dirty="0">
              <a:solidFill>
                <a:schemeClr val="accent1"/>
              </a:solidFill>
            </a:endParaRPr>
          </a:p>
        </p:txBody>
      </p:sp>
      <p:sp>
        <p:nvSpPr>
          <p:cNvPr id="22" name="Down Arrow 21">
            <a:extLst>
              <a:ext uri="{FF2B5EF4-FFF2-40B4-BE49-F238E27FC236}">
                <a16:creationId xmlns:a16="http://schemas.microsoft.com/office/drawing/2014/main" id="{8008BA08-14F6-B443-84E1-5B6D02D85B11}"/>
              </a:ext>
            </a:extLst>
          </p:cNvPr>
          <p:cNvSpPr/>
          <p:nvPr/>
        </p:nvSpPr>
        <p:spPr bwMode="auto">
          <a:xfrm rot="16200000">
            <a:off x="3338385" y="2636869"/>
            <a:ext cx="531446" cy="511470"/>
          </a:xfrm>
          <a:prstGeom prst="downArrow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accent4"/>
              </a:solidFill>
              <a:effectLst/>
              <a:latin typeface="Arial" charset="0"/>
            </a:endParaRPr>
          </a:p>
        </p:txBody>
      </p:sp>
      <p:sp>
        <p:nvSpPr>
          <p:cNvPr id="24" name="Down Arrow 23">
            <a:extLst>
              <a:ext uri="{FF2B5EF4-FFF2-40B4-BE49-F238E27FC236}">
                <a16:creationId xmlns:a16="http://schemas.microsoft.com/office/drawing/2014/main" id="{674D6AA8-DB23-FB4F-8C9A-19053401CC5C}"/>
              </a:ext>
            </a:extLst>
          </p:cNvPr>
          <p:cNvSpPr/>
          <p:nvPr/>
        </p:nvSpPr>
        <p:spPr bwMode="auto">
          <a:xfrm rot="16200000">
            <a:off x="5354840" y="2582526"/>
            <a:ext cx="531446" cy="511470"/>
          </a:xfrm>
          <a:prstGeom prst="downArrow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>
              <a:ln>
                <a:noFill/>
              </a:ln>
              <a:solidFill>
                <a:schemeClr val="accent4"/>
              </a:solidFill>
              <a:effectLst/>
              <a:latin typeface="Arial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DE9D66D-EADA-6646-9CFC-5946BDBB0C46}"/>
              </a:ext>
            </a:extLst>
          </p:cNvPr>
          <p:cNvSpPr txBox="1"/>
          <p:nvPr/>
        </p:nvSpPr>
        <p:spPr>
          <a:xfrm>
            <a:off x="3692181" y="1438792"/>
            <a:ext cx="1935784" cy="25736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</a:rPr>
              <a:t>Телеметрия</a:t>
            </a:r>
            <a:endParaRPr lang="ru-RU" sz="1200" b="0" dirty="0">
              <a:solidFill>
                <a:schemeClr val="accent1"/>
              </a:solidFill>
            </a:endParaRPr>
          </a:p>
        </p:txBody>
      </p:sp>
      <p:sp>
        <p:nvSpPr>
          <p:cNvPr id="31" name="Freeform 132">
            <a:extLst>
              <a:ext uri="{FF2B5EF4-FFF2-40B4-BE49-F238E27FC236}">
                <a16:creationId xmlns:a16="http://schemas.microsoft.com/office/drawing/2014/main" id="{9218065C-51F1-A74D-9EB1-F0207B38DED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965886" y="1379477"/>
            <a:ext cx="1097953" cy="540000"/>
          </a:xfrm>
          <a:custGeom>
            <a:avLst/>
            <a:gdLst>
              <a:gd name="T0" fmla="*/ 88 w 899"/>
              <a:gd name="T1" fmla="*/ 194 h 441"/>
              <a:gd name="T2" fmla="*/ 0 w 899"/>
              <a:gd name="T3" fmla="*/ 291 h 441"/>
              <a:gd name="T4" fmla="*/ 0 w 899"/>
              <a:gd name="T5" fmla="*/ 97 h 441"/>
              <a:gd name="T6" fmla="*/ 88 w 899"/>
              <a:gd name="T7" fmla="*/ 194 h 441"/>
              <a:gd name="T8" fmla="*/ 116 w 899"/>
              <a:gd name="T9" fmla="*/ 441 h 441"/>
              <a:gd name="T10" fmla="*/ 195 w 899"/>
              <a:gd name="T11" fmla="*/ 362 h 441"/>
              <a:gd name="T12" fmla="*/ 116 w 899"/>
              <a:gd name="T13" fmla="*/ 283 h 441"/>
              <a:gd name="T14" fmla="*/ 37 w 899"/>
              <a:gd name="T15" fmla="*/ 362 h 441"/>
              <a:gd name="T16" fmla="*/ 116 w 899"/>
              <a:gd name="T17" fmla="*/ 441 h 441"/>
              <a:gd name="T18" fmla="*/ 356 w 899"/>
              <a:gd name="T19" fmla="*/ 225 h 441"/>
              <a:gd name="T20" fmla="*/ 418 w 899"/>
              <a:gd name="T21" fmla="*/ 162 h 441"/>
              <a:gd name="T22" fmla="*/ 356 w 899"/>
              <a:gd name="T23" fmla="*/ 99 h 441"/>
              <a:gd name="T24" fmla="*/ 293 w 899"/>
              <a:gd name="T25" fmla="*/ 162 h 441"/>
              <a:gd name="T26" fmla="*/ 356 w 899"/>
              <a:gd name="T27" fmla="*/ 225 h 441"/>
              <a:gd name="T28" fmla="*/ 168 w 899"/>
              <a:gd name="T29" fmla="*/ 126 h 441"/>
              <a:gd name="T30" fmla="*/ 231 w 899"/>
              <a:gd name="T31" fmla="*/ 63 h 441"/>
              <a:gd name="T32" fmla="*/ 168 w 899"/>
              <a:gd name="T33" fmla="*/ 1 h 441"/>
              <a:gd name="T34" fmla="*/ 106 w 899"/>
              <a:gd name="T35" fmla="*/ 63 h 441"/>
              <a:gd name="T36" fmla="*/ 168 w 899"/>
              <a:gd name="T37" fmla="*/ 126 h 441"/>
              <a:gd name="T38" fmla="*/ 209 w 899"/>
              <a:gd name="T39" fmla="*/ 258 h 441"/>
              <a:gd name="T40" fmla="*/ 249 w 899"/>
              <a:gd name="T41" fmla="*/ 218 h 441"/>
              <a:gd name="T42" fmla="*/ 209 w 899"/>
              <a:gd name="T43" fmla="*/ 178 h 441"/>
              <a:gd name="T44" fmla="*/ 169 w 899"/>
              <a:gd name="T45" fmla="*/ 218 h 441"/>
              <a:gd name="T46" fmla="*/ 209 w 899"/>
              <a:gd name="T47" fmla="*/ 258 h 441"/>
              <a:gd name="T48" fmla="*/ 57 w 899"/>
              <a:gd name="T49" fmla="*/ 62 h 441"/>
              <a:gd name="T50" fmla="*/ 88 w 899"/>
              <a:gd name="T51" fmla="*/ 31 h 441"/>
              <a:gd name="T52" fmla="*/ 57 w 899"/>
              <a:gd name="T53" fmla="*/ 0 h 441"/>
              <a:gd name="T54" fmla="*/ 26 w 899"/>
              <a:gd name="T55" fmla="*/ 31 h 441"/>
              <a:gd name="T56" fmla="*/ 57 w 899"/>
              <a:gd name="T57" fmla="*/ 62 h 441"/>
              <a:gd name="T58" fmla="*/ 843 w 899"/>
              <a:gd name="T59" fmla="*/ 162 h 441"/>
              <a:gd name="T60" fmla="*/ 781 w 899"/>
              <a:gd name="T61" fmla="*/ 225 h 441"/>
              <a:gd name="T62" fmla="*/ 718 w 899"/>
              <a:gd name="T63" fmla="*/ 162 h 441"/>
              <a:gd name="T64" fmla="*/ 781 w 899"/>
              <a:gd name="T65" fmla="*/ 99 h 441"/>
              <a:gd name="T66" fmla="*/ 843 w 899"/>
              <a:gd name="T67" fmla="*/ 162 h 441"/>
              <a:gd name="T68" fmla="*/ 812 w 899"/>
              <a:gd name="T69" fmla="*/ 162 h 441"/>
              <a:gd name="T70" fmla="*/ 764 w 899"/>
              <a:gd name="T71" fmla="*/ 134 h 441"/>
              <a:gd name="T72" fmla="*/ 764 w 899"/>
              <a:gd name="T73" fmla="*/ 190 h 441"/>
              <a:gd name="T74" fmla="*/ 812 w 899"/>
              <a:gd name="T75" fmla="*/ 162 h 441"/>
              <a:gd name="T76" fmla="*/ 569 w 899"/>
              <a:gd name="T77" fmla="*/ 225 h 441"/>
              <a:gd name="T78" fmla="*/ 632 w 899"/>
              <a:gd name="T79" fmla="*/ 162 h 441"/>
              <a:gd name="T80" fmla="*/ 569 w 899"/>
              <a:gd name="T81" fmla="*/ 99 h 441"/>
              <a:gd name="T82" fmla="*/ 506 w 899"/>
              <a:gd name="T83" fmla="*/ 162 h 441"/>
              <a:gd name="T84" fmla="*/ 569 w 899"/>
              <a:gd name="T85" fmla="*/ 225 h 441"/>
              <a:gd name="T86" fmla="*/ 899 w 899"/>
              <a:gd name="T87" fmla="*/ 16 h 441"/>
              <a:gd name="T88" fmla="*/ 266 w 899"/>
              <a:gd name="T89" fmla="*/ 16 h 441"/>
              <a:gd name="T90" fmla="*/ 266 w 899"/>
              <a:gd name="T91" fmla="*/ 30 h 441"/>
              <a:gd name="T92" fmla="*/ 899 w 899"/>
              <a:gd name="T93" fmla="*/ 30 h 441"/>
              <a:gd name="T94" fmla="*/ 899 w 899"/>
              <a:gd name="T95" fmla="*/ 16 h 441"/>
              <a:gd name="T96" fmla="*/ 899 w 899"/>
              <a:gd name="T97" fmla="*/ 290 h 441"/>
              <a:gd name="T98" fmla="*/ 266 w 899"/>
              <a:gd name="T99" fmla="*/ 290 h 441"/>
              <a:gd name="T100" fmla="*/ 266 w 899"/>
              <a:gd name="T101" fmla="*/ 303 h 441"/>
              <a:gd name="T102" fmla="*/ 899 w 899"/>
              <a:gd name="T103" fmla="*/ 303 h 441"/>
              <a:gd name="T104" fmla="*/ 899 w 899"/>
              <a:gd name="T105" fmla="*/ 290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99" h="441">
                <a:moveTo>
                  <a:pt x="88" y="194"/>
                </a:moveTo>
                <a:cubicBezTo>
                  <a:pt x="88" y="245"/>
                  <a:pt x="49" y="286"/>
                  <a:pt x="0" y="291"/>
                </a:cubicBezTo>
                <a:cubicBezTo>
                  <a:pt x="0" y="97"/>
                  <a:pt x="0" y="97"/>
                  <a:pt x="0" y="97"/>
                </a:cubicBezTo>
                <a:cubicBezTo>
                  <a:pt x="49" y="102"/>
                  <a:pt x="88" y="143"/>
                  <a:pt x="88" y="194"/>
                </a:cubicBezTo>
                <a:close/>
                <a:moveTo>
                  <a:pt x="116" y="441"/>
                </a:moveTo>
                <a:cubicBezTo>
                  <a:pt x="159" y="441"/>
                  <a:pt x="195" y="406"/>
                  <a:pt x="195" y="362"/>
                </a:cubicBezTo>
                <a:cubicBezTo>
                  <a:pt x="195" y="319"/>
                  <a:pt x="159" y="283"/>
                  <a:pt x="116" y="283"/>
                </a:cubicBezTo>
                <a:cubicBezTo>
                  <a:pt x="72" y="283"/>
                  <a:pt x="37" y="319"/>
                  <a:pt x="37" y="362"/>
                </a:cubicBezTo>
                <a:cubicBezTo>
                  <a:pt x="37" y="406"/>
                  <a:pt x="72" y="441"/>
                  <a:pt x="116" y="441"/>
                </a:cubicBezTo>
                <a:close/>
                <a:moveTo>
                  <a:pt x="356" y="225"/>
                </a:moveTo>
                <a:cubicBezTo>
                  <a:pt x="390" y="225"/>
                  <a:pt x="418" y="196"/>
                  <a:pt x="418" y="162"/>
                </a:cubicBezTo>
                <a:cubicBezTo>
                  <a:pt x="418" y="127"/>
                  <a:pt x="390" y="99"/>
                  <a:pt x="356" y="99"/>
                </a:cubicBezTo>
                <a:cubicBezTo>
                  <a:pt x="321" y="99"/>
                  <a:pt x="293" y="127"/>
                  <a:pt x="293" y="162"/>
                </a:cubicBezTo>
                <a:cubicBezTo>
                  <a:pt x="293" y="196"/>
                  <a:pt x="321" y="225"/>
                  <a:pt x="356" y="225"/>
                </a:cubicBezTo>
                <a:close/>
                <a:moveTo>
                  <a:pt x="168" y="126"/>
                </a:moveTo>
                <a:cubicBezTo>
                  <a:pt x="203" y="126"/>
                  <a:pt x="231" y="98"/>
                  <a:pt x="231" y="63"/>
                </a:cubicBezTo>
                <a:cubicBezTo>
                  <a:pt x="231" y="29"/>
                  <a:pt x="203" y="1"/>
                  <a:pt x="168" y="1"/>
                </a:cubicBezTo>
                <a:cubicBezTo>
                  <a:pt x="134" y="1"/>
                  <a:pt x="106" y="29"/>
                  <a:pt x="106" y="63"/>
                </a:cubicBezTo>
                <a:cubicBezTo>
                  <a:pt x="106" y="98"/>
                  <a:pt x="134" y="126"/>
                  <a:pt x="168" y="126"/>
                </a:cubicBezTo>
                <a:close/>
                <a:moveTo>
                  <a:pt x="209" y="258"/>
                </a:moveTo>
                <a:cubicBezTo>
                  <a:pt x="231" y="258"/>
                  <a:pt x="249" y="240"/>
                  <a:pt x="249" y="218"/>
                </a:cubicBezTo>
                <a:cubicBezTo>
                  <a:pt x="249" y="196"/>
                  <a:pt x="231" y="178"/>
                  <a:pt x="209" y="178"/>
                </a:cubicBezTo>
                <a:cubicBezTo>
                  <a:pt x="187" y="178"/>
                  <a:pt x="169" y="196"/>
                  <a:pt x="169" y="218"/>
                </a:cubicBezTo>
                <a:cubicBezTo>
                  <a:pt x="169" y="240"/>
                  <a:pt x="187" y="258"/>
                  <a:pt x="209" y="258"/>
                </a:cubicBezTo>
                <a:close/>
                <a:moveTo>
                  <a:pt x="57" y="62"/>
                </a:moveTo>
                <a:cubicBezTo>
                  <a:pt x="74" y="62"/>
                  <a:pt x="88" y="48"/>
                  <a:pt x="88" y="31"/>
                </a:cubicBezTo>
                <a:cubicBezTo>
                  <a:pt x="88" y="14"/>
                  <a:pt x="74" y="0"/>
                  <a:pt x="57" y="0"/>
                </a:cubicBezTo>
                <a:cubicBezTo>
                  <a:pt x="40" y="0"/>
                  <a:pt x="26" y="14"/>
                  <a:pt x="26" y="31"/>
                </a:cubicBezTo>
                <a:cubicBezTo>
                  <a:pt x="26" y="48"/>
                  <a:pt x="40" y="62"/>
                  <a:pt x="57" y="62"/>
                </a:cubicBezTo>
                <a:close/>
                <a:moveTo>
                  <a:pt x="843" y="162"/>
                </a:moveTo>
                <a:cubicBezTo>
                  <a:pt x="843" y="196"/>
                  <a:pt x="815" y="225"/>
                  <a:pt x="781" y="225"/>
                </a:cubicBezTo>
                <a:cubicBezTo>
                  <a:pt x="746" y="225"/>
                  <a:pt x="718" y="196"/>
                  <a:pt x="718" y="162"/>
                </a:cubicBezTo>
                <a:cubicBezTo>
                  <a:pt x="718" y="127"/>
                  <a:pt x="746" y="99"/>
                  <a:pt x="781" y="99"/>
                </a:cubicBezTo>
                <a:cubicBezTo>
                  <a:pt x="815" y="99"/>
                  <a:pt x="843" y="127"/>
                  <a:pt x="843" y="162"/>
                </a:cubicBezTo>
                <a:close/>
                <a:moveTo>
                  <a:pt x="812" y="162"/>
                </a:moveTo>
                <a:cubicBezTo>
                  <a:pt x="764" y="134"/>
                  <a:pt x="764" y="134"/>
                  <a:pt x="764" y="134"/>
                </a:cubicBezTo>
                <a:cubicBezTo>
                  <a:pt x="764" y="190"/>
                  <a:pt x="764" y="190"/>
                  <a:pt x="764" y="190"/>
                </a:cubicBezTo>
                <a:lnTo>
                  <a:pt x="812" y="162"/>
                </a:lnTo>
                <a:close/>
                <a:moveTo>
                  <a:pt x="569" y="225"/>
                </a:moveTo>
                <a:cubicBezTo>
                  <a:pt x="604" y="225"/>
                  <a:pt x="632" y="196"/>
                  <a:pt x="632" y="162"/>
                </a:cubicBezTo>
                <a:cubicBezTo>
                  <a:pt x="632" y="127"/>
                  <a:pt x="604" y="99"/>
                  <a:pt x="569" y="99"/>
                </a:cubicBezTo>
                <a:cubicBezTo>
                  <a:pt x="534" y="99"/>
                  <a:pt x="506" y="127"/>
                  <a:pt x="506" y="162"/>
                </a:cubicBezTo>
                <a:cubicBezTo>
                  <a:pt x="506" y="196"/>
                  <a:pt x="534" y="225"/>
                  <a:pt x="569" y="225"/>
                </a:cubicBezTo>
                <a:close/>
                <a:moveTo>
                  <a:pt x="899" y="16"/>
                </a:moveTo>
                <a:cubicBezTo>
                  <a:pt x="266" y="16"/>
                  <a:pt x="266" y="16"/>
                  <a:pt x="266" y="16"/>
                </a:cubicBezTo>
                <a:cubicBezTo>
                  <a:pt x="266" y="30"/>
                  <a:pt x="266" y="30"/>
                  <a:pt x="266" y="30"/>
                </a:cubicBezTo>
                <a:cubicBezTo>
                  <a:pt x="899" y="30"/>
                  <a:pt x="899" y="30"/>
                  <a:pt x="899" y="30"/>
                </a:cubicBezTo>
                <a:lnTo>
                  <a:pt x="899" y="16"/>
                </a:lnTo>
                <a:close/>
                <a:moveTo>
                  <a:pt x="899" y="290"/>
                </a:moveTo>
                <a:cubicBezTo>
                  <a:pt x="266" y="290"/>
                  <a:pt x="266" y="290"/>
                  <a:pt x="266" y="290"/>
                </a:cubicBezTo>
                <a:cubicBezTo>
                  <a:pt x="266" y="303"/>
                  <a:pt x="266" y="303"/>
                  <a:pt x="266" y="303"/>
                </a:cubicBezTo>
                <a:cubicBezTo>
                  <a:pt x="899" y="303"/>
                  <a:pt x="899" y="303"/>
                  <a:pt x="899" y="303"/>
                </a:cubicBezTo>
                <a:lnTo>
                  <a:pt x="899" y="290"/>
                </a:lnTo>
                <a:close/>
              </a:path>
            </a:pathLst>
          </a:custGeom>
          <a:solidFill>
            <a:srgbClr val="EC881D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2" name="Freeform 162">
            <a:extLst>
              <a:ext uri="{FF2B5EF4-FFF2-40B4-BE49-F238E27FC236}">
                <a16:creationId xmlns:a16="http://schemas.microsoft.com/office/drawing/2014/main" id="{6FA3B486-9565-2747-8104-3F3E2381481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813305" y="3892299"/>
            <a:ext cx="535067" cy="685800"/>
          </a:xfrm>
          <a:custGeom>
            <a:avLst/>
            <a:gdLst>
              <a:gd name="T0" fmla="*/ 235 w 347"/>
              <a:gd name="T1" fmla="*/ 136 h 445"/>
              <a:gd name="T2" fmla="*/ 347 w 347"/>
              <a:gd name="T3" fmla="*/ 136 h 445"/>
              <a:gd name="T4" fmla="*/ 347 w 347"/>
              <a:gd name="T5" fmla="*/ 421 h 445"/>
              <a:gd name="T6" fmla="*/ 322 w 347"/>
              <a:gd name="T7" fmla="*/ 445 h 445"/>
              <a:gd name="T8" fmla="*/ 25 w 347"/>
              <a:gd name="T9" fmla="*/ 445 h 445"/>
              <a:gd name="T10" fmla="*/ 0 w 347"/>
              <a:gd name="T11" fmla="*/ 421 h 445"/>
              <a:gd name="T12" fmla="*/ 0 w 347"/>
              <a:gd name="T13" fmla="*/ 25 h 445"/>
              <a:gd name="T14" fmla="*/ 25 w 347"/>
              <a:gd name="T15" fmla="*/ 0 h 445"/>
              <a:gd name="T16" fmla="*/ 211 w 347"/>
              <a:gd name="T17" fmla="*/ 0 h 445"/>
              <a:gd name="T18" fmla="*/ 211 w 347"/>
              <a:gd name="T19" fmla="*/ 111 h 445"/>
              <a:gd name="T20" fmla="*/ 235 w 347"/>
              <a:gd name="T21" fmla="*/ 136 h 445"/>
              <a:gd name="T22" fmla="*/ 260 w 347"/>
              <a:gd name="T23" fmla="*/ 111 h 445"/>
              <a:gd name="T24" fmla="*/ 347 w 347"/>
              <a:gd name="T25" fmla="*/ 111 h 445"/>
              <a:gd name="T26" fmla="*/ 235 w 347"/>
              <a:gd name="T27" fmla="*/ 0 h 445"/>
              <a:gd name="T28" fmla="*/ 235 w 347"/>
              <a:gd name="T29" fmla="*/ 86 h 445"/>
              <a:gd name="T30" fmla="*/ 260 w 347"/>
              <a:gd name="T31" fmla="*/ 111 h 445"/>
              <a:gd name="T32" fmla="*/ 293 w 347"/>
              <a:gd name="T33" fmla="*/ 219 h 445"/>
              <a:gd name="T34" fmla="*/ 54 w 347"/>
              <a:gd name="T35" fmla="*/ 219 h 445"/>
              <a:gd name="T36" fmla="*/ 54 w 347"/>
              <a:gd name="T37" fmla="*/ 246 h 445"/>
              <a:gd name="T38" fmla="*/ 293 w 347"/>
              <a:gd name="T39" fmla="*/ 246 h 445"/>
              <a:gd name="T40" fmla="*/ 293 w 347"/>
              <a:gd name="T41" fmla="*/ 219 h 445"/>
              <a:gd name="T42" fmla="*/ 293 w 347"/>
              <a:gd name="T43" fmla="*/ 278 h 445"/>
              <a:gd name="T44" fmla="*/ 54 w 347"/>
              <a:gd name="T45" fmla="*/ 278 h 445"/>
              <a:gd name="T46" fmla="*/ 54 w 347"/>
              <a:gd name="T47" fmla="*/ 306 h 445"/>
              <a:gd name="T48" fmla="*/ 293 w 347"/>
              <a:gd name="T49" fmla="*/ 306 h 445"/>
              <a:gd name="T50" fmla="*/ 293 w 347"/>
              <a:gd name="T51" fmla="*/ 278 h 445"/>
              <a:gd name="T52" fmla="*/ 293 w 347"/>
              <a:gd name="T53" fmla="*/ 338 h 445"/>
              <a:gd name="T54" fmla="*/ 54 w 347"/>
              <a:gd name="T55" fmla="*/ 338 h 445"/>
              <a:gd name="T56" fmla="*/ 54 w 347"/>
              <a:gd name="T57" fmla="*/ 365 h 445"/>
              <a:gd name="T58" fmla="*/ 293 w 347"/>
              <a:gd name="T59" fmla="*/ 365 h 445"/>
              <a:gd name="T60" fmla="*/ 293 w 347"/>
              <a:gd name="T61" fmla="*/ 338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47" h="445">
                <a:moveTo>
                  <a:pt x="235" y="136"/>
                </a:moveTo>
                <a:cubicBezTo>
                  <a:pt x="347" y="136"/>
                  <a:pt x="347" y="136"/>
                  <a:pt x="347" y="136"/>
                </a:cubicBezTo>
                <a:cubicBezTo>
                  <a:pt x="347" y="421"/>
                  <a:pt x="347" y="421"/>
                  <a:pt x="347" y="421"/>
                </a:cubicBezTo>
                <a:cubicBezTo>
                  <a:pt x="347" y="434"/>
                  <a:pt x="336" y="445"/>
                  <a:pt x="322" y="445"/>
                </a:cubicBezTo>
                <a:cubicBezTo>
                  <a:pt x="25" y="445"/>
                  <a:pt x="25" y="445"/>
                  <a:pt x="25" y="445"/>
                </a:cubicBezTo>
                <a:cubicBezTo>
                  <a:pt x="11" y="445"/>
                  <a:pt x="0" y="434"/>
                  <a:pt x="0" y="421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11"/>
                  <a:pt x="11" y="0"/>
                  <a:pt x="25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11" y="111"/>
                  <a:pt x="211" y="111"/>
                  <a:pt x="211" y="111"/>
                </a:cubicBezTo>
                <a:cubicBezTo>
                  <a:pt x="211" y="125"/>
                  <a:pt x="222" y="136"/>
                  <a:pt x="235" y="136"/>
                </a:cubicBezTo>
                <a:close/>
                <a:moveTo>
                  <a:pt x="260" y="111"/>
                </a:moveTo>
                <a:cubicBezTo>
                  <a:pt x="347" y="111"/>
                  <a:pt x="347" y="111"/>
                  <a:pt x="347" y="111"/>
                </a:cubicBezTo>
                <a:cubicBezTo>
                  <a:pt x="235" y="0"/>
                  <a:pt x="235" y="0"/>
                  <a:pt x="235" y="0"/>
                </a:cubicBezTo>
                <a:cubicBezTo>
                  <a:pt x="235" y="86"/>
                  <a:pt x="235" y="86"/>
                  <a:pt x="235" y="86"/>
                </a:cubicBezTo>
                <a:cubicBezTo>
                  <a:pt x="235" y="100"/>
                  <a:pt x="246" y="111"/>
                  <a:pt x="260" y="111"/>
                </a:cubicBezTo>
                <a:close/>
                <a:moveTo>
                  <a:pt x="293" y="219"/>
                </a:moveTo>
                <a:cubicBezTo>
                  <a:pt x="54" y="219"/>
                  <a:pt x="54" y="219"/>
                  <a:pt x="54" y="219"/>
                </a:cubicBezTo>
                <a:cubicBezTo>
                  <a:pt x="54" y="246"/>
                  <a:pt x="54" y="246"/>
                  <a:pt x="54" y="246"/>
                </a:cubicBezTo>
                <a:cubicBezTo>
                  <a:pt x="293" y="246"/>
                  <a:pt x="293" y="246"/>
                  <a:pt x="293" y="246"/>
                </a:cubicBezTo>
                <a:lnTo>
                  <a:pt x="293" y="219"/>
                </a:lnTo>
                <a:close/>
                <a:moveTo>
                  <a:pt x="293" y="278"/>
                </a:moveTo>
                <a:cubicBezTo>
                  <a:pt x="54" y="278"/>
                  <a:pt x="54" y="278"/>
                  <a:pt x="54" y="278"/>
                </a:cubicBezTo>
                <a:cubicBezTo>
                  <a:pt x="54" y="306"/>
                  <a:pt x="54" y="306"/>
                  <a:pt x="54" y="306"/>
                </a:cubicBezTo>
                <a:cubicBezTo>
                  <a:pt x="293" y="306"/>
                  <a:pt x="293" y="306"/>
                  <a:pt x="293" y="306"/>
                </a:cubicBezTo>
                <a:lnTo>
                  <a:pt x="293" y="278"/>
                </a:lnTo>
                <a:close/>
                <a:moveTo>
                  <a:pt x="293" y="338"/>
                </a:moveTo>
                <a:cubicBezTo>
                  <a:pt x="54" y="338"/>
                  <a:pt x="54" y="338"/>
                  <a:pt x="54" y="338"/>
                </a:cubicBezTo>
                <a:cubicBezTo>
                  <a:pt x="54" y="365"/>
                  <a:pt x="54" y="365"/>
                  <a:pt x="54" y="365"/>
                </a:cubicBezTo>
                <a:cubicBezTo>
                  <a:pt x="293" y="365"/>
                  <a:pt x="293" y="365"/>
                  <a:pt x="293" y="365"/>
                </a:cubicBezTo>
                <a:lnTo>
                  <a:pt x="293" y="338"/>
                </a:lnTo>
                <a:close/>
              </a:path>
            </a:pathLst>
          </a:custGeom>
          <a:solidFill>
            <a:srgbClr val="EC881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079EDC9-C9C2-9E41-A121-DCD979CB7C98}"/>
              </a:ext>
            </a:extLst>
          </p:cNvPr>
          <p:cNvSpPr txBox="1"/>
          <p:nvPr/>
        </p:nvSpPr>
        <p:spPr>
          <a:xfrm>
            <a:off x="3348372" y="4095988"/>
            <a:ext cx="1935784" cy="257369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</a:rPr>
              <a:t>Журналы операторов</a:t>
            </a:r>
            <a:endParaRPr lang="ru-RU" sz="1200" b="0" dirty="0">
              <a:solidFill>
                <a:schemeClr val="accent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332FF83-9FA8-BC47-BABF-B6C6724D8EB2}"/>
              </a:ext>
            </a:extLst>
          </p:cNvPr>
          <p:cNvGrpSpPr>
            <a:grpSpLocks noChangeAspect="1"/>
          </p:cNvGrpSpPr>
          <p:nvPr/>
        </p:nvGrpSpPr>
        <p:grpSpPr>
          <a:xfrm>
            <a:off x="882687" y="3892299"/>
            <a:ext cx="824367" cy="720000"/>
            <a:chOff x="4567238" y="-2730500"/>
            <a:chExt cx="2846387" cy="2486025"/>
          </a:xfrm>
          <a:solidFill>
            <a:srgbClr val="EC881D"/>
          </a:solidFill>
        </p:grpSpPr>
        <p:sp>
          <p:nvSpPr>
            <p:cNvPr id="35" name="Freeform 113">
              <a:extLst>
                <a:ext uri="{FF2B5EF4-FFF2-40B4-BE49-F238E27FC236}">
                  <a16:creationId xmlns:a16="http://schemas.microsoft.com/office/drawing/2014/main" id="{6B9717D5-584E-E748-974C-50D01F26B2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7238" y="-2730500"/>
              <a:ext cx="2828925" cy="1808163"/>
            </a:xfrm>
            <a:custGeom>
              <a:avLst/>
              <a:gdLst>
                <a:gd name="T0" fmla="*/ 340 w 754"/>
                <a:gd name="T1" fmla="*/ 44 h 482"/>
                <a:gd name="T2" fmla="*/ 316 w 754"/>
                <a:gd name="T3" fmla="*/ 360 h 482"/>
                <a:gd name="T4" fmla="*/ 729 w 754"/>
                <a:gd name="T5" fmla="*/ 384 h 482"/>
                <a:gd name="T6" fmla="*/ 754 w 754"/>
                <a:gd name="T7" fmla="*/ 68 h 482"/>
                <a:gd name="T8" fmla="*/ 713 w 754"/>
                <a:gd name="T9" fmla="*/ 323 h 482"/>
                <a:gd name="T10" fmla="*/ 352 w 754"/>
                <a:gd name="T11" fmla="*/ 80 h 482"/>
                <a:gd name="T12" fmla="*/ 713 w 754"/>
                <a:gd name="T13" fmla="*/ 323 h 482"/>
                <a:gd name="T14" fmla="*/ 612 w 754"/>
                <a:gd name="T15" fmla="*/ 482 h 482"/>
                <a:gd name="T16" fmla="*/ 437 w 754"/>
                <a:gd name="T17" fmla="*/ 457 h 482"/>
                <a:gd name="T18" fmla="*/ 474 w 754"/>
                <a:gd name="T19" fmla="*/ 433 h 482"/>
                <a:gd name="T20" fmla="*/ 595 w 754"/>
                <a:gd name="T21" fmla="*/ 409 h 482"/>
                <a:gd name="T22" fmla="*/ 612 w 754"/>
                <a:gd name="T23" fmla="*/ 433 h 482"/>
                <a:gd name="T24" fmla="*/ 235 w 754"/>
                <a:gd name="T25" fmla="*/ 0 h 482"/>
                <a:gd name="T26" fmla="*/ 0 w 754"/>
                <a:gd name="T27" fmla="*/ 35 h 482"/>
                <a:gd name="T28" fmla="*/ 35 w 754"/>
                <a:gd name="T29" fmla="*/ 482 h 482"/>
                <a:gd name="T30" fmla="*/ 270 w 754"/>
                <a:gd name="T31" fmla="*/ 446 h 482"/>
                <a:gd name="T32" fmla="*/ 235 w 754"/>
                <a:gd name="T33" fmla="*/ 0 h 482"/>
                <a:gd name="T34" fmla="*/ 53 w 754"/>
                <a:gd name="T35" fmla="*/ 449 h 482"/>
                <a:gd name="T36" fmla="*/ 48 w 754"/>
                <a:gd name="T37" fmla="*/ 329 h 482"/>
                <a:gd name="T38" fmla="*/ 57 w 754"/>
                <a:gd name="T39" fmla="*/ 329 h 482"/>
                <a:gd name="T40" fmla="*/ 85 w 754"/>
                <a:gd name="T41" fmla="*/ 445 h 482"/>
                <a:gd name="T42" fmla="*/ 75 w 754"/>
                <a:gd name="T43" fmla="*/ 445 h 482"/>
                <a:gd name="T44" fmla="*/ 80 w 754"/>
                <a:gd name="T45" fmla="*/ 324 h 482"/>
                <a:gd name="T46" fmla="*/ 85 w 754"/>
                <a:gd name="T47" fmla="*/ 445 h 482"/>
                <a:gd name="T48" fmla="*/ 107 w 754"/>
                <a:gd name="T49" fmla="*/ 449 h 482"/>
                <a:gd name="T50" fmla="*/ 103 w 754"/>
                <a:gd name="T51" fmla="*/ 329 h 482"/>
                <a:gd name="T52" fmla="*/ 112 w 754"/>
                <a:gd name="T53" fmla="*/ 329 h 482"/>
                <a:gd name="T54" fmla="*/ 140 w 754"/>
                <a:gd name="T55" fmla="*/ 445 h 482"/>
                <a:gd name="T56" fmla="*/ 130 w 754"/>
                <a:gd name="T57" fmla="*/ 445 h 482"/>
                <a:gd name="T58" fmla="*/ 135 w 754"/>
                <a:gd name="T59" fmla="*/ 324 h 482"/>
                <a:gd name="T60" fmla="*/ 140 w 754"/>
                <a:gd name="T61" fmla="*/ 445 h 482"/>
                <a:gd name="T62" fmla="*/ 162 w 754"/>
                <a:gd name="T63" fmla="*/ 449 h 482"/>
                <a:gd name="T64" fmla="*/ 158 w 754"/>
                <a:gd name="T65" fmla="*/ 329 h 482"/>
                <a:gd name="T66" fmla="*/ 167 w 754"/>
                <a:gd name="T67" fmla="*/ 329 h 482"/>
                <a:gd name="T68" fmla="*/ 195 w 754"/>
                <a:gd name="T69" fmla="*/ 445 h 482"/>
                <a:gd name="T70" fmla="*/ 185 w 754"/>
                <a:gd name="T71" fmla="*/ 445 h 482"/>
                <a:gd name="T72" fmla="*/ 190 w 754"/>
                <a:gd name="T73" fmla="*/ 324 h 482"/>
                <a:gd name="T74" fmla="*/ 195 w 754"/>
                <a:gd name="T75" fmla="*/ 445 h 482"/>
                <a:gd name="T76" fmla="*/ 176 w 754"/>
                <a:gd name="T77" fmla="*/ 254 h 482"/>
                <a:gd name="T78" fmla="*/ 209 w 754"/>
                <a:gd name="T79" fmla="*/ 254 h 482"/>
                <a:gd name="T80" fmla="*/ 222 w 754"/>
                <a:gd name="T81" fmla="*/ 445 h 482"/>
                <a:gd name="T82" fmla="*/ 213 w 754"/>
                <a:gd name="T83" fmla="*/ 445 h 482"/>
                <a:gd name="T84" fmla="*/ 217 w 754"/>
                <a:gd name="T85" fmla="*/ 324 h 482"/>
                <a:gd name="T86" fmla="*/ 222 w 754"/>
                <a:gd name="T87" fmla="*/ 445 h 482"/>
                <a:gd name="T88" fmla="*/ 222 w 754"/>
                <a:gd name="T89" fmla="*/ 178 h 482"/>
                <a:gd name="T90" fmla="*/ 30 w 754"/>
                <a:gd name="T91" fmla="*/ 168 h 482"/>
                <a:gd name="T92" fmla="*/ 41 w 754"/>
                <a:gd name="T93" fmla="*/ 156 h 482"/>
                <a:gd name="T94" fmla="*/ 232 w 754"/>
                <a:gd name="T95" fmla="*/ 167 h 482"/>
                <a:gd name="T96" fmla="*/ 232 w 754"/>
                <a:gd name="T97" fmla="*/ 115 h 482"/>
                <a:gd name="T98" fmla="*/ 41 w 754"/>
                <a:gd name="T99" fmla="*/ 126 h 482"/>
                <a:gd name="T100" fmla="*/ 30 w 754"/>
                <a:gd name="T101" fmla="*/ 114 h 482"/>
                <a:gd name="T102" fmla="*/ 222 w 754"/>
                <a:gd name="T103" fmla="*/ 104 h 482"/>
                <a:gd name="T104" fmla="*/ 232 w 754"/>
                <a:gd name="T105" fmla="*/ 115 h 482"/>
                <a:gd name="T106" fmla="*/ 222 w 754"/>
                <a:gd name="T107" fmla="*/ 73 h 482"/>
                <a:gd name="T108" fmla="*/ 30 w 754"/>
                <a:gd name="T109" fmla="*/ 62 h 482"/>
                <a:gd name="T110" fmla="*/ 41 w 754"/>
                <a:gd name="T111" fmla="*/ 51 h 482"/>
                <a:gd name="T112" fmla="*/ 232 w 754"/>
                <a:gd name="T113" fmla="*/ 61 h 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54" h="482">
                  <a:moveTo>
                    <a:pt x="729" y="44"/>
                  </a:moveTo>
                  <a:cubicBezTo>
                    <a:pt x="340" y="44"/>
                    <a:pt x="340" y="44"/>
                    <a:pt x="340" y="44"/>
                  </a:cubicBezTo>
                  <a:cubicBezTo>
                    <a:pt x="327" y="44"/>
                    <a:pt x="316" y="55"/>
                    <a:pt x="316" y="68"/>
                  </a:cubicBezTo>
                  <a:cubicBezTo>
                    <a:pt x="316" y="360"/>
                    <a:pt x="316" y="360"/>
                    <a:pt x="316" y="360"/>
                  </a:cubicBezTo>
                  <a:cubicBezTo>
                    <a:pt x="316" y="373"/>
                    <a:pt x="327" y="384"/>
                    <a:pt x="340" y="384"/>
                  </a:cubicBezTo>
                  <a:cubicBezTo>
                    <a:pt x="729" y="384"/>
                    <a:pt x="729" y="384"/>
                    <a:pt x="729" y="384"/>
                  </a:cubicBezTo>
                  <a:cubicBezTo>
                    <a:pt x="743" y="384"/>
                    <a:pt x="754" y="373"/>
                    <a:pt x="754" y="360"/>
                  </a:cubicBezTo>
                  <a:cubicBezTo>
                    <a:pt x="754" y="68"/>
                    <a:pt x="754" y="68"/>
                    <a:pt x="754" y="68"/>
                  </a:cubicBezTo>
                  <a:cubicBezTo>
                    <a:pt x="754" y="55"/>
                    <a:pt x="743" y="44"/>
                    <a:pt x="729" y="44"/>
                  </a:cubicBezTo>
                  <a:close/>
                  <a:moveTo>
                    <a:pt x="713" y="323"/>
                  </a:moveTo>
                  <a:cubicBezTo>
                    <a:pt x="352" y="323"/>
                    <a:pt x="352" y="323"/>
                    <a:pt x="352" y="323"/>
                  </a:cubicBezTo>
                  <a:cubicBezTo>
                    <a:pt x="352" y="80"/>
                    <a:pt x="352" y="80"/>
                    <a:pt x="352" y="80"/>
                  </a:cubicBezTo>
                  <a:cubicBezTo>
                    <a:pt x="713" y="80"/>
                    <a:pt x="713" y="80"/>
                    <a:pt x="713" y="80"/>
                  </a:cubicBezTo>
                  <a:lnTo>
                    <a:pt x="713" y="323"/>
                  </a:lnTo>
                  <a:close/>
                  <a:moveTo>
                    <a:pt x="632" y="457"/>
                  </a:moveTo>
                  <a:cubicBezTo>
                    <a:pt x="632" y="471"/>
                    <a:pt x="623" y="482"/>
                    <a:pt x="612" y="482"/>
                  </a:cubicBezTo>
                  <a:cubicBezTo>
                    <a:pt x="457" y="482"/>
                    <a:pt x="457" y="482"/>
                    <a:pt x="457" y="482"/>
                  </a:cubicBezTo>
                  <a:cubicBezTo>
                    <a:pt x="446" y="482"/>
                    <a:pt x="437" y="471"/>
                    <a:pt x="437" y="457"/>
                  </a:cubicBezTo>
                  <a:cubicBezTo>
                    <a:pt x="437" y="444"/>
                    <a:pt x="446" y="433"/>
                    <a:pt x="457" y="433"/>
                  </a:cubicBezTo>
                  <a:cubicBezTo>
                    <a:pt x="474" y="433"/>
                    <a:pt x="474" y="433"/>
                    <a:pt x="474" y="433"/>
                  </a:cubicBezTo>
                  <a:cubicBezTo>
                    <a:pt x="474" y="409"/>
                    <a:pt x="474" y="409"/>
                    <a:pt x="474" y="409"/>
                  </a:cubicBezTo>
                  <a:cubicBezTo>
                    <a:pt x="595" y="409"/>
                    <a:pt x="595" y="409"/>
                    <a:pt x="595" y="409"/>
                  </a:cubicBezTo>
                  <a:cubicBezTo>
                    <a:pt x="595" y="433"/>
                    <a:pt x="595" y="433"/>
                    <a:pt x="595" y="433"/>
                  </a:cubicBezTo>
                  <a:cubicBezTo>
                    <a:pt x="612" y="433"/>
                    <a:pt x="612" y="433"/>
                    <a:pt x="612" y="433"/>
                  </a:cubicBezTo>
                  <a:cubicBezTo>
                    <a:pt x="623" y="433"/>
                    <a:pt x="632" y="444"/>
                    <a:pt x="632" y="457"/>
                  </a:cubicBezTo>
                  <a:close/>
                  <a:moveTo>
                    <a:pt x="235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6" y="0"/>
                    <a:pt x="0" y="16"/>
                    <a:pt x="0" y="35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466"/>
                    <a:pt x="16" y="482"/>
                    <a:pt x="35" y="482"/>
                  </a:cubicBezTo>
                  <a:cubicBezTo>
                    <a:pt x="235" y="482"/>
                    <a:pt x="235" y="482"/>
                    <a:pt x="235" y="482"/>
                  </a:cubicBezTo>
                  <a:cubicBezTo>
                    <a:pt x="254" y="482"/>
                    <a:pt x="270" y="466"/>
                    <a:pt x="270" y="446"/>
                  </a:cubicBezTo>
                  <a:cubicBezTo>
                    <a:pt x="270" y="35"/>
                    <a:pt x="270" y="35"/>
                    <a:pt x="270" y="35"/>
                  </a:cubicBezTo>
                  <a:cubicBezTo>
                    <a:pt x="270" y="16"/>
                    <a:pt x="254" y="0"/>
                    <a:pt x="235" y="0"/>
                  </a:cubicBezTo>
                  <a:close/>
                  <a:moveTo>
                    <a:pt x="57" y="445"/>
                  </a:moveTo>
                  <a:cubicBezTo>
                    <a:pt x="57" y="447"/>
                    <a:pt x="55" y="449"/>
                    <a:pt x="53" y="449"/>
                  </a:cubicBezTo>
                  <a:cubicBezTo>
                    <a:pt x="50" y="449"/>
                    <a:pt x="48" y="447"/>
                    <a:pt x="48" y="445"/>
                  </a:cubicBezTo>
                  <a:cubicBezTo>
                    <a:pt x="48" y="329"/>
                    <a:pt x="48" y="329"/>
                    <a:pt x="48" y="329"/>
                  </a:cubicBezTo>
                  <a:cubicBezTo>
                    <a:pt x="48" y="326"/>
                    <a:pt x="50" y="324"/>
                    <a:pt x="53" y="324"/>
                  </a:cubicBezTo>
                  <a:cubicBezTo>
                    <a:pt x="55" y="324"/>
                    <a:pt x="57" y="326"/>
                    <a:pt x="57" y="329"/>
                  </a:cubicBezTo>
                  <a:lnTo>
                    <a:pt x="57" y="445"/>
                  </a:lnTo>
                  <a:close/>
                  <a:moveTo>
                    <a:pt x="85" y="445"/>
                  </a:moveTo>
                  <a:cubicBezTo>
                    <a:pt x="85" y="447"/>
                    <a:pt x="83" y="449"/>
                    <a:pt x="80" y="449"/>
                  </a:cubicBezTo>
                  <a:cubicBezTo>
                    <a:pt x="77" y="449"/>
                    <a:pt x="75" y="447"/>
                    <a:pt x="75" y="445"/>
                  </a:cubicBezTo>
                  <a:cubicBezTo>
                    <a:pt x="75" y="329"/>
                    <a:pt x="75" y="329"/>
                    <a:pt x="75" y="329"/>
                  </a:cubicBezTo>
                  <a:cubicBezTo>
                    <a:pt x="75" y="326"/>
                    <a:pt x="77" y="324"/>
                    <a:pt x="80" y="324"/>
                  </a:cubicBezTo>
                  <a:cubicBezTo>
                    <a:pt x="83" y="324"/>
                    <a:pt x="85" y="326"/>
                    <a:pt x="85" y="329"/>
                  </a:cubicBezTo>
                  <a:lnTo>
                    <a:pt x="85" y="445"/>
                  </a:lnTo>
                  <a:close/>
                  <a:moveTo>
                    <a:pt x="112" y="445"/>
                  </a:moveTo>
                  <a:cubicBezTo>
                    <a:pt x="112" y="447"/>
                    <a:pt x="110" y="449"/>
                    <a:pt x="107" y="449"/>
                  </a:cubicBezTo>
                  <a:cubicBezTo>
                    <a:pt x="105" y="449"/>
                    <a:pt x="103" y="447"/>
                    <a:pt x="103" y="445"/>
                  </a:cubicBezTo>
                  <a:cubicBezTo>
                    <a:pt x="103" y="329"/>
                    <a:pt x="103" y="329"/>
                    <a:pt x="103" y="329"/>
                  </a:cubicBezTo>
                  <a:cubicBezTo>
                    <a:pt x="103" y="326"/>
                    <a:pt x="105" y="324"/>
                    <a:pt x="107" y="324"/>
                  </a:cubicBezTo>
                  <a:cubicBezTo>
                    <a:pt x="110" y="324"/>
                    <a:pt x="112" y="326"/>
                    <a:pt x="112" y="329"/>
                  </a:cubicBezTo>
                  <a:lnTo>
                    <a:pt x="112" y="445"/>
                  </a:lnTo>
                  <a:close/>
                  <a:moveTo>
                    <a:pt x="140" y="445"/>
                  </a:moveTo>
                  <a:cubicBezTo>
                    <a:pt x="140" y="447"/>
                    <a:pt x="137" y="449"/>
                    <a:pt x="135" y="449"/>
                  </a:cubicBezTo>
                  <a:cubicBezTo>
                    <a:pt x="132" y="449"/>
                    <a:pt x="130" y="447"/>
                    <a:pt x="130" y="445"/>
                  </a:cubicBezTo>
                  <a:cubicBezTo>
                    <a:pt x="130" y="329"/>
                    <a:pt x="130" y="329"/>
                    <a:pt x="130" y="329"/>
                  </a:cubicBezTo>
                  <a:cubicBezTo>
                    <a:pt x="130" y="326"/>
                    <a:pt x="132" y="324"/>
                    <a:pt x="135" y="324"/>
                  </a:cubicBezTo>
                  <a:cubicBezTo>
                    <a:pt x="137" y="324"/>
                    <a:pt x="140" y="326"/>
                    <a:pt x="140" y="329"/>
                  </a:cubicBezTo>
                  <a:lnTo>
                    <a:pt x="140" y="445"/>
                  </a:lnTo>
                  <a:close/>
                  <a:moveTo>
                    <a:pt x="167" y="445"/>
                  </a:moveTo>
                  <a:cubicBezTo>
                    <a:pt x="167" y="447"/>
                    <a:pt x="165" y="449"/>
                    <a:pt x="162" y="449"/>
                  </a:cubicBezTo>
                  <a:cubicBezTo>
                    <a:pt x="160" y="449"/>
                    <a:pt x="158" y="447"/>
                    <a:pt x="158" y="445"/>
                  </a:cubicBezTo>
                  <a:cubicBezTo>
                    <a:pt x="158" y="329"/>
                    <a:pt x="158" y="329"/>
                    <a:pt x="158" y="329"/>
                  </a:cubicBezTo>
                  <a:cubicBezTo>
                    <a:pt x="158" y="326"/>
                    <a:pt x="160" y="324"/>
                    <a:pt x="162" y="324"/>
                  </a:cubicBezTo>
                  <a:cubicBezTo>
                    <a:pt x="165" y="324"/>
                    <a:pt x="167" y="326"/>
                    <a:pt x="167" y="329"/>
                  </a:cubicBezTo>
                  <a:lnTo>
                    <a:pt x="167" y="445"/>
                  </a:lnTo>
                  <a:close/>
                  <a:moveTo>
                    <a:pt x="195" y="445"/>
                  </a:moveTo>
                  <a:cubicBezTo>
                    <a:pt x="195" y="447"/>
                    <a:pt x="192" y="449"/>
                    <a:pt x="190" y="449"/>
                  </a:cubicBezTo>
                  <a:cubicBezTo>
                    <a:pt x="187" y="449"/>
                    <a:pt x="185" y="447"/>
                    <a:pt x="185" y="445"/>
                  </a:cubicBezTo>
                  <a:cubicBezTo>
                    <a:pt x="185" y="329"/>
                    <a:pt x="185" y="329"/>
                    <a:pt x="185" y="329"/>
                  </a:cubicBezTo>
                  <a:cubicBezTo>
                    <a:pt x="185" y="326"/>
                    <a:pt x="187" y="324"/>
                    <a:pt x="190" y="324"/>
                  </a:cubicBezTo>
                  <a:cubicBezTo>
                    <a:pt x="192" y="324"/>
                    <a:pt x="195" y="326"/>
                    <a:pt x="195" y="329"/>
                  </a:cubicBezTo>
                  <a:lnTo>
                    <a:pt x="195" y="445"/>
                  </a:lnTo>
                  <a:close/>
                  <a:moveTo>
                    <a:pt x="193" y="270"/>
                  </a:moveTo>
                  <a:cubicBezTo>
                    <a:pt x="184" y="270"/>
                    <a:pt x="176" y="263"/>
                    <a:pt x="176" y="254"/>
                  </a:cubicBezTo>
                  <a:cubicBezTo>
                    <a:pt x="176" y="245"/>
                    <a:pt x="184" y="238"/>
                    <a:pt x="193" y="238"/>
                  </a:cubicBezTo>
                  <a:cubicBezTo>
                    <a:pt x="202" y="238"/>
                    <a:pt x="209" y="245"/>
                    <a:pt x="209" y="254"/>
                  </a:cubicBezTo>
                  <a:cubicBezTo>
                    <a:pt x="209" y="263"/>
                    <a:pt x="202" y="270"/>
                    <a:pt x="193" y="270"/>
                  </a:cubicBezTo>
                  <a:close/>
                  <a:moveTo>
                    <a:pt x="222" y="445"/>
                  </a:moveTo>
                  <a:cubicBezTo>
                    <a:pt x="222" y="447"/>
                    <a:pt x="220" y="449"/>
                    <a:pt x="217" y="449"/>
                  </a:cubicBezTo>
                  <a:cubicBezTo>
                    <a:pt x="215" y="449"/>
                    <a:pt x="213" y="447"/>
                    <a:pt x="213" y="445"/>
                  </a:cubicBezTo>
                  <a:cubicBezTo>
                    <a:pt x="213" y="329"/>
                    <a:pt x="213" y="329"/>
                    <a:pt x="213" y="329"/>
                  </a:cubicBezTo>
                  <a:cubicBezTo>
                    <a:pt x="213" y="326"/>
                    <a:pt x="215" y="324"/>
                    <a:pt x="217" y="324"/>
                  </a:cubicBezTo>
                  <a:cubicBezTo>
                    <a:pt x="220" y="324"/>
                    <a:pt x="222" y="326"/>
                    <a:pt x="222" y="329"/>
                  </a:cubicBezTo>
                  <a:lnTo>
                    <a:pt x="222" y="445"/>
                  </a:lnTo>
                  <a:close/>
                  <a:moveTo>
                    <a:pt x="232" y="168"/>
                  </a:moveTo>
                  <a:cubicBezTo>
                    <a:pt x="232" y="174"/>
                    <a:pt x="228" y="178"/>
                    <a:pt x="222" y="178"/>
                  </a:cubicBezTo>
                  <a:cubicBezTo>
                    <a:pt x="41" y="178"/>
                    <a:pt x="41" y="178"/>
                    <a:pt x="41" y="178"/>
                  </a:cubicBezTo>
                  <a:cubicBezTo>
                    <a:pt x="35" y="178"/>
                    <a:pt x="30" y="174"/>
                    <a:pt x="30" y="168"/>
                  </a:cubicBezTo>
                  <a:cubicBezTo>
                    <a:pt x="30" y="167"/>
                    <a:pt x="30" y="167"/>
                    <a:pt x="30" y="167"/>
                  </a:cubicBezTo>
                  <a:cubicBezTo>
                    <a:pt x="30" y="161"/>
                    <a:pt x="35" y="156"/>
                    <a:pt x="41" y="156"/>
                  </a:cubicBezTo>
                  <a:cubicBezTo>
                    <a:pt x="222" y="156"/>
                    <a:pt x="222" y="156"/>
                    <a:pt x="222" y="156"/>
                  </a:cubicBezTo>
                  <a:cubicBezTo>
                    <a:pt x="228" y="156"/>
                    <a:pt x="232" y="161"/>
                    <a:pt x="232" y="167"/>
                  </a:cubicBezTo>
                  <a:lnTo>
                    <a:pt x="232" y="168"/>
                  </a:lnTo>
                  <a:close/>
                  <a:moveTo>
                    <a:pt x="232" y="115"/>
                  </a:moveTo>
                  <a:cubicBezTo>
                    <a:pt x="232" y="121"/>
                    <a:pt x="228" y="126"/>
                    <a:pt x="222" y="126"/>
                  </a:cubicBezTo>
                  <a:cubicBezTo>
                    <a:pt x="41" y="126"/>
                    <a:pt x="41" y="126"/>
                    <a:pt x="41" y="126"/>
                  </a:cubicBezTo>
                  <a:cubicBezTo>
                    <a:pt x="35" y="126"/>
                    <a:pt x="30" y="121"/>
                    <a:pt x="30" y="115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0" y="108"/>
                    <a:pt x="35" y="104"/>
                    <a:pt x="41" y="104"/>
                  </a:cubicBezTo>
                  <a:cubicBezTo>
                    <a:pt x="222" y="104"/>
                    <a:pt x="222" y="104"/>
                    <a:pt x="222" y="104"/>
                  </a:cubicBezTo>
                  <a:cubicBezTo>
                    <a:pt x="228" y="104"/>
                    <a:pt x="232" y="108"/>
                    <a:pt x="232" y="114"/>
                  </a:cubicBezTo>
                  <a:lnTo>
                    <a:pt x="232" y="115"/>
                  </a:lnTo>
                  <a:close/>
                  <a:moveTo>
                    <a:pt x="232" y="62"/>
                  </a:moveTo>
                  <a:cubicBezTo>
                    <a:pt x="232" y="68"/>
                    <a:pt x="228" y="73"/>
                    <a:pt x="222" y="73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35" y="73"/>
                    <a:pt x="30" y="68"/>
                    <a:pt x="30" y="62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56"/>
                    <a:pt x="35" y="51"/>
                    <a:pt x="41" y="51"/>
                  </a:cubicBezTo>
                  <a:cubicBezTo>
                    <a:pt x="222" y="51"/>
                    <a:pt x="222" y="51"/>
                    <a:pt x="222" y="51"/>
                  </a:cubicBezTo>
                  <a:cubicBezTo>
                    <a:pt x="228" y="51"/>
                    <a:pt x="232" y="56"/>
                    <a:pt x="232" y="61"/>
                  </a:cubicBezTo>
                  <a:lnTo>
                    <a:pt x="232" y="6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14">
              <a:extLst>
                <a:ext uri="{FF2B5EF4-FFF2-40B4-BE49-F238E27FC236}">
                  <a16:creationId xmlns:a16="http://schemas.microsoft.com/office/drawing/2014/main" id="{80123740-BF82-C94C-BC24-35023D1190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72150" y="-762000"/>
              <a:ext cx="1641475" cy="517525"/>
            </a:xfrm>
            <a:custGeom>
              <a:avLst/>
              <a:gdLst>
                <a:gd name="T0" fmla="*/ 0 w 438"/>
                <a:gd name="T1" fmla="*/ 114 h 138"/>
                <a:gd name="T2" fmla="*/ 438 w 438"/>
                <a:gd name="T3" fmla="*/ 25 h 138"/>
                <a:gd name="T4" fmla="*/ 36 w 438"/>
                <a:gd name="T5" fmla="*/ 19 h 138"/>
                <a:gd name="T6" fmla="*/ 62 w 438"/>
                <a:gd name="T7" fmla="*/ 43 h 138"/>
                <a:gd name="T8" fmla="*/ 110 w 438"/>
                <a:gd name="T9" fmla="*/ 43 h 138"/>
                <a:gd name="T10" fmla="*/ 110 w 438"/>
                <a:gd name="T11" fmla="*/ 43 h 138"/>
                <a:gd name="T12" fmla="*/ 137 w 438"/>
                <a:gd name="T13" fmla="*/ 19 h 138"/>
                <a:gd name="T14" fmla="*/ 142 w 438"/>
                <a:gd name="T15" fmla="*/ 19 h 138"/>
                <a:gd name="T16" fmla="*/ 169 w 438"/>
                <a:gd name="T17" fmla="*/ 43 h 138"/>
                <a:gd name="T18" fmla="*/ 216 w 438"/>
                <a:gd name="T19" fmla="*/ 43 h 138"/>
                <a:gd name="T20" fmla="*/ 216 w 438"/>
                <a:gd name="T21" fmla="*/ 43 h 138"/>
                <a:gd name="T22" fmla="*/ 243 w 438"/>
                <a:gd name="T23" fmla="*/ 19 h 138"/>
                <a:gd name="T24" fmla="*/ 249 w 438"/>
                <a:gd name="T25" fmla="*/ 19 h 138"/>
                <a:gd name="T26" fmla="*/ 275 w 438"/>
                <a:gd name="T27" fmla="*/ 43 h 138"/>
                <a:gd name="T28" fmla="*/ 323 w 438"/>
                <a:gd name="T29" fmla="*/ 43 h 138"/>
                <a:gd name="T30" fmla="*/ 323 w 438"/>
                <a:gd name="T31" fmla="*/ 43 h 138"/>
                <a:gd name="T32" fmla="*/ 350 w 438"/>
                <a:gd name="T33" fmla="*/ 19 h 138"/>
                <a:gd name="T34" fmla="*/ 355 w 438"/>
                <a:gd name="T35" fmla="*/ 19 h 138"/>
                <a:gd name="T36" fmla="*/ 36 w 438"/>
                <a:gd name="T37" fmla="*/ 75 h 138"/>
                <a:gd name="T38" fmla="*/ 110 w 438"/>
                <a:gd name="T39" fmla="*/ 75 h 138"/>
                <a:gd name="T40" fmla="*/ 110 w 438"/>
                <a:gd name="T41" fmla="*/ 75 h 138"/>
                <a:gd name="T42" fmla="*/ 137 w 438"/>
                <a:gd name="T43" fmla="*/ 52 h 138"/>
                <a:gd name="T44" fmla="*/ 142 w 438"/>
                <a:gd name="T45" fmla="*/ 52 h 138"/>
                <a:gd name="T46" fmla="*/ 169 w 438"/>
                <a:gd name="T47" fmla="*/ 75 h 138"/>
                <a:gd name="T48" fmla="*/ 216 w 438"/>
                <a:gd name="T49" fmla="*/ 75 h 138"/>
                <a:gd name="T50" fmla="*/ 216 w 438"/>
                <a:gd name="T51" fmla="*/ 75 h 138"/>
                <a:gd name="T52" fmla="*/ 243 w 438"/>
                <a:gd name="T53" fmla="*/ 52 h 138"/>
                <a:gd name="T54" fmla="*/ 249 w 438"/>
                <a:gd name="T55" fmla="*/ 52 h 138"/>
                <a:gd name="T56" fmla="*/ 275 w 438"/>
                <a:gd name="T57" fmla="*/ 75 h 138"/>
                <a:gd name="T58" fmla="*/ 323 w 438"/>
                <a:gd name="T59" fmla="*/ 75 h 138"/>
                <a:gd name="T60" fmla="*/ 323 w 438"/>
                <a:gd name="T61" fmla="*/ 75 h 138"/>
                <a:gd name="T62" fmla="*/ 350 w 438"/>
                <a:gd name="T63" fmla="*/ 52 h 138"/>
                <a:gd name="T64" fmla="*/ 355 w 438"/>
                <a:gd name="T65" fmla="*/ 52 h 138"/>
                <a:gd name="T66" fmla="*/ 382 w 438"/>
                <a:gd name="T67" fmla="*/ 75 h 138"/>
                <a:gd name="T68" fmla="*/ 83 w 438"/>
                <a:gd name="T69" fmla="*/ 107 h 138"/>
                <a:gd name="T70" fmla="*/ 83 w 438"/>
                <a:gd name="T71" fmla="*/ 107 h 138"/>
                <a:gd name="T72" fmla="*/ 110 w 438"/>
                <a:gd name="T73" fmla="*/ 84 h 138"/>
                <a:gd name="T74" fmla="*/ 116 w 438"/>
                <a:gd name="T75" fmla="*/ 84 h 138"/>
                <a:gd name="T76" fmla="*/ 142 w 438"/>
                <a:gd name="T77" fmla="*/ 107 h 138"/>
                <a:gd name="T78" fmla="*/ 190 w 438"/>
                <a:gd name="T79" fmla="*/ 107 h 138"/>
                <a:gd name="T80" fmla="*/ 190 w 438"/>
                <a:gd name="T81" fmla="*/ 107 h 138"/>
                <a:gd name="T82" fmla="*/ 216 w 438"/>
                <a:gd name="T83" fmla="*/ 84 h 138"/>
                <a:gd name="T84" fmla="*/ 222 w 438"/>
                <a:gd name="T85" fmla="*/ 84 h 138"/>
                <a:gd name="T86" fmla="*/ 249 w 438"/>
                <a:gd name="T87" fmla="*/ 107 h 138"/>
                <a:gd name="T88" fmla="*/ 296 w 438"/>
                <a:gd name="T89" fmla="*/ 107 h 138"/>
                <a:gd name="T90" fmla="*/ 296 w 438"/>
                <a:gd name="T91" fmla="*/ 107 h 138"/>
                <a:gd name="T92" fmla="*/ 323 w 438"/>
                <a:gd name="T93" fmla="*/ 84 h 138"/>
                <a:gd name="T94" fmla="*/ 329 w 438"/>
                <a:gd name="T95" fmla="*/ 84 h 138"/>
                <a:gd name="T96" fmla="*/ 355 w 438"/>
                <a:gd name="T97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38" h="138">
                  <a:moveTo>
                    <a:pt x="413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10" y="0"/>
                    <a:pt x="0" y="11"/>
                    <a:pt x="0" y="25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7"/>
                    <a:pt x="10" y="138"/>
                    <a:pt x="24" y="138"/>
                  </a:cubicBezTo>
                  <a:cubicBezTo>
                    <a:pt x="413" y="138"/>
                    <a:pt x="413" y="138"/>
                    <a:pt x="413" y="138"/>
                  </a:cubicBezTo>
                  <a:cubicBezTo>
                    <a:pt x="427" y="138"/>
                    <a:pt x="438" y="127"/>
                    <a:pt x="438" y="114"/>
                  </a:cubicBezTo>
                  <a:cubicBezTo>
                    <a:pt x="438" y="25"/>
                    <a:pt x="438" y="25"/>
                    <a:pt x="438" y="25"/>
                  </a:cubicBezTo>
                  <a:cubicBezTo>
                    <a:pt x="438" y="11"/>
                    <a:pt x="427" y="0"/>
                    <a:pt x="413" y="0"/>
                  </a:cubicBezTo>
                  <a:close/>
                  <a:moveTo>
                    <a:pt x="57" y="43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43"/>
                  </a:lnTo>
                  <a:close/>
                  <a:moveTo>
                    <a:pt x="83" y="43"/>
                  </a:moveTo>
                  <a:cubicBezTo>
                    <a:pt x="62" y="43"/>
                    <a:pt x="62" y="43"/>
                    <a:pt x="62" y="43"/>
                  </a:cubicBezTo>
                  <a:cubicBezTo>
                    <a:pt x="62" y="19"/>
                    <a:pt x="62" y="19"/>
                    <a:pt x="62" y="19"/>
                  </a:cubicBezTo>
                  <a:cubicBezTo>
                    <a:pt x="83" y="19"/>
                    <a:pt x="83" y="19"/>
                    <a:pt x="83" y="19"/>
                  </a:cubicBezTo>
                  <a:lnTo>
                    <a:pt x="83" y="43"/>
                  </a:lnTo>
                  <a:close/>
                  <a:moveTo>
                    <a:pt x="110" y="43"/>
                  </a:moveTo>
                  <a:cubicBezTo>
                    <a:pt x="89" y="43"/>
                    <a:pt x="89" y="43"/>
                    <a:pt x="89" y="43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110" y="19"/>
                    <a:pt x="110" y="19"/>
                    <a:pt x="110" y="19"/>
                  </a:cubicBezTo>
                  <a:lnTo>
                    <a:pt x="110" y="43"/>
                  </a:lnTo>
                  <a:close/>
                  <a:moveTo>
                    <a:pt x="137" y="43"/>
                  </a:moveTo>
                  <a:cubicBezTo>
                    <a:pt x="116" y="43"/>
                    <a:pt x="116" y="43"/>
                    <a:pt x="116" y="43"/>
                  </a:cubicBezTo>
                  <a:cubicBezTo>
                    <a:pt x="116" y="19"/>
                    <a:pt x="116" y="19"/>
                    <a:pt x="116" y="19"/>
                  </a:cubicBezTo>
                  <a:cubicBezTo>
                    <a:pt x="137" y="19"/>
                    <a:pt x="137" y="19"/>
                    <a:pt x="137" y="19"/>
                  </a:cubicBezTo>
                  <a:lnTo>
                    <a:pt x="137" y="43"/>
                  </a:lnTo>
                  <a:close/>
                  <a:moveTo>
                    <a:pt x="163" y="43"/>
                  </a:moveTo>
                  <a:cubicBezTo>
                    <a:pt x="142" y="43"/>
                    <a:pt x="142" y="43"/>
                    <a:pt x="142" y="43"/>
                  </a:cubicBezTo>
                  <a:cubicBezTo>
                    <a:pt x="142" y="19"/>
                    <a:pt x="142" y="19"/>
                    <a:pt x="142" y="19"/>
                  </a:cubicBezTo>
                  <a:cubicBezTo>
                    <a:pt x="163" y="19"/>
                    <a:pt x="163" y="19"/>
                    <a:pt x="163" y="19"/>
                  </a:cubicBezTo>
                  <a:lnTo>
                    <a:pt x="163" y="43"/>
                  </a:lnTo>
                  <a:close/>
                  <a:moveTo>
                    <a:pt x="190" y="43"/>
                  </a:moveTo>
                  <a:cubicBezTo>
                    <a:pt x="169" y="43"/>
                    <a:pt x="169" y="43"/>
                    <a:pt x="169" y="43"/>
                  </a:cubicBezTo>
                  <a:cubicBezTo>
                    <a:pt x="169" y="19"/>
                    <a:pt x="169" y="19"/>
                    <a:pt x="169" y="19"/>
                  </a:cubicBezTo>
                  <a:cubicBezTo>
                    <a:pt x="190" y="19"/>
                    <a:pt x="190" y="19"/>
                    <a:pt x="190" y="19"/>
                  </a:cubicBezTo>
                  <a:lnTo>
                    <a:pt x="190" y="43"/>
                  </a:lnTo>
                  <a:close/>
                  <a:moveTo>
                    <a:pt x="216" y="43"/>
                  </a:moveTo>
                  <a:cubicBezTo>
                    <a:pt x="196" y="43"/>
                    <a:pt x="196" y="43"/>
                    <a:pt x="196" y="43"/>
                  </a:cubicBezTo>
                  <a:cubicBezTo>
                    <a:pt x="196" y="19"/>
                    <a:pt x="196" y="19"/>
                    <a:pt x="196" y="19"/>
                  </a:cubicBezTo>
                  <a:cubicBezTo>
                    <a:pt x="216" y="19"/>
                    <a:pt x="216" y="19"/>
                    <a:pt x="216" y="19"/>
                  </a:cubicBezTo>
                  <a:lnTo>
                    <a:pt x="216" y="43"/>
                  </a:lnTo>
                  <a:close/>
                  <a:moveTo>
                    <a:pt x="243" y="43"/>
                  </a:moveTo>
                  <a:cubicBezTo>
                    <a:pt x="222" y="43"/>
                    <a:pt x="222" y="43"/>
                    <a:pt x="222" y="43"/>
                  </a:cubicBezTo>
                  <a:cubicBezTo>
                    <a:pt x="222" y="19"/>
                    <a:pt x="222" y="19"/>
                    <a:pt x="222" y="19"/>
                  </a:cubicBezTo>
                  <a:cubicBezTo>
                    <a:pt x="243" y="19"/>
                    <a:pt x="243" y="19"/>
                    <a:pt x="243" y="19"/>
                  </a:cubicBezTo>
                  <a:lnTo>
                    <a:pt x="243" y="43"/>
                  </a:lnTo>
                  <a:close/>
                  <a:moveTo>
                    <a:pt x="270" y="43"/>
                  </a:moveTo>
                  <a:cubicBezTo>
                    <a:pt x="249" y="43"/>
                    <a:pt x="249" y="43"/>
                    <a:pt x="249" y="43"/>
                  </a:cubicBezTo>
                  <a:cubicBezTo>
                    <a:pt x="249" y="19"/>
                    <a:pt x="249" y="19"/>
                    <a:pt x="249" y="19"/>
                  </a:cubicBezTo>
                  <a:cubicBezTo>
                    <a:pt x="270" y="19"/>
                    <a:pt x="270" y="19"/>
                    <a:pt x="270" y="19"/>
                  </a:cubicBezTo>
                  <a:lnTo>
                    <a:pt x="270" y="43"/>
                  </a:lnTo>
                  <a:close/>
                  <a:moveTo>
                    <a:pt x="296" y="43"/>
                  </a:moveTo>
                  <a:cubicBezTo>
                    <a:pt x="275" y="43"/>
                    <a:pt x="275" y="43"/>
                    <a:pt x="275" y="43"/>
                  </a:cubicBezTo>
                  <a:cubicBezTo>
                    <a:pt x="275" y="19"/>
                    <a:pt x="275" y="19"/>
                    <a:pt x="275" y="19"/>
                  </a:cubicBezTo>
                  <a:cubicBezTo>
                    <a:pt x="296" y="19"/>
                    <a:pt x="296" y="19"/>
                    <a:pt x="296" y="19"/>
                  </a:cubicBezTo>
                  <a:lnTo>
                    <a:pt x="296" y="43"/>
                  </a:lnTo>
                  <a:close/>
                  <a:moveTo>
                    <a:pt x="323" y="43"/>
                  </a:moveTo>
                  <a:cubicBezTo>
                    <a:pt x="302" y="43"/>
                    <a:pt x="302" y="43"/>
                    <a:pt x="302" y="43"/>
                  </a:cubicBezTo>
                  <a:cubicBezTo>
                    <a:pt x="302" y="19"/>
                    <a:pt x="302" y="19"/>
                    <a:pt x="302" y="19"/>
                  </a:cubicBezTo>
                  <a:cubicBezTo>
                    <a:pt x="323" y="19"/>
                    <a:pt x="323" y="19"/>
                    <a:pt x="323" y="19"/>
                  </a:cubicBezTo>
                  <a:lnTo>
                    <a:pt x="323" y="43"/>
                  </a:lnTo>
                  <a:close/>
                  <a:moveTo>
                    <a:pt x="350" y="43"/>
                  </a:moveTo>
                  <a:cubicBezTo>
                    <a:pt x="329" y="43"/>
                    <a:pt x="329" y="43"/>
                    <a:pt x="329" y="43"/>
                  </a:cubicBezTo>
                  <a:cubicBezTo>
                    <a:pt x="329" y="19"/>
                    <a:pt x="329" y="19"/>
                    <a:pt x="329" y="19"/>
                  </a:cubicBezTo>
                  <a:cubicBezTo>
                    <a:pt x="350" y="19"/>
                    <a:pt x="350" y="19"/>
                    <a:pt x="350" y="19"/>
                  </a:cubicBezTo>
                  <a:lnTo>
                    <a:pt x="350" y="43"/>
                  </a:lnTo>
                  <a:close/>
                  <a:moveTo>
                    <a:pt x="403" y="43"/>
                  </a:moveTo>
                  <a:cubicBezTo>
                    <a:pt x="355" y="43"/>
                    <a:pt x="355" y="43"/>
                    <a:pt x="355" y="43"/>
                  </a:cubicBezTo>
                  <a:cubicBezTo>
                    <a:pt x="355" y="19"/>
                    <a:pt x="355" y="19"/>
                    <a:pt x="355" y="19"/>
                  </a:cubicBezTo>
                  <a:cubicBezTo>
                    <a:pt x="403" y="19"/>
                    <a:pt x="403" y="19"/>
                    <a:pt x="403" y="19"/>
                  </a:cubicBezTo>
                  <a:lnTo>
                    <a:pt x="403" y="43"/>
                  </a:lnTo>
                  <a:close/>
                  <a:moveTo>
                    <a:pt x="83" y="75"/>
                  </a:moveTo>
                  <a:cubicBezTo>
                    <a:pt x="36" y="75"/>
                    <a:pt x="36" y="75"/>
                    <a:pt x="36" y="75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83" y="52"/>
                    <a:pt x="83" y="52"/>
                    <a:pt x="83" y="52"/>
                  </a:cubicBezTo>
                  <a:lnTo>
                    <a:pt x="83" y="75"/>
                  </a:lnTo>
                  <a:close/>
                  <a:moveTo>
                    <a:pt x="110" y="75"/>
                  </a:moveTo>
                  <a:cubicBezTo>
                    <a:pt x="89" y="75"/>
                    <a:pt x="89" y="75"/>
                    <a:pt x="89" y="75"/>
                  </a:cubicBezTo>
                  <a:cubicBezTo>
                    <a:pt x="89" y="52"/>
                    <a:pt x="89" y="52"/>
                    <a:pt x="89" y="52"/>
                  </a:cubicBezTo>
                  <a:cubicBezTo>
                    <a:pt x="110" y="52"/>
                    <a:pt x="110" y="52"/>
                    <a:pt x="110" y="52"/>
                  </a:cubicBezTo>
                  <a:lnTo>
                    <a:pt x="110" y="75"/>
                  </a:lnTo>
                  <a:close/>
                  <a:moveTo>
                    <a:pt x="137" y="75"/>
                  </a:moveTo>
                  <a:cubicBezTo>
                    <a:pt x="116" y="75"/>
                    <a:pt x="116" y="75"/>
                    <a:pt x="116" y="75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37" y="52"/>
                    <a:pt x="137" y="52"/>
                    <a:pt x="137" y="52"/>
                  </a:cubicBezTo>
                  <a:lnTo>
                    <a:pt x="137" y="75"/>
                  </a:lnTo>
                  <a:close/>
                  <a:moveTo>
                    <a:pt x="163" y="75"/>
                  </a:moveTo>
                  <a:cubicBezTo>
                    <a:pt x="142" y="75"/>
                    <a:pt x="142" y="75"/>
                    <a:pt x="142" y="75"/>
                  </a:cubicBezTo>
                  <a:cubicBezTo>
                    <a:pt x="142" y="52"/>
                    <a:pt x="142" y="52"/>
                    <a:pt x="142" y="52"/>
                  </a:cubicBezTo>
                  <a:cubicBezTo>
                    <a:pt x="163" y="52"/>
                    <a:pt x="163" y="52"/>
                    <a:pt x="163" y="52"/>
                  </a:cubicBezTo>
                  <a:lnTo>
                    <a:pt x="163" y="75"/>
                  </a:lnTo>
                  <a:close/>
                  <a:moveTo>
                    <a:pt x="190" y="75"/>
                  </a:moveTo>
                  <a:cubicBezTo>
                    <a:pt x="169" y="75"/>
                    <a:pt x="169" y="75"/>
                    <a:pt x="169" y="75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90" y="52"/>
                    <a:pt x="190" y="52"/>
                    <a:pt x="190" y="52"/>
                  </a:cubicBezTo>
                  <a:lnTo>
                    <a:pt x="190" y="75"/>
                  </a:lnTo>
                  <a:close/>
                  <a:moveTo>
                    <a:pt x="216" y="75"/>
                  </a:moveTo>
                  <a:cubicBezTo>
                    <a:pt x="196" y="75"/>
                    <a:pt x="196" y="75"/>
                    <a:pt x="196" y="75"/>
                  </a:cubicBezTo>
                  <a:cubicBezTo>
                    <a:pt x="196" y="52"/>
                    <a:pt x="196" y="52"/>
                    <a:pt x="196" y="52"/>
                  </a:cubicBezTo>
                  <a:cubicBezTo>
                    <a:pt x="216" y="52"/>
                    <a:pt x="216" y="52"/>
                    <a:pt x="216" y="52"/>
                  </a:cubicBezTo>
                  <a:lnTo>
                    <a:pt x="216" y="75"/>
                  </a:lnTo>
                  <a:close/>
                  <a:moveTo>
                    <a:pt x="243" y="75"/>
                  </a:moveTo>
                  <a:cubicBezTo>
                    <a:pt x="222" y="75"/>
                    <a:pt x="222" y="75"/>
                    <a:pt x="222" y="75"/>
                  </a:cubicBezTo>
                  <a:cubicBezTo>
                    <a:pt x="222" y="52"/>
                    <a:pt x="222" y="52"/>
                    <a:pt x="222" y="52"/>
                  </a:cubicBezTo>
                  <a:cubicBezTo>
                    <a:pt x="243" y="52"/>
                    <a:pt x="243" y="52"/>
                    <a:pt x="243" y="52"/>
                  </a:cubicBezTo>
                  <a:lnTo>
                    <a:pt x="243" y="75"/>
                  </a:lnTo>
                  <a:close/>
                  <a:moveTo>
                    <a:pt x="270" y="75"/>
                  </a:moveTo>
                  <a:cubicBezTo>
                    <a:pt x="249" y="75"/>
                    <a:pt x="249" y="75"/>
                    <a:pt x="249" y="75"/>
                  </a:cubicBezTo>
                  <a:cubicBezTo>
                    <a:pt x="249" y="52"/>
                    <a:pt x="249" y="52"/>
                    <a:pt x="249" y="52"/>
                  </a:cubicBezTo>
                  <a:cubicBezTo>
                    <a:pt x="270" y="52"/>
                    <a:pt x="270" y="52"/>
                    <a:pt x="270" y="52"/>
                  </a:cubicBezTo>
                  <a:lnTo>
                    <a:pt x="270" y="75"/>
                  </a:lnTo>
                  <a:close/>
                  <a:moveTo>
                    <a:pt x="296" y="75"/>
                  </a:moveTo>
                  <a:cubicBezTo>
                    <a:pt x="275" y="75"/>
                    <a:pt x="275" y="75"/>
                    <a:pt x="275" y="75"/>
                  </a:cubicBezTo>
                  <a:cubicBezTo>
                    <a:pt x="275" y="52"/>
                    <a:pt x="275" y="52"/>
                    <a:pt x="275" y="52"/>
                  </a:cubicBezTo>
                  <a:cubicBezTo>
                    <a:pt x="296" y="52"/>
                    <a:pt x="296" y="52"/>
                    <a:pt x="296" y="52"/>
                  </a:cubicBezTo>
                  <a:lnTo>
                    <a:pt x="296" y="75"/>
                  </a:lnTo>
                  <a:close/>
                  <a:moveTo>
                    <a:pt x="323" y="75"/>
                  </a:moveTo>
                  <a:cubicBezTo>
                    <a:pt x="302" y="75"/>
                    <a:pt x="302" y="75"/>
                    <a:pt x="302" y="75"/>
                  </a:cubicBezTo>
                  <a:cubicBezTo>
                    <a:pt x="302" y="52"/>
                    <a:pt x="302" y="52"/>
                    <a:pt x="302" y="52"/>
                  </a:cubicBezTo>
                  <a:cubicBezTo>
                    <a:pt x="323" y="52"/>
                    <a:pt x="323" y="52"/>
                    <a:pt x="323" y="52"/>
                  </a:cubicBezTo>
                  <a:lnTo>
                    <a:pt x="323" y="75"/>
                  </a:lnTo>
                  <a:close/>
                  <a:moveTo>
                    <a:pt x="350" y="75"/>
                  </a:moveTo>
                  <a:cubicBezTo>
                    <a:pt x="329" y="75"/>
                    <a:pt x="329" y="75"/>
                    <a:pt x="329" y="75"/>
                  </a:cubicBezTo>
                  <a:cubicBezTo>
                    <a:pt x="329" y="52"/>
                    <a:pt x="329" y="52"/>
                    <a:pt x="329" y="52"/>
                  </a:cubicBezTo>
                  <a:cubicBezTo>
                    <a:pt x="350" y="52"/>
                    <a:pt x="350" y="52"/>
                    <a:pt x="350" y="52"/>
                  </a:cubicBezTo>
                  <a:lnTo>
                    <a:pt x="350" y="75"/>
                  </a:lnTo>
                  <a:close/>
                  <a:moveTo>
                    <a:pt x="376" y="75"/>
                  </a:moveTo>
                  <a:cubicBezTo>
                    <a:pt x="355" y="75"/>
                    <a:pt x="355" y="75"/>
                    <a:pt x="355" y="75"/>
                  </a:cubicBezTo>
                  <a:cubicBezTo>
                    <a:pt x="355" y="52"/>
                    <a:pt x="355" y="52"/>
                    <a:pt x="355" y="52"/>
                  </a:cubicBezTo>
                  <a:cubicBezTo>
                    <a:pt x="376" y="52"/>
                    <a:pt x="376" y="52"/>
                    <a:pt x="376" y="52"/>
                  </a:cubicBezTo>
                  <a:lnTo>
                    <a:pt x="376" y="75"/>
                  </a:lnTo>
                  <a:close/>
                  <a:moveTo>
                    <a:pt x="403" y="75"/>
                  </a:moveTo>
                  <a:cubicBezTo>
                    <a:pt x="382" y="75"/>
                    <a:pt x="382" y="75"/>
                    <a:pt x="382" y="75"/>
                  </a:cubicBezTo>
                  <a:cubicBezTo>
                    <a:pt x="382" y="52"/>
                    <a:pt x="382" y="52"/>
                    <a:pt x="382" y="52"/>
                  </a:cubicBezTo>
                  <a:cubicBezTo>
                    <a:pt x="403" y="52"/>
                    <a:pt x="403" y="52"/>
                    <a:pt x="403" y="52"/>
                  </a:cubicBezTo>
                  <a:lnTo>
                    <a:pt x="403" y="75"/>
                  </a:lnTo>
                  <a:close/>
                  <a:moveTo>
                    <a:pt x="83" y="107"/>
                  </a:moveTo>
                  <a:cubicBezTo>
                    <a:pt x="36" y="107"/>
                    <a:pt x="36" y="107"/>
                    <a:pt x="36" y="107"/>
                  </a:cubicBezTo>
                  <a:cubicBezTo>
                    <a:pt x="36" y="84"/>
                    <a:pt x="36" y="84"/>
                    <a:pt x="36" y="84"/>
                  </a:cubicBezTo>
                  <a:cubicBezTo>
                    <a:pt x="83" y="84"/>
                    <a:pt x="83" y="84"/>
                    <a:pt x="83" y="84"/>
                  </a:cubicBezTo>
                  <a:lnTo>
                    <a:pt x="83" y="107"/>
                  </a:lnTo>
                  <a:close/>
                  <a:moveTo>
                    <a:pt x="110" y="107"/>
                  </a:moveTo>
                  <a:cubicBezTo>
                    <a:pt x="89" y="107"/>
                    <a:pt x="89" y="107"/>
                    <a:pt x="89" y="107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110" y="84"/>
                    <a:pt x="110" y="84"/>
                    <a:pt x="110" y="84"/>
                  </a:cubicBezTo>
                  <a:lnTo>
                    <a:pt x="110" y="107"/>
                  </a:lnTo>
                  <a:close/>
                  <a:moveTo>
                    <a:pt x="137" y="107"/>
                  </a:moveTo>
                  <a:cubicBezTo>
                    <a:pt x="116" y="107"/>
                    <a:pt x="116" y="107"/>
                    <a:pt x="116" y="107"/>
                  </a:cubicBezTo>
                  <a:cubicBezTo>
                    <a:pt x="116" y="84"/>
                    <a:pt x="116" y="84"/>
                    <a:pt x="116" y="84"/>
                  </a:cubicBezTo>
                  <a:cubicBezTo>
                    <a:pt x="137" y="84"/>
                    <a:pt x="137" y="84"/>
                    <a:pt x="137" y="84"/>
                  </a:cubicBezTo>
                  <a:lnTo>
                    <a:pt x="137" y="107"/>
                  </a:lnTo>
                  <a:close/>
                  <a:moveTo>
                    <a:pt x="163" y="107"/>
                  </a:moveTo>
                  <a:cubicBezTo>
                    <a:pt x="142" y="107"/>
                    <a:pt x="142" y="107"/>
                    <a:pt x="142" y="107"/>
                  </a:cubicBezTo>
                  <a:cubicBezTo>
                    <a:pt x="142" y="84"/>
                    <a:pt x="142" y="84"/>
                    <a:pt x="142" y="84"/>
                  </a:cubicBezTo>
                  <a:cubicBezTo>
                    <a:pt x="163" y="84"/>
                    <a:pt x="163" y="84"/>
                    <a:pt x="163" y="84"/>
                  </a:cubicBezTo>
                  <a:lnTo>
                    <a:pt x="163" y="107"/>
                  </a:lnTo>
                  <a:close/>
                  <a:moveTo>
                    <a:pt x="190" y="107"/>
                  </a:moveTo>
                  <a:cubicBezTo>
                    <a:pt x="169" y="107"/>
                    <a:pt x="169" y="107"/>
                    <a:pt x="169" y="107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90" y="84"/>
                    <a:pt x="190" y="84"/>
                    <a:pt x="190" y="84"/>
                  </a:cubicBezTo>
                  <a:lnTo>
                    <a:pt x="190" y="107"/>
                  </a:lnTo>
                  <a:close/>
                  <a:moveTo>
                    <a:pt x="216" y="107"/>
                  </a:moveTo>
                  <a:cubicBezTo>
                    <a:pt x="196" y="107"/>
                    <a:pt x="196" y="107"/>
                    <a:pt x="196" y="107"/>
                  </a:cubicBezTo>
                  <a:cubicBezTo>
                    <a:pt x="196" y="84"/>
                    <a:pt x="196" y="84"/>
                    <a:pt x="196" y="84"/>
                  </a:cubicBezTo>
                  <a:cubicBezTo>
                    <a:pt x="216" y="84"/>
                    <a:pt x="216" y="84"/>
                    <a:pt x="216" y="84"/>
                  </a:cubicBezTo>
                  <a:lnTo>
                    <a:pt x="216" y="107"/>
                  </a:lnTo>
                  <a:close/>
                  <a:moveTo>
                    <a:pt x="243" y="107"/>
                  </a:moveTo>
                  <a:cubicBezTo>
                    <a:pt x="222" y="107"/>
                    <a:pt x="222" y="107"/>
                    <a:pt x="222" y="107"/>
                  </a:cubicBezTo>
                  <a:cubicBezTo>
                    <a:pt x="222" y="84"/>
                    <a:pt x="222" y="84"/>
                    <a:pt x="222" y="84"/>
                  </a:cubicBezTo>
                  <a:cubicBezTo>
                    <a:pt x="243" y="84"/>
                    <a:pt x="243" y="84"/>
                    <a:pt x="243" y="84"/>
                  </a:cubicBezTo>
                  <a:lnTo>
                    <a:pt x="243" y="107"/>
                  </a:lnTo>
                  <a:close/>
                  <a:moveTo>
                    <a:pt x="270" y="107"/>
                  </a:moveTo>
                  <a:cubicBezTo>
                    <a:pt x="249" y="107"/>
                    <a:pt x="249" y="107"/>
                    <a:pt x="249" y="107"/>
                  </a:cubicBezTo>
                  <a:cubicBezTo>
                    <a:pt x="249" y="84"/>
                    <a:pt x="249" y="84"/>
                    <a:pt x="249" y="84"/>
                  </a:cubicBezTo>
                  <a:cubicBezTo>
                    <a:pt x="270" y="84"/>
                    <a:pt x="270" y="84"/>
                    <a:pt x="270" y="84"/>
                  </a:cubicBezTo>
                  <a:lnTo>
                    <a:pt x="270" y="107"/>
                  </a:lnTo>
                  <a:close/>
                  <a:moveTo>
                    <a:pt x="296" y="107"/>
                  </a:moveTo>
                  <a:cubicBezTo>
                    <a:pt x="275" y="107"/>
                    <a:pt x="275" y="107"/>
                    <a:pt x="275" y="107"/>
                  </a:cubicBezTo>
                  <a:cubicBezTo>
                    <a:pt x="275" y="84"/>
                    <a:pt x="275" y="84"/>
                    <a:pt x="275" y="84"/>
                  </a:cubicBezTo>
                  <a:cubicBezTo>
                    <a:pt x="296" y="84"/>
                    <a:pt x="296" y="84"/>
                    <a:pt x="296" y="84"/>
                  </a:cubicBezTo>
                  <a:lnTo>
                    <a:pt x="296" y="107"/>
                  </a:lnTo>
                  <a:close/>
                  <a:moveTo>
                    <a:pt x="323" y="107"/>
                  </a:moveTo>
                  <a:cubicBezTo>
                    <a:pt x="302" y="107"/>
                    <a:pt x="302" y="107"/>
                    <a:pt x="302" y="107"/>
                  </a:cubicBezTo>
                  <a:cubicBezTo>
                    <a:pt x="302" y="84"/>
                    <a:pt x="302" y="84"/>
                    <a:pt x="302" y="84"/>
                  </a:cubicBezTo>
                  <a:cubicBezTo>
                    <a:pt x="323" y="84"/>
                    <a:pt x="323" y="84"/>
                    <a:pt x="323" y="84"/>
                  </a:cubicBezTo>
                  <a:lnTo>
                    <a:pt x="323" y="107"/>
                  </a:lnTo>
                  <a:close/>
                  <a:moveTo>
                    <a:pt x="350" y="107"/>
                  </a:moveTo>
                  <a:cubicBezTo>
                    <a:pt x="329" y="107"/>
                    <a:pt x="329" y="107"/>
                    <a:pt x="329" y="107"/>
                  </a:cubicBezTo>
                  <a:cubicBezTo>
                    <a:pt x="329" y="84"/>
                    <a:pt x="329" y="84"/>
                    <a:pt x="329" y="84"/>
                  </a:cubicBezTo>
                  <a:cubicBezTo>
                    <a:pt x="350" y="84"/>
                    <a:pt x="350" y="84"/>
                    <a:pt x="350" y="84"/>
                  </a:cubicBezTo>
                  <a:lnTo>
                    <a:pt x="350" y="107"/>
                  </a:lnTo>
                  <a:close/>
                  <a:moveTo>
                    <a:pt x="403" y="107"/>
                  </a:moveTo>
                  <a:cubicBezTo>
                    <a:pt x="355" y="107"/>
                    <a:pt x="355" y="107"/>
                    <a:pt x="355" y="107"/>
                  </a:cubicBezTo>
                  <a:cubicBezTo>
                    <a:pt x="355" y="84"/>
                    <a:pt x="355" y="84"/>
                    <a:pt x="355" y="84"/>
                  </a:cubicBezTo>
                  <a:cubicBezTo>
                    <a:pt x="403" y="84"/>
                    <a:pt x="403" y="84"/>
                    <a:pt x="403" y="84"/>
                  </a:cubicBezTo>
                  <a:lnTo>
                    <a:pt x="403" y="10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27296FF-1439-A643-821A-E30166B20C4F}"/>
              </a:ext>
            </a:extLst>
          </p:cNvPr>
          <p:cNvSpPr/>
          <p:nvPr/>
        </p:nvSpPr>
        <p:spPr>
          <a:xfrm>
            <a:off x="1781248" y="4015638"/>
            <a:ext cx="45076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chemeClr val="accent1"/>
                </a:solidFill>
              </a:rPr>
              <a:t>ERP</a:t>
            </a:r>
            <a:endParaRPr lang="ru-RU" sz="1200" dirty="0">
              <a:solidFill>
                <a:schemeClr val="accent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C192C84-E078-5E44-9583-9A01393D2FD2}"/>
              </a:ext>
            </a:extLst>
          </p:cNvPr>
          <p:cNvGrpSpPr>
            <a:grpSpLocks noChangeAspect="1"/>
          </p:cNvGrpSpPr>
          <p:nvPr/>
        </p:nvGrpSpPr>
        <p:grpSpPr>
          <a:xfrm>
            <a:off x="653406" y="1314499"/>
            <a:ext cx="747220" cy="649757"/>
            <a:chOff x="5494338" y="-673101"/>
            <a:chExt cx="2117725" cy="1841502"/>
          </a:xfrm>
          <a:solidFill>
            <a:srgbClr val="EC881D"/>
          </a:solidFill>
        </p:grpSpPr>
        <p:sp>
          <p:nvSpPr>
            <p:cNvPr id="30" name="Freeform 140">
              <a:extLst>
                <a:ext uri="{FF2B5EF4-FFF2-40B4-BE49-F238E27FC236}">
                  <a16:creationId xmlns:a16="http://schemas.microsoft.com/office/drawing/2014/main" id="{E47C7286-30D3-B249-880E-D3A0A7C485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80138" y="-263525"/>
              <a:ext cx="1431925" cy="1431926"/>
            </a:xfrm>
            <a:custGeom>
              <a:avLst/>
              <a:gdLst>
                <a:gd name="T0" fmla="*/ 45 w 382"/>
                <a:gd name="T1" fmla="*/ 93 h 382"/>
                <a:gd name="T2" fmla="*/ 48 w 382"/>
                <a:gd name="T3" fmla="*/ 124 h 382"/>
                <a:gd name="T4" fmla="*/ 26 w 382"/>
                <a:gd name="T5" fmla="*/ 130 h 382"/>
                <a:gd name="T6" fmla="*/ 3 w 382"/>
                <a:gd name="T7" fmla="*/ 151 h 382"/>
                <a:gd name="T8" fmla="*/ 15 w 382"/>
                <a:gd name="T9" fmla="*/ 180 h 382"/>
                <a:gd name="T10" fmla="*/ 34 w 382"/>
                <a:gd name="T11" fmla="*/ 204 h 382"/>
                <a:gd name="T12" fmla="*/ 17 w 382"/>
                <a:gd name="T13" fmla="*/ 221 h 382"/>
                <a:gd name="T14" fmla="*/ 8 w 382"/>
                <a:gd name="T15" fmla="*/ 250 h 382"/>
                <a:gd name="T16" fmla="*/ 33 w 382"/>
                <a:gd name="T17" fmla="*/ 269 h 382"/>
                <a:gd name="T18" fmla="*/ 56 w 382"/>
                <a:gd name="T19" fmla="*/ 272 h 382"/>
                <a:gd name="T20" fmla="*/ 55 w 382"/>
                <a:gd name="T21" fmla="*/ 303 h 382"/>
                <a:gd name="T22" fmla="*/ 62 w 382"/>
                <a:gd name="T23" fmla="*/ 334 h 382"/>
                <a:gd name="T24" fmla="*/ 93 w 382"/>
                <a:gd name="T25" fmla="*/ 337 h 382"/>
                <a:gd name="T26" fmla="*/ 124 w 382"/>
                <a:gd name="T27" fmla="*/ 334 h 382"/>
                <a:gd name="T28" fmla="*/ 129 w 382"/>
                <a:gd name="T29" fmla="*/ 356 h 382"/>
                <a:gd name="T30" fmla="*/ 150 w 382"/>
                <a:gd name="T31" fmla="*/ 380 h 382"/>
                <a:gd name="T32" fmla="*/ 179 w 382"/>
                <a:gd name="T33" fmla="*/ 367 h 382"/>
                <a:gd name="T34" fmla="*/ 204 w 382"/>
                <a:gd name="T35" fmla="*/ 348 h 382"/>
                <a:gd name="T36" fmla="*/ 220 w 382"/>
                <a:gd name="T37" fmla="*/ 365 h 382"/>
                <a:gd name="T38" fmla="*/ 250 w 382"/>
                <a:gd name="T39" fmla="*/ 375 h 382"/>
                <a:gd name="T40" fmla="*/ 268 w 382"/>
                <a:gd name="T41" fmla="*/ 349 h 382"/>
                <a:gd name="T42" fmla="*/ 281 w 382"/>
                <a:gd name="T43" fmla="*/ 321 h 382"/>
                <a:gd name="T44" fmla="*/ 303 w 382"/>
                <a:gd name="T45" fmla="*/ 327 h 382"/>
                <a:gd name="T46" fmla="*/ 333 w 382"/>
                <a:gd name="T47" fmla="*/ 321 h 382"/>
                <a:gd name="T48" fmla="*/ 337 w 382"/>
                <a:gd name="T49" fmla="*/ 289 h 382"/>
                <a:gd name="T50" fmla="*/ 333 w 382"/>
                <a:gd name="T51" fmla="*/ 259 h 382"/>
                <a:gd name="T52" fmla="*/ 356 w 382"/>
                <a:gd name="T53" fmla="*/ 253 h 382"/>
                <a:gd name="T54" fmla="*/ 379 w 382"/>
                <a:gd name="T55" fmla="*/ 232 h 382"/>
                <a:gd name="T56" fmla="*/ 366 w 382"/>
                <a:gd name="T57" fmla="*/ 203 h 382"/>
                <a:gd name="T58" fmla="*/ 348 w 382"/>
                <a:gd name="T59" fmla="*/ 178 h 382"/>
                <a:gd name="T60" fmla="*/ 364 w 382"/>
                <a:gd name="T61" fmla="*/ 162 h 382"/>
                <a:gd name="T62" fmla="*/ 374 w 382"/>
                <a:gd name="T63" fmla="*/ 133 h 382"/>
                <a:gd name="T64" fmla="*/ 349 w 382"/>
                <a:gd name="T65" fmla="*/ 114 h 382"/>
                <a:gd name="T66" fmla="*/ 320 w 382"/>
                <a:gd name="T67" fmla="*/ 102 h 382"/>
                <a:gd name="T68" fmla="*/ 326 w 382"/>
                <a:gd name="T69" fmla="*/ 79 h 382"/>
                <a:gd name="T70" fmla="*/ 320 w 382"/>
                <a:gd name="T71" fmla="*/ 49 h 382"/>
                <a:gd name="T72" fmla="*/ 289 w 382"/>
                <a:gd name="T73" fmla="*/ 46 h 382"/>
                <a:gd name="T74" fmla="*/ 258 w 382"/>
                <a:gd name="T75" fmla="*/ 49 h 382"/>
                <a:gd name="T76" fmla="*/ 252 w 382"/>
                <a:gd name="T77" fmla="*/ 27 h 382"/>
                <a:gd name="T78" fmla="*/ 231 w 382"/>
                <a:gd name="T79" fmla="*/ 3 h 382"/>
                <a:gd name="T80" fmla="*/ 203 w 382"/>
                <a:gd name="T81" fmla="*/ 16 h 382"/>
                <a:gd name="T82" fmla="*/ 178 w 382"/>
                <a:gd name="T83" fmla="*/ 35 h 382"/>
                <a:gd name="T84" fmla="*/ 162 w 382"/>
                <a:gd name="T85" fmla="*/ 18 h 382"/>
                <a:gd name="T86" fmla="*/ 132 w 382"/>
                <a:gd name="T87" fmla="*/ 8 h 382"/>
                <a:gd name="T88" fmla="*/ 113 w 382"/>
                <a:gd name="T89" fmla="*/ 34 h 382"/>
                <a:gd name="T90" fmla="*/ 101 w 382"/>
                <a:gd name="T91" fmla="*/ 62 h 382"/>
                <a:gd name="T92" fmla="*/ 79 w 382"/>
                <a:gd name="T93" fmla="*/ 56 h 382"/>
                <a:gd name="T94" fmla="*/ 48 w 382"/>
                <a:gd name="T95" fmla="*/ 62 h 382"/>
                <a:gd name="T96" fmla="*/ 45 w 382"/>
                <a:gd name="T97" fmla="*/ 93 h 382"/>
                <a:gd name="T98" fmla="*/ 157 w 382"/>
                <a:gd name="T99" fmla="*/ 86 h 382"/>
                <a:gd name="T100" fmla="*/ 296 w 382"/>
                <a:gd name="T101" fmla="*/ 158 h 382"/>
                <a:gd name="T102" fmla="*/ 225 w 382"/>
                <a:gd name="T103" fmla="*/ 297 h 382"/>
                <a:gd name="T104" fmla="*/ 86 w 382"/>
                <a:gd name="T105" fmla="*/ 225 h 382"/>
                <a:gd name="T106" fmla="*/ 157 w 382"/>
                <a:gd name="T107" fmla="*/ 86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2" h="382">
                  <a:moveTo>
                    <a:pt x="45" y="93"/>
                  </a:moveTo>
                  <a:cubicBezTo>
                    <a:pt x="52" y="100"/>
                    <a:pt x="51" y="119"/>
                    <a:pt x="48" y="124"/>
                  </a:cubicBezTo>
                  <a:cubicBezTo>
                    <a:pt x="46" y="130"/>
                    <a:pt x="36" y="132"/>
                    <a:pt x="26" y="130"/>
                  </a:cubicBezTo>
                  <a:cubicBezTo>
                    <a:pt x="16" y="128"/>
                    <a:pt x="6" y="137"/>
                    <a:pt x="3" y="151"/>
                  </a:cubicBezTo>
                  <a:cubicBezTo>
                    <a:pt x="0" y="165"/>
                    <a:pt x="5" y="177"/>
                    <a:pt x="15" y="180"/>
                  </a:cubicBezTo>
                  <a:cubicBezTo>
                    <a:pt x="25" y="182"/>
                    <a:pt x="33" y="199"/>
                    <a:pt x="34" y="204"/>
                  </a:cubicBezTo>
                  <a:cubicBezTo>
                    <a:pt x="34" y="210"/>
                    <a:pt x="27" y="218"/>
                    <a:pt x="17" y="221"/>
                  </a:cubicBezTo>
                  <a:cubicBezTo>
                    <a:pt x="8" y="224"/>
                    <a:pt x="3" y="237"/>
                    <a:pt x="8" y="250"/>
                  </a:cubicBezTo>
                  <a:cubicBezTo>
                    <a:pt x="12" y="264"/>
                    <a:pt x="23" y="272"/>
                    <a:pt x="33" y="269"/>
                  </a:cubicBezTo>
                  <a:cubicBezTo>
                    <a:pt x="43" y="266"/>
                    <a:pt x="53" y="267"/>
                    <a:pt x="56" y="272"/>
                  </a:cubicBezTo>
                  <a:cubicBezTo>
                    <a:pt x="59" y="277"/>
                    <a:pt x="62" y="296"/>
                    <a:pt x="55" y="303"/>
                  </a:cubicBezTo>
                  <a:cubicBezTo>
                    <a:pt x="48" y="311"/>
                    <a:pt x="51" y="325"/>
                    <a:pt x="62" y="334"/>
                  </a:cubicBezTo>
                  <a:cubicBezTo>
                    <a:pt x="72" y="343"/>
                    <a:pt x="86" y="345"/>
                    <a:pt x="93" y="337"/>
                  </a:cubicBezTo>
                  <a:cubicBezTo>
                    <a:pt x="100" y="330"/>
                    <a:pt x="118" y="331"/>
                    <a:pt x="124" y="334"/>
                  </a:cubicBezTo>
                  <a:cubicBezTo>
                    <a:pt x="129" y="336"/>
                    <a:pt x="132" y="346"/>
                    <a:pt x="129" y="356"/>
                  </a:cubicBezTo>
                  <a:cubicBezTo>
                    <a:pt x="127" y="366"/>
                    <a:pt x="137" y="377"/>
                    <a:pt x="150" y="380"/>
                  </a:cubicBezTo>
                  <a:cubicBezTo>
                    <a:pt x="164" y="382"/>
                    <a:pt x="177" y="377"/>
                    <a:pt x="179" y="367"/>
                  </a:cubicBezTo>
                  <a:cubicBezTo>
                    <a:pt x="181" y="357"/>
                    <a:pt x="198" y="349"/>
                    <a:pt x="204" y="348"/>
                  </a:cubicBezTo>
                  <a:cubicBezTo>
                    <a:pt x="210" y="348"/>
                    <a:pt x="217" y="355"/>
                    <a:pt x="220" y="365"/>
                  </a:cubicBezTo>
                  <a:cubicBezTo>
                    <a:pt x="223" y="374"/>
                    <a:pt x="236" y="379"/>
                    <a:pt x="250" y="375"/>
                  </a:cubicBezTo>
                  <a:cubicBezTo>
                    <a:pt x="263" y="370"/>
                    <a:pt x="271" y="359"/>
                    <a:pt x="268" y="349"/>
                  </a:cubicBezTo>
                  <a:cubicBezTo>
                    <a:pt x="265" y="340"/>
                    <a:pt x="276" y="324"/>
                    <a:pt x="281" y="321"/>
                  </a:cubicBezTo>
                  <a:cubicBezTo>
                    <a:pt x="285" y="317"/>
                    <a:pt x="295" y="320"/>
                    <a:pt x="303" y="327"/>
                  </a:cubicBezTo>
                  <a:cubicBezTo>
                    <a:pt x="310" y="334"/>
                    <a:pt x="324" y="331"/>
                    <a:pt x="333" y="321"/>
                  </a:cubicBezTo>
                  <a:cubicBezTo>
                    <a:pt x="343" y="310"/>
                    <a:pt x="344" y="296"/>
                    <a:pt x="337" y="289"/>
                  </a:cubicBezTo>
                  <a:cubicBezTo>
                    <a:pt x="329" y="283"/>
                    <a:pt x="331" y="264"/>
                    <a:pt x="333" y="259"/>
                  </a:cubicBezTo>
                  <a:cubicBezTo>
                    <a:pt x="336" y="253"/>
                    <a:pt x="346" y="251"/>
                    <a:pt x="356" y="253"/>
                  </a:cubicBezTo>
                  <a:cubicBezTo>
                    <a:pt x="365" y="255"/>
                    <a:pt x="376" y="246"/>
                    <a:pt x="379" y="232"/>
                  </a:cubicBezTo>
                  <a:cubicBezTo>
                    <a:pt x="382" y="218"/>
                    <a:pt x="376" y="205"/>
                    <a:pt x="366" y="203"/>
                  </a:cubicBezTo>
                  <a:cubicBezTo>
                    <a:pt x="356" y="201"/>
                    <a:pt x="348" y="184"/>
                    <a:pt x="348" y="178"/>
                  </a:cubicBezTo>
                  <a:cubicBezTo>
                    <a:pt x="347" y="173"/>
                    <a:pt x="355" y="165"/>
                    <a:pt x="364" y="162"/>
                  </a:cubicBezTo>
                  <a:cubicBezTo>
                    <a:pt x="374" y="159"/>
                    <a:pt x="378" y="146"/>
                    <a:pt x="374" y="133"/>
                  </a:cubicBezTo>
                  <a:cubicBezTo>
                    <a:pt x="370" y="119"/>
                    <a:pt x="358" y="111"/>
                    <a:pt x="349" y="114"/>
                  </a:cubicBezTo>
                  <a:cubicBezTo>
                    <a:pt x="339" y="117"/>
                    <a:pt x="324" y="106"/>
                    <a:pt x="320" y="102"/>
                  </a:cubicBezTo>
                  <a:cubicBezTo>
                    <a:pt x="317" y="97"/>
                    <a:pt x="320" y="87"/>
                    <a:pt x="326" y="79"/>
                  </a:cubicBezTo>
                  <a:cubicBezTo>
                    <a:pt x="333" y="72"/>
                    <a:pt x="330" y="58"/>
                    <a:pt x="320" y="49"/>
                  </a:cubicBezTo>
                  <a:cubicBezTo>
                    <a:pt x="310" y="39"/>
                    <a:pt x="296" y="38"/>
                    <a:pt x="289" y="46"/>
                  </a:cubicBezTo>
                  <a:cubicBezTo>
                    <a:pt x="282" y="53"/>
                    <a:pt x="263" y="51"/>
                    <a:pt x="258" y="49"/>
                  </a:cubicBezTo>
                  <a:cubicBezTo>
                    <a:pt x="253" y="47"/>
                    <a:pt x="250" y="37"/>
                    <a:pt x="252" y="27"/>
                  </a:cubicBezTo>
                  <a:cubicBezTo>
                    <a:pt x="254" y="17"/>
                    <a:pt x="245" y="6"/>
                    <a:pt x="231" y="3"/>
                  </a:cubicBezTo>
                  <a:cubicBezTo>
                    <a:pt x="218" y="0"/>
                    <a:pt x="205" y="6"/>
                    <a:pt x="203" y="16"/>
                  </a:cubicBezTo>
                  <a:cubicBezTo>
                    <a:pt x="201" y="26"/>
                    <a:pt x="184" y="34"/>
                    <a:pt x="178" y="35"/>
                  </a:cubicBezTo>
                  <a:cubicBezTo>
                    <a:pt x="172" y="35"/>
                    <a:pt x="165" y="28"/>
                    <a:pt x="162" y="18"/>
                  </a:cubicBezTo>
                  <a:cubicBezTo>
                    <a:pt x="159" y="8"/>
                    <a:pt x="145" y="4"/>
                    <a:pt x="132" y="8"/>
                  </a:cubicBezTo>
                  <a:cubicBezTo>
                    <a:pt x="119" y="13"/>
                    <a:pt x="110" y="24"/>
                    <a:pt x="113" y="34"/>
                  </a:cubicBezTo>
                  <a:cubicBezTo>
                    <a:pt x="117" y="43"/>
                    <a:pt x="106" y="59"/>
                    <a:pt x="101" y="62"/>
                  </a:cubicBezTo>
                  <a:cubicBezTo>
                    <a:pt x="96" y="65"/>
                    <a:pt x="86" y="63"/>
                    <a:pt x="79" y="56"/>
                  </a:cubicBezTo>
                  <a:cubicBezTo>
                    <a:pt x="71" y="49"/>
                    <a:pt x="58" y="52"/>
                    <a:pt x="48" y="62"/>
                  </a:cubicBezTo>
                  <a:cubicBezTo>
                    <a:pt x="39" y="73"/>
                    <a:pt x="37" y="87"/>
                    <a:pt x="45" y="93"/>
                  </a:cubicBezTo>
                  <a:close/>
                  <a:moveTo>
                    <a:pt x="157" y="86"/>
                  </a:moveTo>
                  <a:cubicBezTo>
                    <a:pt x="215" y="68"/>
                    <a:pt x="277" y="100"/>
                    <a:pt x="296" y="158"/>
                  </a:cubicBezTo>
                  <a:cubicBezTo>
                    <a:pt x="315" y="216"/>
                    <a:pt x="283" y="278"/>
                    <a:pt x="225" y="297"/>
                  </a:cubicBezTo>
                  <a:cubicBezTo>
                    <a:pt x="167" y="315"/>
                    <a:pt x="104" y="283"/>
                    <a:pt x="86" y="225"/>
                  </a:cubicBezTo>
                  <a:cubicBezTo>
                    <a:pt x="67" y="167"/>
                    <a:pt x="99" y="105"/>
                    <a:pt x="157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41">
              <a:extLst>
                <a:ext uri="{FF2B5EF4-FFF2-40B4-BE49-F238E27FC236}">
                  <a16:creationId xmlns:a16="http://schemas.microsoft.com/office/drawing/2014/main" id="{7ADFA4C9-BBF0-1241-9075-672F1BF5AF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94338" y="-673101"/>
              <a:ext cx="922337" cy="919163"/>
            </a:xfrm>
            <a:custGeom>
              <a:avLst/>
              <a:gdLst>
                <a:gd name="T0" fmla="*/ 29 w 246"/>
                <a:gd name="T1" fmla="*/ 59 h 245"/>
                <a:gd name="T2" fmla="*/ 32 w 246"/>
                <a:gd name="T3" fmla="*/ 79 h 245"/>
                <a:gd name="T4" fmla="*/ 17 w 246"/>
                <a:gd name="T5" fmla="*/ 83 h 245"/>
                <a:gd name="T6" fmla="*/ 2 w 246"/>
                <a:gd name="T7" fmla="*/ 96 h 245"/>
                <a:gd name="T8" fmla="*/ 10 w 246"/>
                <a:gd name="T9" fmla="*/ 115 h 245"/>
                <a:gd name="T10" fmla="*/ 22 w 246"/>
                <a:gd name="T11" fmla="*/ 131 h 245"/>
                <a:gd name="T12" fmla="*/ 12 w 246"/>
                <a:gd name="T13" fmla="*/ 141 h 245"/>
                <a:gd name="T14" fmla="*/ 5 w 246"/>
                <a:gd name="T15" fmla="*/ 160 h 245"/>
                <a:gd name="T16" fmla="*/ 22 w 246"/>
                <a:gd name="T17" fmla="*/ 172 h 245"/>
                <a:gd name="T18" fmla="*/ 36 w 246"/>
                <a:gd name="T19" fmla="*/ 175 h 245"/>
                <a:gd name="T20" fmla="*/ 36 w 246"/>
                <a:gd name="T21" fmla="*/ 195 h 245"/>
                <a:gd name="T22" fmla="*/ 40 w 246"/>
                <a:gd name="T23" fmla="*/ 214 h 245"/>
                <a:gd name="T24" fmla="*/ 60 w 246"/>
                <a:gd name="T25" fmla="*/ 216 h 245"/>
                <a:gd name="T26" fmla="*/ 80 w 246"/>
                <a:gd name="T27" fmla="*/ 214 h 245"/>
                <a:gd name="T28" fmla="*/ 84 w 246"/>
                <a:gd name="T29" fmla="*/ 229 h 245"/>
                <a:gd name="T30" fmla="*/ 97 w 246"/>
                <a:gd name="T31" fmla="*/ 244 h 245"/>
                <a:gd name="T32" fmla="*/ 116 w 246"/>
                <a:gd name="T33" fmla="*/ 235 h 245"/>
                <a:gd name="T34" fmla="*/ 132 w 246"/>
                <a:gd name="T35" fmla="*/ 223 h 245"/>
                <a:gd name="T36" fmla="*/ 142 w 246"/>
                <a:gd name="T37" fmla="*/ 234 h 245"/>
                <a:gd name="T38" fmla="*/ 161 w 246"/>
                <a:gd name="T39" fmla="*/ 240 h 245"/>
                <a:gd name="T40" fmla="*/ 173 w 246"/>
                <a:gd name="T41" fmla="*/ 224 h 245"/>
                <a:gd name="T42" fmla="*/ 181 w 246"/>
                <a:gd name="T43" fmla="*/ 206 h 245"/>
                <a:gd name="T44" fmla="*/ 195 w 246"/>
                <a:gd name="T45" fmla="*/ 210 h 245"/>
                <a:gd name="T46" fmla="*/ 215 w 246"/>
                <a:gd name="T47" fmla="*/ 206 h 245"/>
                <a:gd name="T48" fmla="*/ 217 w 246"/>
                <a:gd name="T49" fmla="*/ 186 h 245"/>
                <a:gd name="T50" fmla="*/ 215 w 246"/>
                <a:gd name="T51" fmla="*/ 166 h 245"/>
                <a:gd name="T52" fmla="*/ 229 w 246"/>
                <a:gd name="T53" fmla="*/ 162 h 245"/>
                <a:gd name="T54" fmla="*/ 244 w 246"/>
                <a:gd name="T55" fmla="*/ 149 h 245"/>
                <a:gd name="T56" fmla="*/ 236 w 246"/>
                <a:gd name="T57" fmla="*/ 130 h 245"/>
                <a:gd name="T58" fmla="*/ 224 w 246"/>
                <a:gd name="T59" fmla="*/ 114 h 245"/>
                <a:gd name="T60" fmla="*/ 235 w 246"/>
                <a:gd name="T61" fmla="*/ 104 h 245"/>
                <a:gd name="T62" fmla="*/ 241 w 246"/>
                <a:gd name="T63" fmla="*/ 85 h 245"/>
                <a:gd name="T64" fmla="*/ 225 w 246"/>
                <a:gd name="T65" fmla="*/ 73 h 245"/>
                <a:gd name="T66" fmla="*/ 206 w 246"/>
                <a:gd name="T67" fmla="*/ 65 h 245"/>
                <a:gd name="T68" fmla="*/ 210 w 246"/>
                <a:gd name="T69" fmla="*/ 51 h 245"/>
                <a:gd name="T70" fmla="*/ 206 w 246"/>
                <a:gd name="T71" fmla="*/ 31 h 245"/>
                <a:gd name="T72" fmla="*/ 186 w 246"/>
                <a:gd name="T73" fmla="*/ 29 h 245"/>
                <a:gd name="T74" fmla="*/ 166 w 246"/>
                <a:gd name="T75" fmla="*/ 31 h 245"/>
                <a:gd name="T76" fmla="*/ 163 w 246"/>
                <a:gd name="T77" fmla="*/ 17 h 245"/>
                <a:gd name="T78" fmla="*/ 149 w 246"/>
                <a:gd name="T79" fmla="*/ 2 h 245"/>
                <a:gd name="T80" fmla="*/ 131 w 246"/>
                <a:gd name="T81" fmla="*/ 10 h 245"/>
                <a:gd name="T82" fmla="*/ 115 w 246"/>
                <a:gd name="T83" fmla="*/ 22 h 245"/>
                <a:gd name="T84" fmla="*/ 104 w 246"/>
                <a:gd name="T85" fmla="*/ 11 h 245"/>
                <a:gd name="T86" fmla="*/ 85 w 246"/>
                <a:gd name="T87" fmla="*/ 5 h 245"/>
                <a:gd name="T88" fmla="*/ 73 w 246"/>
                <a:gd name="T89" fmla="*/ 21 h 245"/>
                <a:gd name="T90" fmla="*/ 65 w 246"/>
                <a:gd name="T91" fmla="*/ 39 h 245"/>
                <a:gd name="T92" fmla="*/ 51 w 246"/>
                <a:gd name="T93" fmla="*/ 35 h 245"/>
                <a:gd name="T94" fmla="*/ 31 w 246"/>
                <a:gd name="T95" fmla="*/ 39 h 245"/>
                <a:gd name="T96" fmla="*/ 29 w 246"/>
                <a:gd name="T97" fmla="*/ 59 h 245"/>
                <a:gd name="T98" fmla="*/ 101 w 246"/>
                <a:gd name="T99" fmla="*/ 55 h 245"/>
                <a:gd name="T100" fmla="*/ 191 w 246"/>
                <a:gd name="T101" fmla="*/ 101 h 245"/>
                <a:gd name="T102" fmla="*/ 145 w 246"/>
                <a:gd name="T103" fmla="*/ 190 h 245"/>
                <a:gd name="T104" fmla="*/ 56 w 246"/>
                <a:gd name="T105" fmla="*/ 144 h 245"/>
                <a:gd name="T106" fmla="*/ 101 w 246"/>
                <a:gd name="T107" fmla="*/ 55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6" h="245">
                  <a:moveTo>
                    <a:pt x="29" y="59"/>
                  </a:moveTo>
                  <a:cubicBezTo>
                    <a:pt x="34" y="64"/>
                    <a:pt x="33" y="76"/>
                    <a:pt x="32" y="79"/>
                  </a:cubicBezTo>
                  <a:cubicBezTo>
                    <a:pt x="30" y="83"/>
                    <a:pt x="24" y="84"/>
                    <a:pt x="17" y="83"/>
                  </a:cubicBezTo>
                  <a:cubicBezTo>
                    <a:pt x="11" y="82"/>
                    <a:pt x="4" y="88"/>
                    <a:pt x="2" y="96"/>
                  </a:cubicBezTo>
                  <a:cubicBezTo>
                    <a:pt x="0" y="105"/>
                    <a:pt x="4" y="113"/>
                    <a:pt x="10" y="115"/>
                  </a:cubicBezTo>
                  <a:cubicBezTo>
                    <a:pt x="17" y="116"/>
                    <a:pt x="22" y="127"/>
                    <a:pt x="22" y="131"/>
                  </a:cubicBezTo>
                  <a:cubicBezTo>
                    <a:pt x="23" y="135"/>
                    <a:pt x="18" y="139"/>
                    <a:pt x="12" y="141"/>
                  </a:cubicBezTo>
                  <a:cubicBezTo>
                    <a:pt x="6" y="143"/>
                    <a:pt x="3" y="152"/>
                    <a:pt x="5" y="160"/>
                  </a:cubicBezTo>
                  <a:cubicBezTo>
                    <a:pt x="8" y="169"/>
                    <a:pt x="15" y="174"/>
                    <a:pt x="22" y="172"/>
                  </a:cubicBezTo>
                  <a:cubicBezTo>
                    <a:pt x="28" y="170"/>
                    <a:pt x="35" y="171"/>
                    <a:pt x="36" y="175"/>
                  </a:cubicBezTo>
                  <a:cubicBezTo>
                    <a:pt x="38" y="178"/>
                    <a:pt x="40" y="190"/>
                    <a:pt x="36" y="195"/>
                  </a:cubicBezTo>
                  <a:cubicBezTo>
                    <a:pt x="32" y="199"/>
                    <a:pt x="34" y="208"/>
                    <a:pt x="40" y="214"/>
                  </a:cubicBezTo>
                  <a:cubicBezTo>
                    <a:pt x="47" y="220"/>
                    <a:pt x="56" y="221"/>
                    <a:pt x="60" y="216"/>
                  </a:cubicBezTo>
                  <a:cubicBezTo>
                    <a:pt x="65" y="212"/>
                    <a:pt x="77" y="213"/>
                    <a:pt x="80" y="214"/>
                  </a:cubicBezTo>
                  <a:cubicBezTo>
                    <a:pt x="83" y="216"/>
                    <a:pt x="85" y="222"/>
                    <a:pt x="84" y="229"/>
                  </a:cubicBezTo>
                  <a:cubicBezTo>
                    <a:pt x="82" y="235"/>
                    <a:pt x="88" y="242"/>
                    <a:pt x="97" y="244"/>
                  </a:cubicBezTo>
                  <a:cubicBezTo>
                    <a:pt x="106" y="245"/>
                    <a:pt x="114" y="242"/>
                    <a:pt x="116" y="235"/>
                  </a:cubicBezTo>
                  <a:cubicBezTo>
                    <a:pt x="117" y="229"/>
                    <a:pt x="128" y="224"/>
                    <a:pt x="132" y="223"/>
                  </a:cubicBezTo>
                  <a:cubicBezTo>
                    <a:pt x="135" y="223"/>
                    <a:pt x="140" y="228"/>
                    <a:pt x="142" y="234"/>
                  </a:cubicBezTo>
                  <a:cubicBezTo>
                    <a:pt x="144" y="240"/>
                    <a:pt x="153" y="243"/>
                    <a:pt x="161" y="240"/>
                  </a:cubicBezTo>
                  <a:cubicBezTo>
                    <a:pt x="170" y="238"/>
                    <a:pt x="175" y="230"/>
                    <a:pt x="173" y="224"/>
                  </a:cubicBezTo>
                  <a:cubicBezTo>
                    <a:pt x="171" y="218"/>
                    <a:pt x="178" y="208"/>
                    <a:pt x="181" y="206"/>
                  </a:cubicBezTo>
                  <a:cubicBezTo>
                    <a:pt x="184" y="204"/>
                    <a:pt x="190" y="205"/>
                    <a:pt x="195" y="210"/>
                  </a:cubicBezTo>
                  <a:cubicBezTo>
                    <a:pt x="200" y="214"/>
                    <a:pt x="209" y="212"/>
                    <a:pt x="215" y="206"/>
                  </a:cubicBezTo>
                  <a:cubicBezTo>
                    <a:pt x="221" y="199"/>
                    <a:pt x="222" y="190"/>
                    <a:pt x="217" y="186"/>
                  </a:cubicBezTo>
                  <a:cubicBezTo>
                    <a:pt x="212" y="181"/>
                    <a:pt x="213" y="169"/>
                    <a:pt x="215" y="166"/>
                  </a:cubicBezTo>
                  <a:cubicBezTo>
                    <a:pt x="216" y="162"/>
                    <a:pt x="223" y="161"/>
                    <a:pt x="229" y="162"/>
                  </a:cubicBezTo>
                  <a:cubicBezTo>
                    <a:pt x="236" y="163"/>
                    <a:pt x="242" y="157"/>
                    <a:pt x="244" y="149"/>
                  </a:cubicBezTo>
                  <a:cubicBezTo>
                    <a:pt x="246" y="140"/>
                    <a:pt x="242" y="132"/>
                    <a:pt x="236" y="130"/>
                  </a:cubicBezTo>
                  <a:cubicBezTo>
                    <a:pt x="230" y="129"/>
                    <a:pt x="225" y="118"/>
                    <a:pt x="224" y="114"/>
                  </a:cubicBezTo>
                  <a:cubicBezTo>
                    <a:pt x="224" y="110"/>
                    <a:pt x="229" y="106"/>
                    <a:pt x="235" y="104"/>
                  </a:cubicBezTo>
                  <a:cubicBezTo>
                    <a:pt x="241" y="102"/>
                    <a:pt x="244" y="93"/>
                    <a:pt x="241" y="85"/>
                  </a:cubicBezTo>
                  <a:cubicBezTo>
                    <a:pt x="238" y="76"/>
                    <a:pt x="231" y="71"/>
                    <a:pt x="225" y="73"/>
                  </a:cubicBezTo>
                  <a:cubicBezTo>
                    <a:pt x="219" y="75"/>
                    <a:pt x="209" y="68"/>
                    <a:pt x="206" y="65"/>
                  </a:cubicBezTo>
                  <a:cubicBezTo>
                    <a:pt x="204" y="62"/>
                    <a:pt x="206" y="55"/>
                    <a:pt x="210" y="51"/>
                  </a:cubicBezTo>
                  <a:cubicBezTo>
                    <a:pt x="215" y="46"/>
                    <a:pt x="213" y="37"/>
                    <a:pt x="206" y="31"/>
                  </a:cubicBezTo>
                  <a:cubicBezTo>
                    <a:pt x="200" y="25"/>
                    <a:pt x="191" y="24"/>
                    <a:pt x="186" y="29"/>
                  </a:cubicBezTo>
                  <a:cubicBezTo>
                    <a:pt x="182" y="33"/>
                    <a:pt x="170" y="33"/>
                    <a:pt x="166" y="31"/>
                  </a:cubicBezTo>
                  <a:cubicBezTo>
                    <a:pt x="163" y="29"/>
                    <a:pt x="161" y="23"/>
                    <a:pt x="163" y="17"/>
                  </a:cubicBezTo>
                  <a:cubicBezTo>
                    <a:pt x="164" y="10"/>
                    <a:pt x="158" y="3"/>
                    <a:pt x="149" y="2"/>
                  </a:cubicBezTo>
                  <a:cubicBezTo>
                    <a:pt x="141" y="0"/>
                    <a:pt x="132" y="3"/>
                    <a:pt x="131" y="10"/>
                  </a:cubicBezTo>
                  <a:cubicBezTo>
                    <a:pt x="130" y="16"/>
                    <a:pt x="119" y="21"/>
                    <a:pt x="115" y="22"/>
                  </a:cubicBezTo>
                  <a:cubicBezTo>
                    <a:pt x="111" y="22"/>
                    <a:pt x="106" y="17"/>
                    <a:pt x="104" y="11"/>
                  </a:cubicBezTo>
                  <a:cubicBezTo>
                    <a:pt x="102" y="5"/>
                    <a:pt x="94" y="2"/>
                    <a:pt x="85" y="5"/>
                  </a:cubicBezTo>
                  <a:cubicBezTo>
                    <a:pt x="77" y="7"/>
                    <a:pt x="71" y="15"/>
                    <a:pt x="73" y="21"/>
                  </a:cubicBezTo>
                  <a:cubicBezTo>
                    <a:pt x="75" y="27"/>
                    <a:pt x="68" y="37"/>
                    <a:pt x="65" y="39"/>
                  </a:cubicBezTo>
                  <a:cubicBezTo>
                    <a:pt x="62" y="41"/>
                    <a:pt x="56" y="40"/>
                    <a:pt x="51" y="35"/>
                  </a:cubicBezTo>
                  <a:cubicBezTo>
                    <a:pt x="46" y="31"/>
                    <a:pt x="38" y="33"/>
                    <a:pt x="31" y="39"/>
                  </a:cubicBezTo>
                  <a:cubicBezTo>
                    <a:pt x="25" y="46"/>
                    <a:pt x="25" y="55"/>
                    <a:pt x="29" y="59"/>
                  </a:cubicBezTo>
                  <a:close/>
                  <a:moveTo>
                    <a:pt x="101" y="55"/>
                  </a:moveTo>
                  <a:cubicBezTo>
                    <a:pt x="139" y="43"/>
                    <a:pt x="179" y="63"/>
                    <a:pt x="191" y="101"/>
                  </a:cubicBezTo>
                  <a:cubicBezTo>
                    <a:pt x="203" y="138"/>
                    <a:pt x="182" y="178"/>
                    <a:pt x="145" y="190"/>
                  </a:cubicBezTo>
                  <a:cubicBezTo>
                    <a:pt x="108" y="202"/>
                    <a:pt x="68" y="182"/>
                    <a:pt x="56" y="144"/>
                  </a:cubicBezTo>
                  <a:cubicBezTo>
                    <a:pt x="44" y="107"/>
                    <a:pt x="64" y="67"/>
                    <a:pt x="10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42">
              <a:extLst>
                <a:ext uri="{FF2B5EF4-FFF2-40B4-BE49-F238E27FC236}">
                  <a16:creationId xmlns:a16="http://schemas.microsoft.com/office/drawing/2014/main" id="{E66C0125-187D-5E4E-97A9-4A726AB7DF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0688" y="242887"/>
              <a:ext cx="709612" cy="708025"/>
            </a:xfrm>
            <a:custGeom>
              <a:avLst/>
              <a:gdLst>
                <a:gd name="T0" fmla="*/ 22 w 189"/>
                <a:gd name="T1" fmla="*/ 46 h 189"/>
                <a:gd name="T2" fmla="*/ 24 w 189"/>
                <a:gd name="T3" fmla="*/ 61 h 189"/>
                <a:gd name="T4" fmla="*/ 13 w 189"/>
                <a:gd name="T5" fmla="*/ 64 h 189"/>
                <a:gd name="T6" fmla="*/ 1 w 189"/>
                <a:gd name="T7" fmla="*/ 75 h 189"/>
                <a:gd name="T8" fmla="*/ 7 w 189"/>
                <a:gd name="T9" fmla="*/ 89 h 189"/>
                <a:gd name="T10" fmla="*/ 17 w 189"/>
                <a:gd name="T11" fmla="*/ 101 h 189"/>
                <a:gd name="T12" fmla="*/ 8 w 189"/>
                <a:gd name="T13" fmla="*/ 109 h 189"/>
                <a:gd name="T14" fmla="*/ 4 w 189"/>
                <a:gd name="T15" fmla="*/ 124 h 189"/>
                <a:gd name="T16" fmla="*/ 16 w 189"/>
                <a:gd name="T17" fmla="*/ 133 h 189"/>
                <a:gd name="T18" fmla="*/ 27 w 189"/>
                <a:gd name="T19" fmla="*/ 135 h 189"/>
                <a:gd name="T20" fmla="*/ 27 w 189"/>
                <a:gd name="T21" fmla="*/ 150 h 189"/>
                <a:gd name="T22" fmla="*/ 30 w 189"/>
                <a:gd name="T23" fmla="*/ 165 h 189"/>
                <a:gd name="T24" fmla="*/ 46 w 189"/>
                <a:gd name="T25" fmla="*/ 167 h 189"/>
                <a:gd name="T26" fmla="*/ 61 w 189"/>
                <a:gd name="T27" fmla="*/ 165 h 189"/>
                <a:gd name="T28" fmla="*/ 64 w 189"/>
                <a:gd name="T29" fmla="*/ 176 h 189"/>
                <a:gd name="T30" fmla="*/ 74 w 189"/>
                <a:gd name="T31" fmla="*/ 188 h 189"/>
                <a:gd name="T32" fmla="*/ 88 w 189"/>
                <a:gd name="T33" fmla="*/ 181 h 189"/>
                <a:gd name="T34" fmla="*/ 101 w 189"/>
                <a:gd name="T35" fmla="*/ 172 h 189"/>
                <a:gd name="T36" fmla="*/ 109 w 189"/>
                <a:gd name="T37" fmla="*/ 180 h 189"/>
                <a:gd name="T38" fmla="*/ 123 w 189"/>
                <a:gd name="T39" fmla="*/ 185 h 189"/>
                <a:gd name="T40" fmla="*/ 132 w 189"/>
                <a:gd name="T41" fmla="*/ 173 h 189"/>
                <a:gd name="T42" fmla="*/ 139 w 189"/>
                <a:gd name="T43" fmla="*/ 159 h 189"/>
                <a:gd name="T44" fmla="*/ 150 w 189"/>
                <a:gd name="T45" fmla="*/ 162 h 189"/>
                <a:gd name="T46" fmla="*/ 165 w 189"/>
                <a:gd name="T47" fmla="*/ 159 h 189"/>
                <a:gd name="T48" fmla="*/ 166 w 189"/>
                <a:gd name="T49" fmla="*/ 143 h 189"/>
                <a:gd name="T50" fmla="*/ 165 w 189"/>
                <a:gd name="T51" fmla="*/ 128 h 189"/>
                <a:gd name="T52" fmla="*/ 176 w 189"/>
                <a:gd name="T53" fmla="*/ 125 h 189"/>
                <a:gd name="T54" fmla="*/ 187 w 189"/>
                <a:gd name="T55" fmla="*/ 115 h 189"/>
                <a:gd name="T56" fmla="*/ 181 w 189"/>
                <a:gd name="T57" fmla="*/ 101 h 189"/>
                <a:gd name="T58" fmla="*/ 172 w 189"/>
                <a:gd name="T59" fmla="*/ 88 h 189"/>
                <a:gd name="T60" fmla="*/ 180 w 189"/>
                <a:gd name="T61" fmla="*/ 80 h 189"/>
                <a:gd name="T62" fmla="*/ 185 w 189"/>
                <a:gd name="T63" fmla="*/ 66 h 189"/>
                <a:gd name="T64" fmla="*/ 172 w 189"/>
                <a:gd name="T65" fmla="*/ 56 h 189"/>
                <a:gd name="T66" fmla="*/ 158 w 189"/>
                <a:gd name="T67" fmla="*/ 50 h 189"/>
                <a:gd name="T68" fmla="*/ 161 w 189"/>
                <a:gd name="T69" fmla="*/ 39 h 189"/>
                <a:gd name="T70" fmla="*/ 158 w 189"/>
                <a:gd name="T71" fmla="*/ 24 h 189"/>
                <a:gd name="T72" fmla="*/ 143 w 189"/>
                <a:gd name="T73" fmla="*/ 23 h 189"/>
                <a:gd name="T74" fmla="*/ 127 w 189"/>
                <a:gd name="T75" fmla="*/ 24 h 189"/>
                <a:gd name="T76" fmla="*/ 125 w 189"/>
                <a:gd name="T77" fmla="*/ 13 h 189"/>
                <a:gd name="T78" fmla="*/ 114 w 189"/>
                <a:gd name="T79" fmla="*/ 2 h 189"/>
                <a:gd name="T80" fmla="*/ 100 w 189"/>
                <a:gd name="T81" fmla="*/ 8 h 189"/>
                <a:gd name="T82" fmla="*/ 88 w 189"/>
                <a:gd name="T83" fmla="*/ 17 h 189"/>
                <a:gd name="T84" fmla="*/ 80 w 189"/>
                <a:gd name="T85" fmla="*/ 9 h 189"/>
                <a:gd name="T86" fmla="*/ 65 w 189"/>
                <a:gd name="T87" fmla="*/ 4 h 189"/>
                <a:gd name="T88" fmla="*/ 56 w 189"/>
                <a:gd name="T89" fmla="*/ 17 h 189"/>
                <a:gd name="T90" fmla="*/ 50 w 189"/>
                <a:gd name="T91" fmla="*/ 31 h 189"/>
                <a:gd name="T92" fmla="*/ 39 w 189"/>
                <a:gd name="T93" fmla="*/ 28 h 189"/>
                <a:gd name="T94" fmla="*/ 24 w 189"/>
                <a:gd name="T95" fmla="*/ 31 h 189"/>
                <a:gd name="T96" fmla="*/ 22 w 189"/>
                <a:gd name="T97" fmla="*/ 46 h 189"/>
                <a:gd name="T98" fmla="*/ 77 w 189"/>
                <a:gd name="T99" fmla="*/ 43 h 189"/>
                <a:gd name="T100" fmla="*/ 146 w 189"/>
                <a:gd name="T101" fmla="*/ 78 h 189"/>
                <a:gd name="T102" fmla="*/ 111 w 189"/>
                <a:gd name="T103" fmla="*/ 147 h 189"/>
                <a:gd name="T104" fmla="*/ 42 w 189"/>
                <a:gd name="T105" fmla="*/ 111 h 189"/>
                <a:gd name="T106" fmla="*/ 77 w 189"/>
                <a:gd name="T107" fmla="*/ 4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89" h="189">
                  <a:moveTo>
                    <a:pt x="22" y="46"/>
                  </a:moveTo>
                  <a:cubicBezTo>
                    <a:pt x="26" y="50"/>
                    <a:pt x="25" y="59"/>
                    <a:pt x="24" y="61"/>
                  </a:cubicBezTo>
                  <a:cubicBezTo>
                    <a:pt x="23" y="64"/>
                    <a:pt x="18" y="65"/>
                    <a:pt x="13" y="64"/>
                  </a:cubicBezTo>
                  <a:cubicBezTo>
                    <a:pt x="8" y="63"/>
                    <a:pt x="3" y="68"/>
                    <a:pt x="1" y="75"/>
                  </a:cubicBezTo>
                  <a:cubicBezTo>
                    <a:pt x="0" y="81"/>
                    <a:pt x="3" y="88"/>
                    <a:pt x="7" y="89"/>
                  </a:cubicBezTo>
                  <a:cubicBezTo>
                    <a:pt x="12" y="90"/>
                    <a:pt x="16" y="98"/>
                    <a:pt x="17" y="101"/>
                  </a:cubicBezTo>
                  <a:cubicBezTo>
                    <a:pt x="17" y="104"/>
                    <a:pt x="13" y="108"/>
                    <a:pt x="8" y="109"/>
                  </a:cubicBezTo>
                  <a:cubicBezTo>
                    <a:pt x="4" y="111"/>
                    <a:pt x="2" y="117"/>
                    <a:pt x="4" y="124"/>
                  </a:cubicBezTo>
                  <a:cubicBezTo>
                    <a:pt x="6" y="130"/>
                    <a:pt x="11" y="134"/>
                    <a:pt x="16" y="133"/>
                  </a:cubicBezTo>
                  <a:cubicBezTo>
                    <a:pt x="21" y="131"/>
                    <a:pt x="26" y="132"/>
                    <a:pt x="27" y="135"/>
                  </a:cubicBezTo>
                  <a:cubicBezTo>
                    <a:pt x="29" y="137"/>
                    <a:pt x="31" y="146"/>
                    <a:pt x="27" y="150"/>
                  </a:cubicBezTo>
                  <a:cubicBezTo>
                    <a:pt x="24" y="154"/>
                    <a:pt x="25" y="161"/>
                    <a:pt x="30" y="165"/>
                  </a:cubicBezTo>
                  <a:cubicBezTo>
                    <a:pt x="35" y="170"/>
                    <a:pt x="42" y="171"/>
                    <a:pt x="46" y="167"/>
                  </a:cubicBezTo>
                  <a:cubicBezTo>
                    <a:pt x="49" y="163"/>
                    <a:pt x="58" y="164"/>
                    <a:pt x="61" y="165"/>
                  </a:cubicBezTo>
                  <a:cubicBezTo>
                    <a:pt x="64" y="166"/>
                    <a:pt x="65" y="171"/>
                    <a:pt x="64" y="176"/>
                  </a:cubicBezTo>
                  <a:cubicBezTo>
                    <a:pt x="63" y="181"/>
                    <a:pt x="67" y="186"/>
                    <a:pt x="74" y="188"/>
                  </a:cubicBezTo>
                  <a:cubicBezTo>
                    <a:pt x="81" y="189"/>
                    <a:pt x="87" y="186"/>
                    <a:pt x="88" y="181"/>
                  </a:cubicBezTo>
                  <a:cubicBezTo>
                    <a:pt x="89" y="177"/>
                    <a:pt x="98" y="173"/>
                    <a:pt x="101" y="172"/>
                  </a:cubicBezTo>
                  <a:cubicBezTo>
                    <a:pt x="103" y="172"/>
                    <a:pt x="107" y="176"/>
                    <a:pt x="109" y="180"/>
                  </a:cubicBezTo>
                  <a:cubicBezTo>
                    <a:pt x="110" y="185"/>
                    <a:pt x="117" y="187"/>
                    <a:pt x="123" y="185"/>
                  </a:cubicBezTo>
                  <a:cubicBezTo>
                    <a:pt x="130" y="183"/>
                    <a:pt x="134" y="178"/>
                    <a:pt x="132" y="173"/>
                  </a:cubicBezTo>
                  <a:cubicBezTo>
                    <a:pt x="131" y="168"/>
                    <a:pt x="136" y="160"/>
                    <a:pt x="139" y="159"/>
                  </a:cubicBezTo>
                  <a:cubicBezTo>
                    <a:pt x="141" y="157"/>
                    <a:pt x="146" y="158"/>
                    <a:pt x="150" y="162"/>
                  </a:cubicBezTo>
                  <a:cubicBezTo>
                    <a:pt x="153" y="165"/>
                    <a:pt x="160" y="164"/>
                    <a:pt x="165" y="159"/>
                  </a:cubicBezTo>
                  <a:cubicBezTo>
                    <a:pt x="169" y="153"/>
                    <a:pt x="170" y="147"/>
                    <a:pt x="166" y="143"/>
                  </a:cubicBezTo>
                  <a:cubicBezTo>
                    <a:pt x="163" y="140"/>
                    <a:pt x="163" y="131"/>
                    <a:pt x="165" y="128"/>
                  </a:cubicBezTo>
                  <a:cubicBezTo>
                    <a:pt x="166" y="125"/>
                    <a:pt x="171" y="124"/>
                    <a:pt x="176" y="125"/>
                  </a:cubicBezTo>
                  <a:cubicBezTo>
                    <a:pt x="181" y="126"/>
                    <a:pt x="186" y="121"/>
                    <a:pt x="187" y="115"/>
                  </a:cubicBezTo>
                  <a:cubicBezTo>
                    <a:pt x="189" y="108"/>
                    <a:pt x="186" y="102"/>
                    <a:pt x="181" y="101"/>
                  </a:cubicBezTo>
                  <a:cubicBezTo>
                    <a:pt x="176" y="100"/>
                    <a:pt x="172" y="91"/>
                    <a:pt x="172" y="88"/>
                  </a:cubicBezTo>
                  <a:cubicBezTo>
                    <a:pt x="171" y="85"/>
                    <a:pt x="175" y="82"/>
                    <a:pt x="180" y="80"/>
                  </a:cubicBezTo>
                  <a:cubicBezTo>
                    <a:pt x="185" y="79"/>
                    <a:pt x="187" y="72"/>
                    <a:pt x="185" y="66"/>
                  </a:cubicBezTo>
                  <a:cubicBezTo>
                    <a:pt x="183" y="59"/>
                    <a:pt x="177" y="55"/>
                    <a:pt x="172" y="56"/>
                  </a:cubicBezTo>
                  <a:cubicBezTo>
                    <a:pt x="167" y="58"/>
                    <a:pt x="160" y="53"/>
                    <a:pt x="158" y="50"/>
                  </a:cubicBezTo>
                  <a:cubicBezTo>
                    <a:pt x="156" y="48"/>
                    <a:pt x="158" y="43"/>
                    <a:pt x="161" y="39"/>
                  </a:cubicBezTo>
                  <a:cubicBezTo>
                    <a:pt x="165" y="36"/>
                    <a:pt x="163" y="29"/>
                    <a:pt x="158" y="24"/>
                  </a:cubicBezTo>
                  <a:cubicBezTo>
                    <a:pt x="153" y="20"/>
                    <a:pt x="146" y="19"/>
                    <a:pt x="143" y="23"/>
                  </a:cubicBezTo>
                  <a:cubicBezTo>
                    <a:pt x="139" y="26"/>
                    <a:pt x="130" y="26"/>
                    <a:pt x="127" y="24"/>
                  </a:cubicBezTo>
                  <a:cubicBezTo>
                    <a:pt x="125" y="23"/>
                    <a:pt x="123" y="18"/>
                    <a:pt x="125" y="13"/>
                  </a:cubicBezTo>
                  <a:cubicBezTo>
                    <a:pt x="126" y="8"/>
                    <a:pt x="121" y="3"/>
                    <a:pt x="114" y="2"/>
                  </a:cubicBezTo>
                  <a:cubicBezTo>
                    <a:pt x="107" y="0"/>
                    <a:pt x="101" y="3"/>
                    <a:pt x="100" y="8"/>
                  </a:cubicBezTo>
                  <a:cubicBezTo>
                    <a:pt x="99" y="13"/>
                    <a:pt x="91" y="17"/>
                    <a:pt x="88" y="17"/>
                  </a:cubicBezTo>
                  <a:cubicBezTo>
                    <a:pt x="85" y="17"/>
                    <a:pt x="81" y="14"/>
                    <a:pt x="80" y="9"/>
                  </a:cubicBezTo>
                  <a:cubicBezTo>
                    <a:pt x="78" y="4"/>
                    <a:pt x="72" y="2"/>
                    <a:pt x="65" y="4"/>
                  </a:cubicBezTo>
                  <a:cubicBezTo>
                    <a:pt x="59" y="6"/>
                    <a:pt x="54" y="12"/>
                    <a:pt x="56" y="17"/>
                  </a:cubicBezTo>
                  <a:cubicBezTo>
                    <a:pt x="57" y="21"/>
                    <a:pt x="52" y="29"/>
                    <a:pt x="50" y="31"/>
                  </a:cubicBezTo>
                  <a:cubicBezTo>
                    <a:pt x="47" y="32"/>
                    <a:pt x="43" y="31"/>
                    <a:pt x="39" y="28"/>
                  </a:cubicBezTo>
                  <a:cubicBezTo>
                    <a:pt x="35" y="24"/>
                    <a:pt x="28" y="26"/>
                    <a:pt x="24" y="31"/>
                  </a:cubicBezTo>
                  <a:cubicBezTo>
                    <a:pt x="19" y="36"/>
                    <a:pt x="18" y="43"/>
                    <a:pt x="22" y="46"/>
                  </a:cubicBezTo>
                  <a:close/>
                  <a:moveTo>
                    <a:pt x="77" y="43"/>
                  </a:moveTo>
                  <a:cubicBezTo>
                    <a:pt x="106" y="33"/>
                    <a:pt x="137" y="49"/>
                    <a:pt x="146" y="78"/>
                  </a:cubicBezTo>
                  <a:cubicBezTo>
                    <a:pt x="155" y="107"/>
                    <a:pt x="140" y="137"/>
                    <a:pt x="111" y="147"/>
                  </a:cubicBezTo>
                  <a:cubicBezTo>
                    <a:pt x="82" y="156"/>
                    <a:pt x="51" y="140"/>
                    <a:pt x="42" y="111"/>
                  </a:cubicBezTo>
                  <a:cubicBezTo>
                    <a:pt x="33" y="83"/>
                    <a:pt x="49" y="52"/>
                    <a:pt x="77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72BD861-491D-D04A-8703-998FCB03DDE8}"/>
              </a:ext>
            </a:extLst>
          </p:cNvPr>
          <p:cNvSpPr txBox="1"/>
          <p:nvPr/>
        </p:nvSpPr>
        <p:spPr>
          <a:xfrm>
            <a:off x="1109139" y="1434636"/>
            <a:ext cx="12966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>
                <a:solidFill>
                  <a:schemeClr val="accent1"/>
                </a:solidFill>
              </a:rPr>
              <a:t> </a:t>
            </a:r>
            <a:r>
              <a:rPr lang="ru-RU" sz="1200" dirty="0">
                <a:solidFill>
                  <a:schemeClr val="accent1"/>
                </a:solidFill>
              </a:rPr>
              <a:t>Тренды</a:t>
            </a:r>
            <a:endParaRPr lang="en-US" sz="1200" b="0" dirty="0">
              <a:solidFill>
                <a:schemeClr val="accent1"/>
              </a:solidFill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3A892D2-6C12-224D-B6C9-E015041D513D}"/>
              </a:ext>
            </a:extLst>
          </p:cNvPr>
          <p:cNvCxnSpPr>
            <a:cxnSpLocks/>
          </p:cNvCxnSpPr>
          <p:nvPr/>
        </p:nvCxnSpPr>
        <p:spPr>
          <a:xfrm>
            <a:off x="1399994" y="1952639"/>
            <a:ext cx="447114" cy="427221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6A025E0-A50B-874C-98A2-41E8FBCC5548}"/>
              </a:ext>
            </a:extLst>
          </p:cNvPr>
          <p:cNvCxnSpPr>
            <a:cxnSpLocks/>
          </p:cNvCxnSpPr>
          <p:nvPr/>
        </p:nvCxnSpPr>
        <p:spPr>
          <a:xfrm flipH="1">
            <a:off x="2690435" y="1873091"/>
            <a:ext cx="657937" cy="454197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755AD7A-8CF9-CF4F-B858-73EBCC0A5B5E}"/>
              </a:ext>
            </a:extLst>
          </p:cNvPr>
          <p:cNvCxnSpPr>
            <a:cxnSpLocks/>
          </p:cNvCxnSpPr>
          <p:nvPr/>
        </p:nvCxnSpPr>
        <p:spPr>
          <a:xfrm flipH="1" flipV="1">
            <a:off x="2100785" y="3360313"/>
            <a:ext cx="712520" cy="344774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5C33C1B-253D-4449-94DD-5DFDD1562E20}"/>
              </a:ext>
            </a:extLst>
          </p:cNvPr>
          <p:cNvCxnSpPr>
            <a:cxnSpLocks/>
          </p:cNvCxnSpPr>
          <p:nvPr/>
        </p:nvCxnSpPr>
        <p:spPr>
          <a:xfrm flipV="1">
            <a:off x="1277516" y="3360313"/>
            <a:ext cx="191837" cy="399825"/>
          </a:xfrm>
          <a:prstGeom prst="straightConnector1">
            <a:avLst/>
          </a:prstGeom>
          <a:ln w="127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815199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3290400" y="1645593"/>
            <a:ext cx="5396400" cy="3440757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Ситуация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Повышение энергоэффективности установки атмосферной перегонки нефти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Решение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Создание аналитической модели, описывающей энергопотребление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Результат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/>
              <a:t>Уменьшение затрат на газовое топливо для процесса атмосферной перегонки нефти</a:t>
            </a:r>
          </a:p>
          <a:p>
            <a:pPr lvl="1"/>
            <a:r>
              <a:rPr lang="ru-RU" dirty="0">
                <a:latin typeface="Century Gothic"/>
                <a:cs typeface="Century Gothic"/>
              </a:rPr>
              <a:t>Уменьшение разницы между плановыми и фактическими расходами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89168" y="734793"/>
            <a:ext cx="5702432" cy="704088"/>
          </a:xfrm>
        </p:spPr>
        <p:txBody>
          <a:bodyPr/>
          <a:lstStyle/>
          <a:p>
            <a:r>
              <a:rPr lang="ru-RU" dirty="0"/>
              <a:t>Повышение энергоэффективности в нефтепереработке</a:t>
            </a: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400" y="71999"/>
            <a:ext cx="849674" cy="64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5205" y="71999"/>
            <a:ext cx="580645" cy="64800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0492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3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2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048000" cy="51435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3290400" y="1645593"/>
            <a:ext cx="5396400" cy="3440757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Ситуация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Повышение энергоэффективности линий по выпуску бумаги и бумажной продукции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Решение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Создание аналитической модели предсказания энергопотребления линии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Результат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Экономия на расходах на энергию 0.5-5 млн. евро в год</a:t>
            </a:r>
            <a:r>
              <a:rPr lang="en-US" dirty="0">
                <a:latin typeface="Century Gothic"/>
                <a:cs typeface="Century Gothic"/>
              </a:rPr>
              <a:t> </a:t>
            </a:r>
            <a:r>
              <a:rPr lang="ru-RU" dirty="0">
                <a:latin typeface="Century Gothic"/>
                <a:cs typeface="Century Gothic"/>
              </a:rPr>
              <a:t>на линию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89168" y="734793"/>
            <a:ext cx="5702432" cy="704088"/>
          </a:xfrm>
        </p:spPr>
        <p:txBody>
          <a:bodyPr/>
          <a:lstStyle/>
          <a:p>
            <a:r>
              <a:rPr lang="ru-RU" dirty="0"/>
              <a:t>Повышение энергоэффективности оборудования</a:t>
            </a:r>
            <a:endParaRPr lang="en-US" sz="20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115" y="72000"/>
            <a:ext cx="1511685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2"/>
          </p:nvPr>
        </p:nvSpPr>
        <p:spPr>
          <a:xfrm>
            <a:off x="3290400" y="1645593"/>
            <a:ext cx="5396400" cy="3440757"/>
          </a:xfrm>
        </p:spPr>
        <p:txBody>
          <a:bodyPr/>
          <a:lstStyle/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Ситуация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Биотопливо является дешевым видом топлива</a:t>
            </a:r>
          </a:p>
          <a:p>
            <a:pPr lvl="1"/>
            <a:r>
              <a:rPr lang="ru-RU" dirty="0">
                <a:latin typeface="Century Gothic"/>
                <a:cs typeface="Century Gothic"/>
              </a:rPr>
              <a:t>Использование биотоплива повышает риск коррозии пароперегревателей котлов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Решение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Аналитическая модель коррозии котла</a:t>
            </a:r>
            <a:endParaRPr lang="en-US" dirty="0">
              <a:latin typeface="Century Gothic"/>
              <a:cs typeface="Century Gothic"/>
            </a:endParaRPr>
          </a:p>
          <a:p>
            <a:pPr lvl="0"/>
            <a:r>
              <a:rPr lang="ru-RU" dirty="0">
                <a:solidFill>
                  <a:schemeClr val="tx2"/>
                </a:solidFill>
                <a:latin typeface="Century Gothic"/>
                <a:cs typeface="Century Gothic"/>
              </a:rPr>
              <a:t>Результат</a:t>
            </a:r>
            <a:endParaRPr lang="en-US" dirty="0">
              <a:solidFill>
                <a:schemeClr val="tx2"/>
              </a:solidFill>
              <a:latin typeface="Century Gothic"/>
              <a:cs typeface="Century Gothic"/>
            </a:endParaRPr>
          </a:p>
          <a:p>
            <a:pPr lvl="1"/>
            <a:r>
              <a:rPr lang="ru-RU" dirty="0">
                <a:latin typeface="Century Gothic"/>
                <a:cs typeface="Century Gothic"/>
              </a:rPr>
              <a:t>Дополнительная экономия на топливе 0.5-1 млн. евро в год для одной установки</a:t>
            </a:r>
          </a:p>
          <a:p>
            <a:pPr lvl="1"/>
            <a:r>
              <a:rPr lang="ru-RU" dirty="0">
                <a:latin typeface="Century Gothic"/>
                <a:cs typeface="Century Gothic"/>
              </a:rPr>
              <a:t>Повышение надежности котлов</a:t>
            </a:r>
            <a:endParaRPr lang="en-US" dirty="0">
              <a:latin typeface="Century Gothic"/>
              <a:cs typeface="Century Gothic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89168" y="734793"/>
            <a:ext cx="5245200" cy="704088"/>
          </a:xfrm>
        </p:spPr>
        <p:txBody>
          <a:bodyPr/>
          <a:lstStyle/>
          <a:p>
            <a:r>
              <a:rPr lang="ru-RU" dirty="0"/>
              <a:t>Повышение надежности </a:t>
            </a:r>
            <a:br>
              <a:rPr lang="ru-RU" dirty="0"/>
            </a:br>
            <a:r>
              <a:rPr lang="ru-RU" dirty="0"/>
              <a:t>энергетических котлов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115" y="72000"/>
            <a:ext cx="1511685" cy="39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3048483" cy="514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8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fad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DC_PPT_Branded_0516_full">
  <a:themeElements>
    <a:clrScheme name="TeradataPPT2014 2">
      <a:dk1>
        <a:srgbClr val="3C3C3B"/>
      </a:dk1>
      <a:lt1>
        <a:sysClr val="window" lastClr="FFFFFF"/>
      </a:lt1>
      <a:dk2>
        <a:srgbClr val="0079DB"/>
      </a:dk2>
      <a:lt2>
        <a:srgbClr val="D8D8D8"/>
      </a:lt2>
      <a:accent1>
        <a:srgbClr val="EC881D"/>
      </a:accent1>
      <a:accent2>
        <a:srgbClr val="0079DB"/>
      </a:accent2>
      <a:accent3>
        <a:srgbClr val="CD391F"/>
      </a:accent3>
      <a:accent4>
        <a:srgbClr val="0088A8"/>
      </a:accent4>
      <a:accent5>
        <a:srgbClr val="703092"/>
      </a:accent5>
      <a:accent6>
        <a:srgbClr val="5F6062"/>
      </a:accent6>
      <a:hlink>
        <a:srgbClr val="0079DB"/>
      </a:hlink>
      <a:folHlink>
        <a:srgbClr val="703092"/>
      </a:folHlink>
    </a:clrScheme>
    <a:fontScheme name="Teradata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noFill/>
          <a:miter lim="800000"/>
          <a:headEnd/>
          <a:tailEnd/>
        </a:ln>
        <a:effectLst/>
      </a:spPr>
      <a:bodyPr wrap="square" tIns="91440" bIns="91440" rtlCol="0" anchor="t">
        <a:prstTxWarp prst="textNoShape">
          <a:avLst/>
        </a:prstTxWarp>
        <a:noAutofit/>
      </a:bodyPr>
      <a:lstStyle>
        <a:defPPr>
          <a:defRPr kern="0" dirty="0" err="1" smtClean="0">
            <a:solidFill>
              <a:prstClr val="white"/>
            </a:solidFill>
          </a:defRPr>
        </a:defPPr>
      </a:lst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5000"/>
          </a:lnSpc>
          <a:spcBef>
            <a:spcPts val="400"/>
          </a:spcBef>
          <a:defRPr dirty="0" err="1" smtClean="0">
            <a:solidFill>
              <a:srgbClr val="231F2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Teradata">
      <a:dk1>
        <a:sysClr val="windowText" lastClr="000000"/>
      </a:dk1>
      <a:lt1>
        <a:sysClr val="window" lastClr="FFFFFF"/>
      </a:lt1>
      <a:dk2>
        <a:srgbClr val="0079DB"/>
      </a:dk2>
      <a:lt2>
        <a:srgbClr val="D8D8D8"/>
      </a:lt2>
      <a:accent1>
        <a:srgbClr val="D56D23"/>
      </a:accent1>
      <a:accent2>
        <a:srgbClr val="BBBCBE"/>
      </a:accent2>
      <a:accent3>
        <a:srgbClr val="5F6062"/>
      </a:accent3>
      <a:accent4>
        <a:srgbClr val="0088A8"/>
      </a:accent4>
      <a:accent5>
        <a:srgbClr val="703092"/>
      </a:accent5>
      <a:accent6>
        <a:srgbClr val="CD391F"/>
      </a:accent6>
      <a:hlink>
        <a:srgbClr val="0079DB"/>
      </a:hlink>
      <a:folHlink>
        <a:srgbClr val="703092"/>
      </a:folHlink>
    </a:clrScheme>
    <a:fontScheme name="Teradata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radata">
      <a:dk1>
        <a:sysClr val="windowText" lastClr="000000"/>
      </a:dk1>
      <a:lt1>
        <a:sysClr val="window" lastClr="FFFFFF"/>
      </a:lt1>
      <a:dk2>
        <a:srgbClr val="0079DB"/>
      </a:dk2>
      <a:lt2>
        <a:srgbClr val="D8D8D8"/>
      </a:lt2>
      <a:accent1>
        <a:srgbClr val="D56D23"/>
      </a:accent1>
      <a:accent2>
        <a:srgbClr val="BBBCBE"/>
      </a:accent2>
      <a:accent3>
        <a:srgbClr val="5F6062"/>
      </a:accent3>
      <a:accent4>
        <a:srgbClr val="0088A8"/>
      </a:accent4>
      <a:accent5>
        <a:srgbClr val="703092"/>
      </a:accent5>
      <a:accent6>
        <a:srgbClr val="CD391F"/>
      </a:accent6>
      <a:hlink>
        <a:srgbClr val="0079DB"/>
      </a:hlink>
      <a:folHlink>
        <a:srgbClr val="703092"/>
      </a:folHlink>
    </a:clrScheme>
    <a:fontScheme name="Teradata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TDC_PPT_Branded_0516_full.potx</Template>
  <TotalTime>16918</TotalTime>
  <Words>746</Words>
  <Application>Microsoft Macintosh PowerPoint</Application>
  <PresentationFormat>On-screen Show (16:9)</PresentationFormat>
  <Paragraphs>157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</vt:lpstr>
      <vt:lpstr>TDC_PPT_Branded_0516_full</vt:lpstr>
      <vt:lpstr>PowerPoint Presentation</vt:lpstr>
      <vt:lpstr>PowerPoint Presentation</vt:lpstr>
      <vt:lpstr>PowerPoint Presentation</vt:lpstr>
      <vt:lpstr>PowerPoint Presentation</vt:lpstr>
      <vt:lpstr>Современный подход: цифровые двойники</vt:lpstr>
      <vt:lpstr>Современный подход: использование аналитики для оценки срока службы оборудования </vt:lpstr>
      <vt:lpstr>Повышение энергоэффективности в нефтепереработке</vt:lpstr>
      <vt:lpstr>Повышение энергоэффективности оборудования</vt:lpstr>
      <vt:lpstr>Повышение надежности  энергетических котлов</vt:lpstr>
      <vt:lpstr>Повышение надежности: предотвращение внеплановых остановов</vt:lpstr>
      <vt:lpstr>Выполнение SLA для клиентов </vt:lpstr>
      <vt:lpstr>Повышение надежности работы  карьерных самосвалов</vt:lpstr>
      <vt:lpstr>Повышение надежности:  аналитика самозапусков УЭЦН</vt:lpstr>
      <vt:lpstr>Предложение Teradata</vt:lpstr>
      <vt:lpstr>PowerPoint Presentation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Gard</dc:creator>
  <cp:lastModifiedBy>Oleg Kouzmenko</cp:lastModifiedBy>
  <cp:revision>959</cp:revision>
  <cp:lastPrinted>2015-10-07T18:54:40Z</cp:lastPrinted>
  <dcterms:created xsi:type="dcterms:W3CDTF">2014-10-01T21:25:54Z</dcterms:created>
  <dcterms:modified xsi:type="dcterms:W3CDTF">2018-04-26T06:22:10Z</dcterms:modified>
</cp:coreProperties>
</file>