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theme/theme4.xml" ContentType="application/vnd.openxmlformats-officedocument.theme+xml"/>
  <Override PartName="/ppt/tags/tag4.xml" ContentType="application/vnd.openxmlformats-officedocument.presentationml.tags+xml"/>
  <Override PartName="/ppt/theme/theme5.xml" ContentType="application/vnd.openxmlformats-officedocument.theme+xml"/>
  <Override PartName="/ppt/theme/theme6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theme/themeOverride3.xml" ContentType="application/vnd.openxmlformats-officedocument.themeOverride+xml"/>
  <Override PartName="/ppt/tags/tag10.xml" ContentType="application/vnd.openxmlformats-officedocument.presentationml.tags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tags/tag11.xml" ContentType="application/vnd.openxmlformats-officedocument.presentationml.tags+xml"/>
  <Override PartName="/ppt/notesSlides/notesSlide4.xml" ContentType="application/vnd.openxmlformats-officedocument.presentationml.notesSlide+xml"/>
  <Override PartName="/ppt/tags/tag12.xml" ContentType="application/vnd.openxmlformats-officedocument.presentationml.tags+xml"/>
  <Override PartName="/ppt/notesSlides/notesSlide5.xml" ContentType="application/vnd.openxmlformats-officedocument.presentationml.notesSlide+xml"/>
  <Override PartName="/ppt/tags/tag13.xml" ContentType="application/vnd.openxmlformats-officedocument.presentationml.tags+xml"/>
  <Override PartName="/ppt/notesSlides/notesSlide6.xml" ContentType="application/vnd.openxmlformats-officedocument.presentationml.notesSlide+xml"/>
  <Override PartName="/ppt/tags/tag14.xml" ContentType="application/vnd.openxmlformats-officedocument.presentationml.tags+xml"/>
  <Override PartName="/ppt/notesSlides/notesSlide7.xml" ContentType="application/vnd.openxmlformats-officedocument.presentationml.notesSlide+xml"/>
  <Override PartName="/ppt/tags/tag15.xml" ContentType="application/vnd.openxmlformats-officedocument.presentationml.tags+xml"/>
  <Override PartName="/ppt/notesSlides/notesSlide8.xml" ContentType="application/vnd.openxmlformats-officedocument.presentationml.notesSlide+xml"/>
  <Override PartName="/ppt/tags/tag16.xml" ContentType="application/vnd.openxmlformats-officedocument.presentationml.tags+xml"/>
  <Override PartName="/ppt/notesSlides/notesSlide9.xml" ContentType="application/vnd.openxmlformats-officedocument.presentationml.notesSlide+xml"/>
  <Override PartName="/ppt/tags/tag17.xml" ContentType="application/vnd.openxmlformats-officedocument.presentationml.tags+xml"/>
  <Override PartName="/ppt/notesSlides/notesSlide10.xml" ContentType="application/vnd.openxmlformats-officedocument.presentationml.notesSlide+xml"/>
  <Override PartName="/ppt/tags/tag18.xml" ContentType="application/vnd.openxmlformats-officedocument.presentationml.tags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4"/>
    <p:sldMasterId id="2147483704" r:id="rId5"/>
    <p:sldMasterId id="2147483744" r:id="rId6"/>
    <p:sldMasterId id="2147483784" r:id="rId7"/>
  </p:sldMasterIdLst>
  <p:notesMasterIdLst>
    <p:notesMasterId r:id="rId29"/>
  </p:notesMasterIdLst>
  <p:handoutMasterIdLst>
    <p:handoutMasterId r:id="rId30"/>
  </p:handoutMasterIdLst>
  <p:sldIdLst>
    <p:sldId id="256" r:id="rId8"/>
    <p:sldId id="363" r:id="rId9"/>
    <p:sldId id="359" r:id="rId10"/>
    <p:sldId id="426" r:id="rId11"/>
    <p:sldId id="417" r:id="rId12"/>
    <p:sldId id="416" r:id="rId13"/>
    <p:sldId id="415" r:id="rId14"/>
    <p:sldId id="411" r:id="rId15"/>
    <p:sldId id="412" r:id="rId16"/>
    <p:sldId id="413" r:id="rId17"/>
    <p:sldId id="414" r:id="rId18"/>
    <p:sldId id="419" r:id="rId19"/>
    <p:sldId id="427" r:id="rId20"/>
    <p:sldId id="418" r:id="rId21"/>
    <p:sldId id="428" r:id="rId22"/>
    <p:sldId id="429" r:id="rId23"/>
    <p:sldId id="424" r:id="rId24"/>
    <p:sldId id="421" r:id="rId25"/>
    <p:sldId id="420" r:id="rId26"/>
    <p:sldId id="423" r:id="rId27"/>
    <p:sldId id="422" r:id="rId28"/>
  </p:sldIdLst>
  <p:sldSz cx="9144000" cy="6858000" type="screen4x3"/>
  <p:notesSz cx="9906000" cy="6794500"/>
  <p:custDataLst>
    <p:tags r:id="rId3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D8E8"/>
    <a:srgbClr val="004077"/>
    <a:srgbClr val="4F81BD"/>
    <a:srgbClr val="8EB4E3"/>
    <a:srgbClr val="4C6C9C"/>
    <a:srgbClr val="0077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94660"/>
  </p:normalViewPr>
  <p:slideViewPr>
    <p:cSldViewPr showGuides="1">
      <p:cViewPr>
        <p:scale>
          <a:sx n="100" d="100"/>
          <a:sy n="100" d="100"/>
        </p:scale>
        <p:origin x="-936" y="-594"/>
      </p:cViewPr>
      <p:guideLst>
        <p:guide orient="horz" pos="799"/>
        <p:guide orient="horz" pos="3997"/>
        <p:guide pos="181"/>
        <p:guide pos="557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ksimov.gl\Desktop\&#1051;&#1080;&#1089;&#1090;%20Microsoft%20Excel.xlsx" TargetMode="External"/><Relationship Id="rId1" Type="http://schemas.openxmlformats.org/officeDocument/2006/relationships/themeOverride" Target="../theme/themeOverride2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ksimov.gl\Desktop\&#1051;&#1080;&#1089;&#1090;%20Microsoft%20Excel.xlsx" TargetMode="External"/><Relationship Id="rId1" Type="http://schemas.openxmlformats.org/officeDocument/2006/relationships/themeOverride" Target="../theme/themeOverride3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1"/>
            <c:invertIfNegative val="0"/>
            <c:bubble3D val="0"/>
            <c:spPr>
              <a:solidFill>
                <a:schemeClr val="bg2">
                  <a:lumMod val="25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rgbClr val="FF0000"/>
              </a:solidFill>
            </c:spPr>
          </c:dPt>
          <c:cat>
            <c:strRef>
              <c:f>Лист3!$B$6:$D$6</c:f>
              <c:strCache>
                <c:ptCount val="3"/>
                <c:pt idx="0">
                  <c:v>протяженность</c:v>
                </c:pt>
                <c:pt idx="1">
                  <c:v>отказы</c:v>
                </c:pt>
                <c:pt idx="2">
                  <c:v>затраты</c:v>
                </c:pt>
              </c:strCache>
            </c:strRef>
          </c:cat>
          <c:val>
            <c:numRef>
              <c:f>Лист3!$B$7:$D$7</c:f>
              <c:numCache>
                <c:formatCode>General</c:formatCode>
                <c:ptCount val="3"/>
                <c:pt idx="0">
                  <c:v>145824</c:v>
                </c:pt>
                <c:pt idx="1">
                  <c:v>19915</c:v>
                </c:pt>
                <c:pt idx="2">
                  <c:v>39946.9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3845120"/>
        <c:axId val="175968640"/>
      </c:barChart>
      <c:catAx>
        <c:axId val="173845120"/>
        <c:scaling>
          <c:orientation val="minMax"/>
        </c:scaling>
        <c:delete val="0"/>
        <c:axPos val="b"/>
        <c:majorTickMark val="out"/>
        <c:minorTickMark val="none"/>
        <c:tickLblPos val="nextTo"/>
        <c:crossAx val="175968640"/>
        <c:crosses val="autoZero"/>
        <c:auto val="1"/>
        <c:lblAlgn val="ctr"/>
        <c:lblOffset val="100"/>
        <c:noMultiLvlLbl val="0"/>
      </c:catAx>
      <c:valAx>
        <c:axId val="175968640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ru-RU"/>
          </a:p>
        </c:txPr>
        <c:crossAx val="17384512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pieChart>
        <c:varyColors val="1"/>
        <c:ser>
          <c:idx val="0"/>
          <c:order val="0"/>
          <c:explosion val="25"/>
          <c:cat>
            <c:strRef>
              <c:f>Лист2!$B$3:$G$3</c:f>
              <c:strCache>
                <c:ptCount val="6"/>
                <c:pt idx="0">
                  <c:v>реконструкция</c:v>
                </c:pt>
                <c:pt idx="1">
                  <c:v>ингибирование</c:v>
                </c:pt>
                <c:pt idx="2">
                  <c:v>монониторинг</c:v>
                </c:pt>
                <c:pt idx="3">
                  <c:v>диагностика</c:v>
                </c:pt>
                <c:pt idx="4">
                  <c:v>РСС</c:v>
                </c:pt>
                <c:pt idx="5">
                  <c:v>прочие</c:v>
                </c:pt>
              </c:strCache>
            </c:strRef>
          </c:cat>
          <c:val>
            <c:numRef>
              <c:f>Лист2!$B$4:$G$4</c:f>
              <c:numCache>
                <c:formatCode>General</c:formatCode>
                <c:ptCount val="6"/>
                <c:pt idx="0">
                  <c:v>1841.9</c:v>
                </c:pt>
                <c:pt idx="1">
                  <c:v>592.4</c:v>
                </c:pt>
                <c:pt idx="2">
                  <c:v>74.3</c:v>
                </c:pt>
                <c:pt idx="3">
                  <c:v>231.1</c:v>
                </c:pt>
                <c:pt idx="4">
                  <c:v>227.9</c:v>
                </c:pt>
                <c:pt idx="5">
                  <c:v>11.45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77620390913660864"/>
          <c:y val="0.19731616406985814"/>
          <c:w val="0.21331870716235049"/>
          <c:h val="0.50685509417872487"/>
        </c:manualLayout>
      </c:layout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9613160656785909E-2"/>
          <c:y val="4.7117264748361296E-2"/>
          <c:w val="0.88046932900563779"/>
          <c:h val="0.757231545275590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Затраты (план), млрд.руб</c:v>
                </c:pt>
              </c:strCache>
            </c:strRef>
          </c:tx>
          <c:spPr>
            <a:solidFill>
              <a:srgbClr val="4F81BD"/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200" b="1" dirty="0" smtClean="0">
                        <a:solidFill>
                          <a:schemeClr val="tx1">
                            <a:lumMod val="50000"/>
                          </a:schemeClr>
                        </a:solidFill>
                      </a:rPr>
                      <a:t>1,96</a:t>
                    </a:r>
                    <a:endParaRPr lang="ru-RU" sz="1200" b="1" dirty="0" smtClean="0">
                      <a:solidFill>
                        <a:schemeClr val="tx1">
                          <a:lumMod val="50000"/>
                        </a:schemeClr>
                      </a:solidFill>
                    </a:endParaRPr>
                  </a:p>
                  <a:p>
                    <a:r>
                      <a:rPr lang="ru-RU" sz="1200" b="1" dirty="0" smtClean="0">
                        <a:solidFill>
                          <a:schemeClr val="tx1">
                            <a:lumMod val="50000"/>
                          </a:schemeClr>
                        </a:solidFill>
                      </a:rPr>
                      <a:t>(факт)</a:t>
                    </a:r>
                    <a:endParaRPr lang="en-US" sz="1000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solidFill>
                      <a:schemeClr val="tx1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Лист1!$A$2:$A$8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5"/>
                <c:pt idx="4">
                  <c:v>3.27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Затраты (факт), млрд.руб</c:v>
                </c:pt>
              </c:strCache>
            </c:strRef>
          </c:tx>
          <c:spPr>
            <a:solidFill>
              <a:srgbClr val="D0D8E8"/>
            </a:solidFill>
            <a:ln>
              <a:noFill/>
            </a:ln>
          </c:spPr>
          <c:invertIfNegative val="0"/>
          <c:dLbls>
            <c:txPr>
              <a:bodyPr/>
              <a:lstStyle/>
              <a:p>
                <a:pPr>
                  <a:defRPr sz="1200" b="1">
                    <a:solidFill>
                      <a:schemeClr val="tx2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Лист1!$A$2:$A$8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Лист1!$C$2:$C$8</c:f>
              <c:numCache>
                <c:formatCode>General</c:formatCode>
                <c:ptCount val="5"/>
                <c:pt idx="0">
                  <c:v>2.78</c:v>
                </c:pt>
                <c:pt idx="1">
                  <c:v>3.2</c:v>
                </c:pt>
                <c:pt idx="2">
                  <c:v>4.17</c:v>
                </c:pt>
                <c:pt idx="3">
                  <c:v>3.7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3526400"/>
        <c:axId val="196945024"/>
      </c:barChart>
      <c:lineChart>
        <c:grouping val="standard"/>
        <c:varyColors val="0"/>
        <c:ser>
          <c:idx val="2"/>
          <c:order val="2"/>
          <c:tx>
            <c:strRef>
              <c:f>Лист1!$D$1</c:f>
              <c:strCache>
                <c:ptCount val="1"/>
                <c:pt idx="0">
                  <c:v>Отказы (прогноз), шт</c:v>
                </c:pt>
              </c:strCache>
            </c:strRef>
          </c:tx>
          <c:spPr>
            <a:ln>
              <a:solidFill>
                <a:srgbClr val="4F81BD"/>
              </a:solidFill>
            </a:ln>
          </c:spPr>
          <c:marker>
            <c:symbol val="triangle"/>
            <c:size val="7"/>
            <c:spPr>
              <a:solidFill>
                <a:srgbClr val="4F81BD"/>
              </a:solidFill>
              <a:ln>
                <a:solidFill>
                  <a:srgbClr val="4F81BD"/>
                </a:solidFill>
              </a:ln>
            </c:spPr>
          </c:marker>
          <c:dLbls>
            <c:dLbl>
              <c:idx val="0"/>
              <c:delete val="1"/>
            </c:dLbl>
            <c:dLbl>
              <c:idx val="3"/>
              <c:delete val="1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Лист1!$A$2:$A$8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Лист1!$D$2:$D$8</c:f>
              <c:numCache>
                <c:formatCode>General</c:formatCode>
                <c:ptCount val="5"/>
                <c:pt idx="3">
                  <c:v>0.108</c:v>
                </c:pt>
                <c:pt idx="4">
                  <c:v>9.5000000000000001E-2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Отказы (факт), шт</c:v>
                </c:pt>
              </c:strCache>
            </c:strRef>
          </c:tx>
          <c:spPr>
            <a:ln>
              <a:solidFill>
                <a:srgbClr val="004077"/>
              </a:solidFill>
              <a:prstDash val="solid"/>
            </a:ln>
          </c:spPr>
          <c:marker>
            <c:symbol val="diamond"/>
            <c:size val="7"/>
            <c:spPr>
              <a:solidFill>
                <a:srgbClr val="004077"/>
              </a:solidFill>
            </c:spPr>
          </c:marker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Лист1!$A$2:$A$8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Лист1!$E$2:$E$8</c:f>
              <c:numCache>
                <c:formatCode>General</c:formatCode>
                <c:ptCount val="5"/>
                <c:pt idx="0">
                  <c:v>0.2</c:v>
                </c:pt>
                <c:pt idx="1">
                  <c:v>0.16400000000000001</c:v>
                </c:pt>
                <c:pt idx="2">
                  <c:v>0.13500000000000001</c:v>
                </c:pt>
                <c:pt idx="3">
                  <c:v>0.108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6960640"/>
        <c:axId val="196946560"/>
      </c:lineChart>
      <c:catAx>
        <c:axId val="173526400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txPr>
          <a:bodyPr/>
          <a:lstStyle/>
          <a:p>
            <a:pPr>
              <a:defRPr sz="1200" b="0"/>
            </a:pPr>
            <a:endParaRPr lang="ru-RU"/>
          </a:p>
        </c:txPr>
        <c:crossAx val="196945024"/>
        <c:crosses val="autoZero"/>
        <c:auto val="1"/>
        <c:lblAlgn val="ctr"/>
        <c:lblOffset val="100"/>
        <c:noMultiLvlLbl val="0"/>
      </c:catAx>
      <c:valAx>
        <c:axId val="196945024"/>
        <c:scaling>
          <c:orientation val="minMax"/>
          <c:max val="14"/>
        </c:scaling>
        <c:delete val="0"/>
        <c:axPos val="l"/>
        <c:numFmt formatCode="#,##0.0" sourceLinked="0"/>
        <c:majorTickMark val="in"/>
        <c:minorTickMark val="none"/>
        <c:tickLblPos val="nextTo"/>
        <c:txPr>
          <a:bodyPr/>
          <a:lstStyle/>
          <a:p>
            <a:pPr>
              <a:defRPr sz="1200" b="0"/>
            </a:pPr>
            <a:endParaRPr lang="ru-RU"/>
          </a:p>
        </c:txPr>
        <c:crossAx val="173526400"/>
        <c:crosses val="autoZero"/>
        <c:crossBetween val="between"/>
        <c:majorUnit val="2"/>
      </c:valAx>
      <c:valAx>
        <c:axId val="196946560"/>
        <c:scaling>
          <c:orientation val="minMax"/>
        </c:scaling>
        <c:delete val="0"/>
        <c:axPos val="r"/>
        <c:numFmt formatCode="General" sourceLinked="1"/>
        <c:majorTickMark val="in"/>
        <c:minorTickMark val="none"/>
        <c:tickLblPos val="nextTo"/>
        <c:txPr>
          <a:bodyPr/>
          <a:lstStyle/>
          <a:p>
            <a:pPr>
              <a:defRPr sz="1200" b="0"/>
            </a:pPr>
            <a:endParaRPr lang="ru-RU"/>
          </a:p>
        </c:txPr>
        <c:crossAx val="196960640"/>
        <c:crosses val="max"/>
        <c:crossBetween val="between"/>
      </c:valAx>
      <c:catAx>
        <c:axId val="19696064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6946560"/>
        <c:crosses val="autoZero"/>
        <c:auto val="1"/>
        <c:lblAlgn val="ctr"/>
        <c:lblOffset val="100"/>
        <c:noMultiLvlLbl val="0"/>
      </c:catAx>
    </c:plotArea>
    <c:legend>
      <c:legendPos val="b"/>
      <c:layout>
        <c:manualLayout>
          <c:xMode val="edge"/>
          <c:yMode val="edge"/>
          <c:x val="1.2049294100936745E-2"/>
          <c:y val="0.89759321036401363"/>
          <c:w val="0.96994790077239423"/>
          <c:h val="0.10240678963598639"/>
        </c:manualLayout>
      </c:layout>
      <c:overlay val="0"/>
      <c:txPr>
        <a:bodyPr/>
        <a:lstStyle/>
        <a:p>
          <a:pPr>
            <a:defRPr sz="1200" b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400" b="1">
          <a:latin typeface="Arial" pitchFamily="34" charset="0"/>
          <a:cs typeface="Arial" pitchFamily="34" charset="0"/>
        </a:defRPr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93372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10315" y="0"/>
            <a:ext cx="4293372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919DFE-F17E-4655-88DE-E4B5A41E43EC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53686"/>
            <a:ext cx="4293372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10315" y="6453686"/>
            <a:ext cx="4293372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7BD80D-2137-44B3-BF6D-77966C85F1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4095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92600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11109" y="0"/>
            <a:ext cx="4292600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125E6D-39E3-4B20-A7A1-DD8C483196B0}" type="datetimeFigureOut">
              <a:rPr lang="ru-RU" smtClean="0"/>
              <a:t>14.03.2017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54375" y="509588"/>
            <a:ext cx="3397250" cy="2547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0600" y="3227387"/>
            <a:ext cx="7924800" cy="3057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3596"/>
            <a:ext cx="4292600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11109" y="6453596"/>
            <a:ext cx="4292600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A284D5-A37B-41CF-B519-C07041B9F5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395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F1800C-B764-485A-BC94-BDA652E2D5D1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4994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A284D5-A37B-41CF-B519-C07041B9F504}" type="slidenum">
              <a:rPr lang="ru-RU" smtClean="0"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32305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A284D5-A37B-41CF-B519-C07041B9F504}" type="slidenum">
              <a:rPr lang="ru-RU" smtClean="0"/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32305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F1800C-B764-485A-BC94-BDA652E2D5D1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4994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F1800C-B764-485A-BC94-BDA652E2D5D1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4994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A284D5-A37B-41CF-B519-C07041B9F504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2305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A284D5-A37B-41CF-B519-C07041B9F504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2305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A284D5-A37B-41CF-B519-C07041B9F504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2305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A284D5-A37B-41CF-B519-C07041B9F504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2305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A284D5-A37B-41CF-B519-C07041B9F504}" type="slidenum">
              <a:rPr lang="ru-RU" smtClean="0"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32305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A284D5-A37B-41CF-B519-C07041B9F504}" type="slidenum">
              <a:rPr lang="ru-RU" smtClean="0"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3230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file:///C:\Program%20Files\OOO%20Proector.PowerLexis%20Panel%20for%20GPN\Resources\images\bg\bg2speech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file:///C:\Program%20Files\OOO%20Proector.PowerLexis%20Panel%20for%20GPN\Resources\images\bg\bg2speech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file:///C:\Program%20Files\OOO%20Proector.PowerLexis%20Panel%20for%20GPN\Resources\images\bg\bg2speech.jpg" TargetMode="External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ackGroundTitleSlid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4572000" y="3644900"/>
            <a:ext cx="4284663" cy="1801900"/>
          </a:xfrm>
        </p:spPr>
        <p:txBody>
          <a:bodyPr anchor="t">
            <a:noAutofit/>
          </a:bodyPr>
          <a:lstStyle>
            <a:lvl1pPr>
              <a:defRPr sz="1600" cap="none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Введите название презентации</a:t>
            </a:r>
            <a:br>
              <a:rPr lang="ru-RU" dirty="0" smtClean="0"/>
            </a:br>
            <a:r>
              <a:rPr lang="en-US" dirty="0" smtClean="0"/>
              <a:t>(</a:t>
            </a:r>
            <a:r>
              <a:rPr lang="ru-RU" dirty="0" smtClean="0"/>
              <a:t>оставайтесь в пределах области)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87338" y="6129705"/>
            <a:ext cx="3924612" cy="180000"/>
          </a:xfrm>
        </p:spPr>
        <p:txBody>
          <a:bodyPr anchor="b">
            <a:noAutofit/>
          </a:bodyPr>
          <a:lstStyle>
            <a:lvl1pPr marL="0" indent="0" algn="l">
              <a:spcBef>
                <a:spcPts val="600"/>
              </a:spcBef>
              <a:spcAft>
                <a:spcPts val="0"/>
              </a:spcAft>
              <a:buNone/>
              <a:defRPr sz="900" b="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Введите дату</a:t>
            </a:r>
            <a:endParaRPr lang="ru-RU" dirty="0"/>
          </a:p>
        </p:txBody>
      </p:sp>
      <p:grpSp>
        <p:nvGrpSpPr>
          <p:cNvPr id="7" name="TitleLogoRus"/>
          <p:cNvGrpSpPr>
            <a:grpSpLocks noChangeAspect="1"/>
          </p:cNvGrpSpPr>
          <p:nvPr/>
        </p:nvGrpSpPr>
        <p:grpSpPr bwMode="auto">
          <a:xfrm>
            <a:off x="7895863" y="5860720"/>
            <a:ext cx="957932" cy="452631"/>
            <a:chOff x="264" y="1159"/>
            <a:chExt cx="3492" cy="1650"/>
          </a:xfrm>
          <a:solidFill>
            <a:schemeClr val="accent3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2996" y="1657"/>
              <a:ext cx="258" cy="576"/>
            </a:xfrm>
            <a:custGeom>
              <a:avLst/>
              <a:gdLst>
                <a:gd name="T0" fmla="*/ 128 w 258"/>
                <a:gd name="T1" fmla="*/ 504 h 576"/>
                <a:gd name="T2" fmla="*/ 112 w 258"/>
                <a:gd name="T3" fmla="*/ 498 h 576"/>
                <a:gd name="T4" fmla="*/ 104 w 258"/>
                <a:gd name="T5" fmla="*/ 482 h 576"/>
                <a:gd name="T6" fmla="*/ 104 w 258"/>
                <a:gd name="T7" fmla="*/ 94 h 576"/>
                <a:gd name="T8" fmla="*/ 104 w 258"/>
                <a:gd name="T9" fmla="*/ 92 h 576"/>
                <a:gd name="T10" fmla="*/ 106 w 258"/>
                <a:gd name="T11" fmla="*/ 84 h 576"/>
                <a:gd name="T12" fmla="*/ 120 w 258"/>
                <a:gd name="T13" fmla="*/ 72 h 576"/>
                <a:gd name="T14" fmla="*/ 128 w 258"/>
                <a:gd name="T15" fmla="*/ 72 h 576"/>
                <a:gd name="T16" fmla="*/ 146 w 258"/>
                <a:gd name="T17" fmla="*/ 78 h 576"/>
                <a:gd name="T18" fmla="*/ 154 w 258"/>
                <a:gd name="T19" fmla="*/ 92 h 576"/>
                <a:gd name="T20" fmla="*/ 154 w 258"/>
                <a:gd name="T21" fmla="*/ 94 h 576"/>
                <a:gd name="T22" fmla="*/ 154 w 258"/>
                <a:gd name="T23" fmla="*/ 482 h 576"/>
                <a:gd name="T24" fmla="*/ 152 w 258"/>
                <a:gd name="T25" fmla="*/ 490 h 576"/>
                <a:gd name="T26" fmla="*/ 138 w 258"/>
                <a:gd name="T27" fmla="*/ 502 h 576"/>
                <a:gd name="T28" fmla="*/ 176 w 258"/>
                <a:gd name="T29" fmla="*/ 0 h 576"/>
                <a:gd name="T30" fmla="*/ 82 w 258"/>
                <a:gd name="T31" fmla="*/ 0 h 576"/>
                <a:gd name="T32" fmla="*/ 56 w 258"/>
                <a:gd name="T33" fmla="*/ 2 h 576"/>
                <a:gd name="T34" fmla="*/ 36 w 258"/>
                <a:gd name="T35" fmla="*/ 10 h 576"/>
                <a:gd name="T36" fmla="*/ 22 w 258"/>
                <a:gd name="T37" fmla="*/ 22 h 576"/>
                <a:gd name="T38" fmla="*/ 12 w 258"/>
                <a:gd name="T39" fmla="*/ 36 h 576"/>
                <a:gd name="T40" fmla="*/ 2 w 258"/>
                <a:gd name="T41" fmla="*/ 70 h 576"/>
                <a:gd name="T42" fmla="*/ 0 w 258"/>
                <a:gd name="T43" fmla="*/ 102 h 576"/>
                <a:gd name="T44" fmla="*/ 0 w 258"/>
                <a:gd name="T45" fmla="*/ 472 h 576"/>
                <a:gd name="T46" fmla="*/ 2 w 258"/>
                <a:gd name="T47" fmla="*/ 506 h 576"/>
                <a:gd name="T48" fmla="*/ 12 w 258"/>
                <a:gd name="T49" fmla="*/ 540 h 576"/>
                <a:gd name="T50" fmla="*/ 22 w 258"/>
                <a:gd name="T51" fmla="*/ 554 h 576"/>
                <a:gd name="T52" fmla="*/ 36 w 258"/>
                <a:gd name="T53" fmla="*/ 566 h 576"/>
                <a:gd name="T54" fmla="*/ 56 w 258"/>
                <a:gd name="T55" fmla="*/ 572 h 576"/>
                <a:gd name="T56" fmla="*/ 82 w 258"/>
                <a:gd name="T57" fmla="*/ 576 h 576"/>
                <a:gd name="T58" fmla="*/ 176 w 258"/>
                <a:gd name="T59" fmla="*/ 576 h 576"/>
                <a:gd name="T60" fmla="*/ 202 w 258"/>
                <a:gd name="T61" fmla="*/ 572 h 576"/>
                <a:gd name="T62" fmla="*/ 222 w 258"/>
                <a:gd name="T63" fmla="*/ 566 h 576"/>
                <a:gd name="T64" fmla="*/ 236 w 258"/>
                <a:gd name="T65" fmla="*/ 554 h 576"/>
                <a:gd name="T66" fmla="*/ 246 w 258"/>
                <a:gd name="T67" fmla="*/ 540 h 576"/>
                <a:gd name="T68" fmla="*/ 256 w 258"/>
                <a:gd name="T69" fmla="*/ 506 h 576"/>
                <a:gd name="T70" fmla="*/ 258 w 258"/>
                <a:gd name="T71" fmla="*/ 472 h 576"/>
                <a:gd name="T72" fmla="*/ 258 w 258"/>
                <a:gd name="T73" fmla="*/ 102 h 576"/>
                <a:gd name="T74" fmla="*/ 256 w 258"/>
                <a:gd name="T75" fmla="*/ 70 h 576"/>
                <a:gd name="T76" fmla="*/ 246 w 258"/>
                <a:gd name="T77" fmla="*/ 36 h 576"/>
                <a:gd name="T78" fmla="*/ 236 w 258"/>
                <a:gd name="T79" fmla="*/ 22 h 576"/>
                <a:gd name="T80" fmla="*/ 222 w 258"/>
                <a:gd name="T81" fmla="*/ 10 h 576"/>
                <a:gd name="T82" fmla="*/ 202 w 258"/>
                <a:gd name="T83" fmla="*/ 2 h 576"/>
                <a:gd name="T84" fmla="*/ 176 w 258"/>
                <a:gd name="T85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58" h="576">
                  <a:moveTo>
                    <a:pt x="128" y="504"/>
                  </a:moveTo>
                  <a:lnTo>
                    <a:pt x="128" y="504"/>
                  </a:lnTo>
                  <a:lnTo>
                    <a:pt x="120" y="502"/>
                  </a:lnTo>
                  <a:lnTo>
                    <a:pt x="112" y="498"/>
                  </a:lnTo>
                  <a:lnTo>
                    <a:pt x="106" y="490"/>
                  </a:lnTo>
                  <a:lnTo>
                    <a:pt x="104" y="482"/>
                  </a:lnTo>
                  <a:lnTo>
                    <a:pt x="104" y="482"/>
                  </a:lnTo>
                  <a:lnTo>
                    <a:pt x="104" y="94"/>
                  </a:lnTo>
                  <a:lnTo>
                    <a:pt x="104" y="94"/>
                  </a:lnTo>
                  <a:lnTo>
                    <a:pt x="104" y="92"/>
                  </a:lnTo>
                  <a:lnTo>
                    <a:pt x="104" y="92"/>
                  </a:lnTo>
                  <a:lnTo>
                    <a:pt x="106" y="84"/>
                  </a:lnTo>
                  <a:lnTo>
                    <a:pt x="112" y="78"/>
                  </a:lnTo>
                  <a:lnTo>
                    <a:pt x="120" y="72"/>
                  </a:lnTo>
                  <a:lnTo>
                    <a:pt x="128" y="72"/>
                  </a:lnTo>
                  <a:lnTo>
                    <a:pt x="128" y="72"/>
                  </a:lnTo>
                  <a:lnTo>
                    <a:pt x="138" y="72"/>
                  </a:lnTo>
                  <a:lnTo>
                    <a:pt x="146" y="78"/>
                  </a:lnTo>
                  <a:lnTo>
                    <a:pt x="150" y="84"/>
                  </a:lnTo>
                  <a:lnTo>
                    <a:pt x="154" y="92"/>
                  </a:lnTo>
                  <a:lnTo>
                    <a:pt x="154" y="94"/>
                  </a:lnTo>
                  <a:lnTo>
                    <a:pt x="154" y="94"/>
                  </a:lnTo>
                  <a:lnTo>
                    <a:pt x="154" y="480"/>
                  </a:lnTo>
                  <a:lnTo>
                    <a:pt x="154" y="482"/>
                  </a:lnTo>
                  <a:lnTo>
                    <a:pt x="154" y="482"/>
                  </a:lnTo>
                  <a:lnTo>
                    <a:pt x="152" y="490"/>
                  </a:lnTo>
                  <a:lnTo>
                    <a:pt x="146" y="498"/>
                  </a:lnTo>
                  <a:lnTo>
                    <a:pt x="138" y="502"/>
                  </a:lnTo>
                  <a:lnTo>
                    <a:pt x="128" y="504"/>
                  </a:lnTo>
                  <a:close/>
                  <a:moveTo>
                    <a:pt x="176" y="0"/>
                  </a:moveTo>
                  <a:lnTo>
                    <a:pt x="82" y="0"/>
                  </a:lnTo>
                  <a:lnTo>
                    <a:pt x="82" y="0"/>
                  </a:lnTo>
                  <a:lnTo>
                    <a:pt x="68" y="0"/>
                  </a:lnTo>
                  <a:lnTo>
                    <a:pt x="56" y="2"/>
                  </a:lnTo>
                  <a:lnTo>
                    <a:pt x="46" y="6"/>
                  </a:lnTo>
                  <a:lnTo>
                    <a:pt x="36" y="10"/>
                  </a:lnTo>
                  <a:lnTo>
                    <a:pt x="28" y="16"/>
                  </a:lnTo>
                  <a:lnTo>
                    <a:pt x="22" y="22"/>
                  </a:lnTo>
                  <a:lnTo>
                    <a:pt x="16" y="28"/>
                  </a:lnTo>
                  <a:lnTo>
                    <a:pt x="12" y="36"/>
                  </a:lnTo>
                  <a:lnTo>
                    <a:pt x="6" y="52"/>
                  </a:lnTo>
                  <a:lnTo>
                    <a:pt x="2" y="70"/>
                  </a:lnTo>
                  <a:lnTo>
                    <a:pt x="0" y="86"/>
                  </a:lnTo>
                  <a:lnTo>
                    <a:pt x="0" y="102"/>
                  </a:lnTo>
                  <a:lnTo>
                    <a:pt x="0" y="472"/>
                  </a:lnTo>
                  <a:lnTo>
                    <a:pt x="0" y="472"/>
                  </a:lnTo>
                  <a:lnTo>
                    <a:pt x="0" y="488"/>
                  </a:lnTo>
                  <a:lnTo>
                    <a:pt x="2" y="506"/>
                  </a:lnTo>
                  <a:lnTo>
                    <a:pt x="6" y="524"/>
                  </a:lnTo>
                  <a:lnTo>
                    <a:pt x="12" y="540"/>
                  </a:lnTo>
                  <a:lnTo>
                    <a:pt x="16" y="546"/>
                  </a:lnTo>
                  <a:lnTo>
                    <a:pt x="22" y="554"/>
                  </a:lnTo>
                  <a:lnTo>
                    <a:pt x="28" y="560"/>
                  </a:lnTo>
                  <a:lnTo>
                    <a:pt x="36" y="566"/>
                  </a:lnTo>
                  <a:lnTo>
                    <a:pt x="46" y="570"/>
                  </a:lnTo>
                  <a:lnTo>
                    <a:pt x="56" y="572"/>
                  </a:lnTo>
                  <a:lnTo>
                    <a:pt x="68" y="574"/>
                  </a:lnTo>
                  <a:lnTo>
                    <a:pt x="82" y="576"/>
                  </a:lnTo>
                  <a:lnTo>
                    <a:pt x="176" y="576"/>
                  </a:lnTo>
                  <a:lnTo>
                    <a:pt x="176" y="576"/>
                  </a:lnTo>
                  <a:lnTo>
                    <a:pt x="188" y="574"/>
                  </a:lnTo>
                  <a:lnTo>
                    <a:pt x="202" y="572"/>
                  </a:lnTo>
                  <a:lnTo>
                    <a:pt x="212" y="570"/>
                  </a:lnTo>
                  <a:lnTo>
                    <a:pt x="222" y="566"/>
                  </a:lnTo>
                  <a:lnTo>
                    <a:pt x="228" y="560"/>
                  </a:lnTo>
                  <a:lnTo>
                    <a:pt x="236" y="554"/>
                  </a:lnTo>
                  <a:lnTo>
                    <a:pt x="242" y="546"/>
                  </a:lnTo>
                  <a:lnTo>
                    <a:pt x="246" y="540"/>
                  </a:lnTo>
                  <a:lnTo>
                    <a:pt x="252" y="524"/>
                  </a:lnTo>
                  <a:lnTo>
                    <a:pt x="256" y="506"/>
                  </a:lnTo>
                  <a:lnTo>
                    <a:pt x="258" y="488"/>
                  </a:lnTo>
                  <a:lnTo>
                    <a:pt x="258" y="472"/>
                  </a:lnTo>
                  <a:lnTo>
                    <a:pt x="258" y="102"/>
                  </a:lnTo>
                  <a:lnTo>
                    <a:pt x="258" y="102"/>
                  </a:lnTo>
                  <a:lnTo>
                    <a:pt x="258" y="86"/>
                  </a:lnTo>
                  <a:lnTo>
                    <a:pt x="256" y="70"/>
                  </a:lnTo>
                  <a:lnTo>
                    <a:pt x="252" y="52"/>
                  </a:lnTo>
                  <a:lnTo>
                    <a:pt x="246" y="36"/>
                  </a:lnTo>
                  <a:lnTo>
                    <a:pt x="242" y="28"/>
                  </a:lnTo>
                  <a:lnTo>
                    <a:pt x="236" y="22"/>
                  </a:lnTo>
                  <a:lnTo>
                    <a:pt x="228" y="16"/>
                  </a:lnTo>
                  <a:lnTo>
                    <a:pt x="222" y="10"/>
                  </a:lnTo>
                  <a:lnTo>
                    <a:pt x="212" y="6"/>
                  </a:lnTo>
                  <a:lnTo>
                    <a:pt x="202" y="2"/>
                  </a:lnTo>
                  <a:lnTo>
                    <a:pt x="188" y="0"/>
                  </a:lnTo>
                  <a:lnTo>
                    <a:pt x="17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2" name="Freeform 9"/>
            <p:cNvSpPr>
              <a:spLocks/>
            </p:cNvSpPr>
            <p:nvPr userDrawn="1"/>
          </p:nvSpPr>
          <p:spPr bwMode="auto">
            <a:xfrm>
              <a:off x="1428" y="1657"/>
              <a:ext cx="214" cy="576"/>
            </a:xfrm>
            <a:custGeom>
              <a:avLst/>
              <a:gdLst>
                <a:gd name="T0" fmla="*/ 0 w 214"/>
                <a:gd name="T1" fmla="*/ 0 h 576"/>
                <a:gd name="T2" fmla="*/ 214 w 214"/>
                <a:gd name="T3" fmla="*/ 0 h 576"/>
                <a:gd name="T4" fmla="*/ 214 w 214"/>
                <a:gd name="T5" fmla="*/ 72 h 576"/>
                <a:gd name="T6" fmla="*/ 112 w 214"/>
                <a:gd name="T7" fmla="*/ 72 h 576"/>
                <a:gd name="T8" fmla="*/ 112 w 214"/>
                <a:gd name="T9" fmla="*/ 576 h 576"/>
                <a:gd name="T10" fmla="*/ 0 w 214"/>
                <a:gd name="T11" fmla="*/ 576 h 576"/>
                <a:gd name="T12" fmla="*/ 0 w 214"/>
                <a:gd name="T13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576">
                  <a:moveTo>
                    <a:pt x="0" y="0"/>
                  </a:moveTo>
                  <a:lnTo>
                    <a:pt x="214" y="0"/>
                  </a:lnTo>
                  <a:lnTo>
                    <a:pt x="214" y="72"/>
                  </a:lnTo>
                  <a:lnTo>
                    <a:pt x="112" y="72"/>
                  </a:lnTo>
                  <a:lnTo>
                    <a:pt x="112" y="576"/>
                  </a:lnTo>
                  <a:lnTo>
                    <a:pt x="0" y="57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3" name="Freeform 10"/>
            <p:cNvSpPr>
              <a:spLocks noEditPoints="1"/>
            </p:cNvSpPr>
            <p:nvPr userDrawn="1"/>
          </p:nvSpPr>
          <p:spPr bwMode="auto">
            <a:xfrm>
              <a:off x="1658" y="1657"/>
              <a:ext cx="292" cy="576"/>
            </a:xfrm>
            <a:custGeom>
              <a:avLst/>
              <a:gdLst>
                <a:gd name="T0" fmla="*/ 0 w 292"/>
                <a:gd name="T1" fmla="*/ 576 h 576"/>
                <a:gd name="T2" fmla="*/ 110 w 292"/>
                <a:gd name="T3" fmla="*/ 576 h 576"/>
                <a:gd name="T4" fmla="*/ 120 w 292"/>
                <a:gd name="T5" fmla="*/ 422 h 576"/>
                <a:gd name="T6" fmla="*/ 172 w 292"/>
                <a:gd name="T7" fmla="*/ 422 h 576"/>
                <a:gd name="T8" fmla="*/ 182 w 292"/>
                <a:gd name="T9" fmla="*/ 576 h 576"/>
                <a:gd name="T10" fmla="*/ 292 w 292"/>
                <a:gd name="T11" fmla="*/ 576 h 576"/>
                <a:gd name="T12" fmla="*/ 234 w 292"/>
                <a:gd name="T13" fmla="*/ 0 h 576"/>
                <a:gd name="T14" fmla="*/ 58 w 292"/>
                <a:gd name="T15" fmla="*/ 0 h 576"/>
                <a:gd name="T16" fmla="*/ 0 w 292"/>
                <a:gd name="T17" fmla="*/ 576 h 576"/>
                <a:gd name="T18" fmla="*/ 124 w 292"/>
                <a:gd name="T19" fmla="*/ 360 h 576"/>
                <a:gd name="T20" fmla="*/ 144 w 292"/>
                <a:gd name="T21" fmla="*/ 72 h 576"/>
                <a:gd name="T22" fmla="*/ 150 w 292"/>
                <a:gd name="T23" fmla="*/ 72 h 576"/>
                <a:gd name="T24" fmla="*/ 168 w 292"/>
                <a:gd name="T25" fmla="*/ 360 h 576"/>
                <a:gd name="T26" fmla="*/ 124 w 292"/>
                <a:gd name="T27" fmla="*/ 36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2" h="576">
                  <a:moveTo>
                    <a:pt x="0" y="576"/>
                  </a:moveTo>
                  <a:lnTo>
                    <a:pt x="110" y="576"/>
                  </a:lnTo>
                  <a:lnTo>
                    <a:pt x="120" y="422"/>
                  </a:lnTo>
                  <a:lnTo>
                    <a:pt x="172" y="422"/>
                  </a:lnTo>
                  <a:lnTo>
                    <a:pt x="182" y="576"/>
                  </a:lnTo>
                  <a:lnTo>
                    <a:pt x="292" y="576"/>
                  </a:lnTo>
                  <a:lnTo>
                    <a:pt x="234" y="0"/>
                  </a:lnTo>
                  <a:lnTo>
                    <a:pt x="58" y="0"/>
                  </a:lnTo>
                  <a:lnTo>
                    <a:pt x="0" y="576"/>
                  </a:lnTo>
                  <a:close/>
                  <a:moveTo>
                    <a:pt x="124" y="360"/>
                  </a:moveTo>
                  <a:lnTo>
                    <a:pt x="144" y="72"/>
                  </a:lnTo>
                  <a:lnTo>
                    <a:pt x="150" y="72"/>
                  </a:lnTo>
                  <a:lnTo>
                    <a:pt x="168" y="360"/>
                  </a:lnTo>
                  <a:lnTo>
                    <a:pt x="124" y="3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4" name="Freeform 11"/>
            <p:cNvSpPr>
              <a:spLocks/>
            </p:cNvSpPr>
            <p:nvPr userDrawn="1"/>
          </p:nvSpPr>
          <p:spPr bwMode="auto">
            <a:xfrm>
              <a:off x="1998" y="1657"/>
              <a:ext cx="260" cy="576"/>
            </a:xfrm>
            <a:custGeom>
              <a:avLst/>
              <a:gdLst>
                <a:gd name="T0" fmla="*/ 112 w 260"/>
                <a:gd name="T1" fmla="*/ 482 h 576"/>
                <a:gd name="T2" fmla="*/ 114 w 260"/>
                <a:gd name="T3" fmla="*/ 492 h 576"/>
                <a:gd name="T4" fmla="*/ 124 w 260"/>
                <a:gd name="T5" fmla="*/ 500 h 576"/>
                <a:gd name="T6" fmla="*/ 130 w 260"/>
                <a:gd name="T7" fmla="*/ 502 h 576"/>
                <a:gd name="T8" fmla="*/ 142 w 260"/>
                <a:gd name="T9" fmla="*/ 496 h 576"/>
                <a:gd name="T10" fmla="*/ 148 w 260"/>
                <a:gd name="T11" fmla="*/ 482 h 576"/>
                <a:gd name="T12" fmla="*/ 148 w 260"/>
                <a:gd name="T13" fmla="*/ 348 h 576"/>
                <a:gd name="T14" fmla="*/ 144 w 260"/>
                <a:gd name="T15" fmla="*/ 328 h 576"/>
                <a:gd name="T16" fmla="*/ 136 w 260"/>
                <a:gd name="T17" fmla="*/ 318 h 576"/>
                <a:gd name="T18" fmla="*/ 116 w 260"/>
                <a:gd name="T19" fmla="*/ 312 h 576"/>
                <a:gd name="T20" fmla="*/ 58 w 260"/>
                <a:gd name="T21" fmla="*/ 310 h 576"/>
                <a:gd name="T22" fmla="*/ 104 w 260"/>
                <a:gd name="T23" fmla="*/ 248 h 576"/>
                <a:gd name="T24" fmla="*/ 124 w 260"/>
                <a:gd name="T25" fmla="*/ 246 h 576"/>
                <a:gd name="T26" fmla="*/ 138 w 260"/>
                <a:gd name="T27" fmla="*/ 240 h 576"/>
                <a:gd name="T28" fmla="*/ 146 w 260"/>
                <a:gd name="T29" fmla="*/ 226 h 576"/>
                <a:gd name="T30" fmla="*/ 148 w 260"/>
                <a:gd name="T31" fmla="*/ 204 h 576"/>
                <a:gd name="T32" fmla="*/ 148 w 260"/>
                <a:gd name="T33" fmla="*/ 90 h 576"/>
                <a:gd name="T34" fmla="*/ 142 w 260"/>
                <a:gd name="T35" fmla="*/ 78 h 576"/>
                <a:gd name="T36" fmla="*/ 130 w 260"/>
                <a:gd name="T37" fmla="*/ 72 h 576"/>
                <a:gd name="T38" fmla="*/ 124 w 260"/>
                <a:gd name="T39" fmla="*/ 72 h 576"/>
                <a:gd name="T40" fmla="*/ 114 w 260"/>
                <a:gd name="T41" fmla="*/ 82 h 576"/>
                <a:gd name="T42" fmla="*/ 112 w 260"/>
                <a:gd name="T43" fmla="*/ 184 h 576"/>
                <a:gd name="T44" fmla="*/ 0 w 260"/>
                <a:gd name="T45" fmla="*/ 102 h 576"/>
                <a:gd name="T46" fmla="*/ 0 w 260"/>
                <a:gd name="T47" fmla="*/ 86 h 576"/>
                <a:gd name="T48" fmla="*/ 6 w 260"/>
                <a:gd name="T49" fmla="*/ 52 h 576"/>
                <a:gd name="T50" fmla="*/ 18 w 260"/>
                <a:gd name="T51" fmla="*/ 28 h 576"/>
                <a:gd name="T52" fmla="*/ 30 w 260"/>
                <a:gd name="T53" fmla="*/ 16 h 576"/>
                <a:gd name="T54" fmla="*/ 46 w 260"/>
                <a:gd name="T55" fmla="*/ 6 h 576"/>
                <a:gd name="T56" fmla="*/ 70 w 260"/>
                <a:gd name="T57" fmla="*/ 0 h 576"/>
                <a:gd name="T58" fmla="*/ 176 w 260"/>
                <a:gd name="T59" fmla="*/ 0 h 576"/>
                <a:gd name="T60" fmla="*/ 190 w 260"/>
                <a:gd name="T61" fmla="*/ 0 h 576"/>
                <a:gd name="T62" fmla="*/ 214 w 260"/>
                <a:gd name="T63" fmla="*/ 6 h 576"/>
                <a:gd name="T64" fmla="*/ 230 w 260"/>
                <a:gd name="T65" fmla="*/ 16 h 576"/>
                <a:gd name="T66" fmla="*/ 242 w 260"/>
                <a:gd name="T67" fmla="*/ 28 h 576"/>
                <a:gd name="T68" fmla="*/ 254 w 260"/>
                <a:gd name="T69" fmla="*/ 52 h 576"/>
                <a:gd name="T70" fmla="*/ 260 w 260"/>
                <a:gd name="T71" fmla="*/ 86 h 576"/>
                <a:gd name="T72" fmla="*/ 260 w 260"/>
                <a:gd name="T73" fmla="*/ 194 h 576"/>
                <a:gd name="T74" fmla="*/ 258 w 260"/>
                <a:gd name="T75" fmla="*/ 216 h 576"/>
                <a:gd name="T76" fmla="*/ 244 w 260"/>
                <a:gd name="T77" fmla="*/ 248 h 576"/>
                <a:gd name="T78" fmla="*/ 222 w 260"/>
                <a:gd name="T79" fmla="*/ 266 h 576"/>
                <a:gd name="T80" fmla="*/ 196 w 260"/>
                <a:gd name="T81" fmla="*/ 272 h 576"/>
                <a:gd name="T82" fmla="*/ 184 w 260"/>
                <a:gd name="T83" fmla="*/ 278 h 576"/>
                <a:gd name="T84" fmla="*/ 196 w 260"/>
                <a:gd name="T85" fmla="*/ 280 h 576"/>
                <a:gd name="T86" fmla="*/ 218 w 260"/>
                <a:gd name="T87" fmla="*/ 284 h 576"/>
                <a:gd name="T88" fmla="*/ 234 w 260"/>
                <a:gd name="T89" fmla="*/ 292 h 576"/>
                <a:gd name="T90" fmla="*/ 250 w 260"/>
                <a:gd name="T91" fmla="*/ 310 h 576"/>
                <a:gd name="T92" fmla="*/ 258 w 260"/>
                <a:gd name="T93" fmla="*/ 336 h 576"/>
                <a:gd name="T94" fmla="*/ 260 w 260"/>
                <a:gd name="T95" fmla="*/ 472 h 576"/>
                <a:gd name="T96" fmla="*/ 260 w 260"/>
                <a:gd name="T97" fmla="*/ 488 h 576"/>
                <a:gd name="T98" fmla="*/ 254 w 260"/>
                <a:gd name="T99" fmla="*/ 522 h 576"/>
                <a:gd name="T100" fmla="*/ 242 w 260"/>
                <a:gd name="T101" fmla="*/ 546 h 576"/>
                <a:gd name="T102" fmla="*/ 230 w 260"/>
                <a:gd name="T103" fmla="*/ 560 h 576"/>
                <a:gd name="T104" fmla="*/ 214 w 260"/>
                <a:gd name="T105" fmla="*/ 570 h 576"/>
                <a:gd name="T106" fmla="*/ 190 w 260"/>
                <a:gd name="T107" fmla="*/ 574 h 576"/>
                <a:gd name="T108" fmla="*/ 84 w 260"/>
                <a:gd name="T109" fmla="*/ 576 h 576"/>
                <a:gd name="T110" fmla="*/ 70 w 260"/>
                <a:gd name="T111" fmla="*/ 574 h 576"/>
                <a:gd name="T112" fmla="*/ 46 w 260"/>
                <a:gd name="T113" fmla="*/ 570 h 576"/>
                <a:gd name="T114" fmla="*/ 30 w 260"/>
                <a:gd name="T115" fmla="*/ 560 h 576"/>
                <a:gd name="T116" fmla="*/ 18 w 260"/>
                <a:gd name="T117" fmla="*/ 546 h 576"/>
                <a:gd name="T118" fmla="*/ 6 w 260"/>
                <a:gd name="T119" fmla="*/ 522 h 576"/>
                <a:gd name="T120" fmla="*/ 0 w 260"/>
                <a:gd name="T121" fmla="*/ 488 h 576"/>
                <a:gd name="T122" fmla="*/ 0 w 260"/>
                <a:gd name="T123" fmla="*/ 37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0" h="576">
                  <a:moveTo>
                    <a:pt x="112" y="374"/>
                  </a:moveTo>
                  <a:lnTo>
                    <a:pt x="112" y="482"/>
                  </a:lnTo>
                  <a:lnTo>
                    <a:pt x="112" y="482"/>
                  </a:lnTo>
                  <a:lnTo>
                    <a:pt x="114" y="492"/>
                  </a:lnTo>
                  <a:lnTo>
                    <a:pt x="118" y="498"/>
                  </a:lnTo>
                  <a:lnTo>
                    <a:pt x="124" y="500"/>
                  </a:lnTo>
                  <a:lnTo>
                    <a:pt x="130" y="502"/>
                  </a:lnTo>
                  <a:lnTo>
                    <a:pt x="130" y="502"/>
                  </a:lnTo>
                  <a:lnTo>
                    <a:pt x="138" y="500"/>
                  </a:lnTo>
                  <a:lnTo>
                    <a:pt x="142" y="496"/>
                  </a:lnTo>
                  <a:lnTo>
                    <a:pt x="146" y="490"/>
                  </a:lnTo>
                  <a:lnTo>
                    <a:pt x="148" y="482"/>
                  </a:lnTo>
                  <a:lnTo>
                    <a:pt x="148" y="348"/>
                  </a:lnTo>
                  <a:lnTo>
                    <a:pt x="148" y="348"/>
                  </a:lnTo>
                  <a:lnTo>
                    <a:pt x="146" y="336"/>
                  </a:lnTo>
                  <a:lnTo>
                    <a:pt x="144" y="328"/>
                  </a:lnTo>
                  <a:lnTo>
                    <a:pt x="140" y="322"/>
                  </a:lnTo>
                  <a:lnTo>
                    <a:pt x="136" y="318"/>
                  </a:lnTo>
                  <a:lnTo>
                    <a:pt x="128" y="314"/>
                  </a:lnTo>
                  <a:lnTo>
                    <a:pt x="116" y="312"/>
                  </a:lnTo>
                  <a:lnTo>
                    <a:pt x="102" y="310"/>
                  </a:lnTo>
                  <a:lnTo>
                    <a:pt x="58" y="310"/>
                  </a:lnTo>
                  <a:lnTo>
                    <a:pt x="58" y="248"/>
                  </a:lnTo>
                  <a:lnTo>
                    <a:pt x="104" y="248"/>
                  </a:lnTo>
                  <a:lnTo>
                    <a:pt x="104" y="248"/>
                  </a:lnTo>
                  <a:lnTo>
                    <a:pt x="124" y="246"/>
                  </a:lnTo>
                  <a:lnTo>
                    <a:pt x="132" y="244"/>
                  </a:lnTo>
                  <a:lnTo>
                    <a:pt x="138" y="240"/>
                  </a:lnTo>
                  <a:lnTo>
                    <a:pt x="142" y="234"/>
                  </a:lnTo>
                  <a:lnTo>
                    <a:pt x="146" y="226"/>
                  </a:lnTo>
                  <a:lnTo>
                    <a:pt x="146" y="216"/>
                  </a:lnTo>
                  <a:lnTo>
                    <a:pt x="148" y="204"/>
                  </a:lnTo>
                  <a:lnTo>
                    <a:pt x="148" y="90"/>
                  </a:lnTo>
                  <a:lnTo>
                    <a:pt x="148" y="90"/>
                  </a:lnTo>
                  <a:lnTo>
                    <a:pt x="146" y="84"/>
                  </a:lnTo>
                  <a:lnTo>
                    <a:pt x="142" y="78"/>
                  </a:lnTo>
                  <a:lnTo>
                    <a:pt x="138" y="74"/>
                  </a:lnTo>
                  <a:lnTo>
                    <a:pt x="130" y="72"/>
                  </a:lnTo>
                  <a:lnTo>
                    <a:pt x="130" y="72"/>
                  </a:lnTo>
                  <a:lnTo>
                    <a:pt x="124" y="72"/>
                  </a:lnTo>
                  <a:lnTo>
                    <a:pt x="118" y="76"/>
                  </a:lnTo>
                  <a:lnTo>
                    <a:pt x="114" y="82"/>
                  </a:lnTo>
                  <a:lnTo>
                    <a:pt x="112" y="90"/>
                  </a:lnTo>
                  <a:lnTo>
                    <a:pt x="112" y="184"/>
                  </a:lnTo>
                  <a:lnTo>
                    <a:pt x="0" y="184"/>
                  </a:lnTo>
                  <a:lnTo>
                    <a:pt x="0" y="102"/>
                  </a:lnTo>
                  <a:lnTo>
                    <a:pt x="0" y="102"/>
                  </a:lnTo>
                  <a:lnTo>
                    <a:pt x="0" y="86"/>
                  </a:lnTo>
                  <a:lnTo>
                    <a:pt x="2" y="70"/>
                  </a:lnTo>
                  <a:lnTo>
                    <a:pt x="6" y="52"/>
                  </a:lnTo>
                  <a:lnTo>
                    <a:pt x="12" y="36"/>
                  </a:lnTo>
                  <a:lnTo>
                    <a:pt x="18" y="28"/>
                  </a:lnTo>
                  <a:lnTo>
                    <a:pt x="22" y="22"/>
                  </a:lnTo>
                  <a:lnTo>
                    <a:pt x="30" y="16"/>
                  </a:lnTo>
                  <a:lnTo>
                    <a:pt x="38" y="10"/>
                  </a:lnTo>
                  <a:lnTo>
                    <a:pt x="46" y="6"/>
                  </a:lnTo>
                  <a:lnTo>
                    <a:pt x="58" y="2"/>
                  </a:lnTo>
                  <a:lnTo>
                    <a:pt x="70" y="0"/>
                  </a:lnTo>
                  <a:lnTo>
                    <a:pt x="84" y="0"/>
                  </a:lnTo>
                  <a:lnTo>
                    <a:pt x="176" y="0"/>
                  </a:lnTo>
                  <a:lnTo>
                    <a:pt x="176" y="0"/>
                  </a:lnTo>
                  <a:lnTo>
                    <a:pt x="190" y="0"/>
                  </a:lnTo>
                  <a:lnTo>
                    <a:pt x="202" y="2"/>
                  </a:lnTo>
                  <a:lnTo>
                    <a:pt x="214" y="6"/>
                  </a:lnTo>
                  <a:lnTo>
                    <a:pt x="222" y="10"/>
                  </a:lnTo>
                  <a:lnTo>
                    <a:pt x="230" y="16"/>
                  </a:lnTo>
                  <a:lnTo>
                    <a:pt x="238" y="22"/>
                  </a:lnTo>
                  <a:lnTo>
                    <a:pt x="242" y="28"/>
                  </a:lnTo>
                  <a:lnTo>
                    <a:pt x="248" y="36"/>
                  </a:lnTo>
                  <a:lnTo>
                    <a:pt x="254" y="52"/>
                  </a:lnTo>
                  <a:lnTo>
                    <a:pt x="258" y="70"/>
                  </a:lnTo>
                  <a:lnTo>
                    <a:pt x="260" y="86"/>
                  </a:lnTo>
                  <a:lnTo>
                    <a:pt x="260" y="102"/>
                  </a:lnTo>
                  <a:lnTo>
                    <a:pt x="260" y="194"/>
                  </a:lnTo>
                  <a:lnTo>
                    <a:pt x="260" y="194"/>
                  </a:lnTo>
                  <a:lnTo>
                    <a:pt x="258" y="216"/>
                  </a:lnTo>
                  <a:lnTo>
                    <a:pt x="252" y="234"/>
                  </a:lnTo>
                  <a:lnTo>
                    <a:pt x="244" y="248"/>
                  </a:lnTo>
                  <a:lnTo>
                    <a:pt x="234" y="258"/>
                  </a:lnTo>
                  <a:lnTo>
                    <a:pt x="222" y="266"/>
                  </a:lnTo>
                  <a:lnTo>
                    <a:pt x="210" y="270"/>
                  </a:lnTo>
                  <a:lnTo>
                    <a:pt x="196" y="272"/>
                  </a:lnTo>
                  <a:lnTo>
                    <a:pt x="184" y="272"/>
                  </a:lnTo>
                  <a:lnTo>
                    <a:pt x="184" y="278"/>
                  </a:lnTo>
                  <a:lnTo>
                    <a:pt x="184" y="278"/>
                  </a:lnTo>
                  <a:lnTo>
                    <a:pt x="196" y="280"/>
                  </a:lnTo>
                  <a:lnTo>
                    <a:pt x="208" y="280"/>
                  </a:lnTo>
                  <a:lnTo>
                    <a:pt x="218" y="284"/>
                  </a:lnTo>
                  <a:lnTo>
                    <a:pt x="228" y="288"/>
                  </a:lnTo>
                  <a:lnTo>
                    <a:pt x="234" y="292"/>
                  </a:lnTo>
                  <a:lnTo>
                    <a:pt x="240" y="298"/>
                  </a:lnTo>
                  <a:lnTo>
                    <a:pt x="250" y="310"/>
                  </a:lnTo>
                  <a:lnTo>
                    <a:pt x="256" y="322"/>
                  </a:lnTo>
                  <a:lnTo>
                    <a:pt x="258" y="336"/>
                  </a:lnTo>
                  <a:lnTo>
                    <a:pt x="260" y="358"/>
                  </a:lnTo>
                  <a:lnTo>
                    <a:pt x="260" y="472"/>
                  </a:lnTo>
                  <a:lnTo>
                    <a:pt x="260" y="472"/>
                  </a:lnTo>
                  <a:lnTo>
                    <a:pt x="260" y="488"/>
                  </a:lnTo>
                  <a:lnTo>
                    <a:pt x="258" y="506"/>
                  </a:lnTo>
                  <a:lnTo>
                    <a:pt x="254" y="522"/>
                  </a:lnTo>
                  <a:lnTo>
                    <a:pt x="248" y="540"/>
                  </a:lnTo>
                  <a:lnTo>
                    <a:pt x="242" y="546"/>
                  </a:lnTo>
                  <a:lnTo>
                    <a:pt x="238" y="554"/>
                  </a:lnTo>
                  <a:lnTo>
                    <a:pt x="230" y="560"/>
                  </a:lnTo>
                  <a:lnTo>
                    <a:pt x="222" y="566"/>
                  </a:lnTo>
                  <a:lnTo>
                    <a:pt x="214" y="570"/>
                  </a:lnTo>
                  <a:lnTo>
                    <a:pt x="202" y="572"/>
                  </a:lnTo>
                  <a:lnTo>
                    <a:pt x="190" y="574"/>
                  </a:lnTo>
                  <a:lnTo>
                    <a:pt x="176" y="576"/>
                  </a:lnTo>
                  <a:lnTo>
                    <a:pt x="84" y="576"/>
                  </a:lnTo>
                  <a:lnTo>
                    <a:pt x="84" y="576"/>
                  </a:lnTo>
                  <a:lnTo>
                    <a:pt x="70" y="574"/>
                  </a:lnTo>
                  <a:lnTo>
                    <a:pt x="58" y="572"/>
                  </a:lnTo>
                  <a:lnTo>
                    <a:pt x="46" y="570"/>
                  </a:lnTo>
                  <a:lnTo>
                    <a:pt x="38" y="566"/>
                  </a:lnTo>
                  <a:lnTo>
                    <a:pt x="30" y="560"/>
                  </a:lnTo>
                  <a:lnTo>
                    <a:pt x="22" y="554"/>
                  </a:lnTo>
                  <a:lnTo>
                    <a:pt x="18" y="546"/>
                  </a:lnTo>
                  <a:lnTo>
                    <a:pt x="12" y="540"/>
                  </a:lnTo>
                  <a:lnTo>
                    <a:pt x="6" y="522"/>
                  </a:lnTo>
                  <a:lnTo>
                    <a:pt x="2" y="506"/>
                  </a:lnTo>
                  <a:lnTo>
                    <a:pt x="0" y="488"/>
                  </a:lnTo>
                  <a:lnTo>
                    <a:pt x="0" y="472"/>
                  </a:lnTo>
                  <a:lnTo>
                    <a:pt x="0" y="374"/>
                  </a:lnTo>
                  <a:lnTo>
                    <a:pt x="112" y="3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5" name="Freeform 12"/>
            <p:cNvSpPr>
              <a:spLocks/>
            </p:cNvSpPr>
            <p:nvPr userDrawn="1"/>
          </p:nvSpPr>
          <p:spPr bwMode="auto">
            <a:xfrm>
              <a:off x="2332" y="1657"/>
              <a:ext cx="258" cy="576"/>
            </a:xfrm>
            <a:custGeom>
              <a:avLst/>
              <a:gdLst>
                <a:gd name="T0" fmla="*/ 0 w 258"/>
                <a:gd name="T1" fmla="*/ 0 h 576"/>
                <a:gd name="T2" fmla="*/ 258 w 258"/>
                <a:gd name="T3" fmla="*/ 0 h 576"/>
                <a:gd name="T4" fmla="*/ 258 w 258"/>
                <a:gd name="T5" fmla="*/ 576 h 576"/>
                <a:gd name="T6" fmla="*/ 154 w 258"/>
                <a:gd name="T7" fmla="*/ 576 h 576"/>
                <a:gd name="T8" fmla="*/ 154 w 258"/>
                <a:gd name="T9" fmla="*/ 72 h 576"/>
                <a:gd name="T10" fmla="*/ 104 w 258"/>
                <a:gd name="T11" fmla="*/ 72 h 576"/>
                <a:gd name="T12" fmla="*/ 104 w 258"/>
                <a:gd name="T13" fmla="*/ 576 h 576"/>
                <a:gd name="T14" fmla="*/ 0 w 258"/>
                <a:gd name="T15" fmla="*/ 576 h 576"/>
                <a:gd name="T16" fmla="*/ 0 w 258"/>
                <a:gd name="T17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8" h="576">
                  <a:moveTo>
                    <a:pt x="0" y="0"/>
                  </a:moveTo>
                  <a:lnTo>
                    <a:pt x="258" y="0"/>
                  </a:lnTo>
                  <a:lnTo>
                    <a:pt x="258" y="576"/>
                  </a:lnTo>
                  <a:lnTo>
                    <a:pt x="154" y="576"/>
                  </a:lnTo>
                  <a:lnTo>
                    <a:pt x="154" y="72"/>
                  </a:lnTo>
                  <a:lnTo>
                    <a:pt x="104" y="72"/>
                  </a:lnTo>
                  <a:lnTo>
                    <a:pt x="104" y="576"/>
                  </a:lnTo>
                  <a:lnTo>
                    <a:pt x="0" y="57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6" name="Freeform 13"/>
            <p:cNvSpPr>
              <a:spLocks noEditPoints="1"/>
            </p:cNvSpPr>
            <p:nvPr userDrawn="1"/>
          </p:nvSpPr>
          <p:spPr bwMode="auto">
            <a:xfrm>
              <a:off x="2670" y="1657"/>
              <a:ext cx="268" cy="576"/>
            </a:xfrm>
            <a:custGeom>
              <a:avLst/>
              <a:gdLst>
                <a:gd name="T0" fmla="*/ 0 w 268"/>
                <a:gd name="T1" fmla="*/ 576 h 576"/>
                <a:gd name="T2" fmla="*/ 112 w 268"/>
                <a:gd name="T3" fmla="*/ 576 h 576"/>
                <a:gd name="T4" fmla="*/ 112 w 268"/>
                <a:gd name="T5" fmla="*/ 380 h 576"/>
                <a:gd name="T6" fmla="*/ 176 w 268"/>
                <a:gd name="T7" fmla="*/ 380 h 576"/>
                <a:gd name="T8" fmla="*/ 176 w 268"/>
                <a:gd name="T9" fmla="*/ 380 h 576"/>
                <a:gd name="T10" fmla="*/ 190 w 268"/>
                <a:gd name="T11" fmla="*/ 380 h 576"/>
                <a:gd name="T12" fmla="*/ 202 w 268"/>
                <a:gd name="T13" fmla="*/ 378 h 576"/>
                <a:gd name="T14" fmla="*/ 214 w 268"/>
                <a:gd name="T15" fmla="*/ 374 h 576"/>
                <a:gd name="T16" fmla="*/ 224 w 268"/>
                <a:gd name="T17" fmla="*/ 370 h 576"/>
                <a:gd name="T18" fmla="*/ 232 w 268"/>
                <a:gd name="T19" fmla="*/ 364 h 576"/>
                <a:gd name="T20" fmla="*/ 240 w 268"/>
                <a:gd name="T21" fmla="*/ 358 h 576"/>
                <a:gd name="T22" fmla="*/ 252 w 268"/>
                <a:gd name="T23" fmla="*/ 344 h 576"/>
                <a:gd name="T24" fmla="*/ 260 w 268"/>
                <a:gd name="T25" fmla="*/ 328 h 576"/>
                <a:gd name="T26" fmla="*/ 264 w 268"/>
                <a:gd name="T27" fmla="*/ 310 h 576"/>
                <a:gd name="T28" fmla="*/ 266 w 268"/>
                <a:gd name="T29" fmla="*/ 294 h 576"/>
                <a:gd name="T30" fmla="*/ 268 w 268"/>
                <a:gd name="T31" fmla="*/ 278 h 576"/>
                <a:gd name="T32" fmla="*/ 268 w 268"/>
                <a:gd name="T33" fmla="*/ 102 h 576"/>
                <a:gd name="T34" fmla="*/ 268 w 268"/>
                <a:gd name="T35" fmla="*/ 102 h 576"/>
                <a:gd name="T36" fmla="*/ 266 w 268"/>
                <a:gd name="T37" fmla="*/ 86 h 576"/>
                <a:gd name="T38" fmla="*/ 264 w 268"/>
                <a:gd name="T39" fmla="*/ 70 h 576"/>
                <a:gd name="T40" fmla="*/ 260 w 268"/>
                <a:gd name="T41" fmla="*/ 52 h 576"/>
                <a:gd name="T42" fmla="*/ 252 w 268"/>
                <a:gd name="T43" fmla="*/ 36 h 576"/>
                <a:gd name="T44" fmla="*/ 240 w 268"/>
                <a:gd name="T45" fmla="*/ 22 h 576"/>
                <a:gd name="T46" fmla="*/ 232 w 268"/>
                <a:gd name="T47" fmla="*/ 16 h 576"/>
                <a:gd name="T48" fmla="*/ 224 w 268"/>
                <a:gd name="T49" fmla="*/ 10 h 576"/>
                <a:gd name="T50" fmla="*/ 214 w 268"/>
                <a:gd name="T51" fmla="*/ 6 h 576"/>
                <a:gd name="T52" fmla="*/ 202 w 268"/>
                <a:gd name="T53" fmla="*/ 2 h 576"/>
                <a:gd name="T54" fmla="*/ 190 w 268"/>
                <a:gd name="T55" fmla="*/ 0 h 576"/>
                <a:gd name="T56" fmla="*/ 176 w 268"/>
                <a:gd name="T57" fmla="*/ 0 h 576"/>
                <a:gd name="T58" fmla="*/ 0 w 268"/>
                <a:gd name="T59" fmla="*/ 0 h 576"/>
                <a:gd name="T60" fmla="*/ 0 w 268"/>
                <a:gd name="T61" fmla="*/ 576 h 576"/>
                <a:gd name="T62" fmla="*/ 112 w 268"/>
                <a:gd name="T63" fmla="*/ 316 h 576"/>
                <a:gd name="T64" fmla="*/ 112 w 268"/>
                <a:gd name="T65" fmla="*/ 72 h 576"/>
                <a:gd name="T66" fmla="*/ 142 w 268"/>
                <a:gd name="T67" fmla="*/ 72 h 576"/>
                <a:gd name="T68" fmla="*/ 142 w 268"/>
                <a:gd name="T69" fmla="*/ 72 h 576"/>
                <a:gd name="T70" fmla="*/ 150 w 268"/>
                <a:gd name="T71" fmla="*/ 74 h 576"/>
                <a:gd name="T72" fmla="*/ 156 w 268"/>
                <a:gd name="T73" fmla="*/ 80 h 576"/>
                <a:gd name="T74" fmla="*/ 162 w 268"/>
                <a:gd name="T75" fmla="*/ 88 h 576"/>
                <a:gd name="T76" fmla="*/ 162 w 268"/>
                <a:gd name="T77" fmla="*/ 100 h 576"/>
                <a:gd name="T78" fmla="*/ 162 w 268"/>
                <a:gd name="T79" fmla="*/ 288 h 576"/>
                <a:gd name="T80" fmla="*/ 162 w 268"/>
                <a:gd name="T81" fmla="*/ 288 h 576"/>
                <a:gd name="T82" fmla="*/ 162 w 268"/>
                <a:gd name="T83" fmla="*/ 300 h 576"/>
                <a:gd name="T84" fmla="*/ 156 w 268"/>
                <a:gd name="T85" fmla="*/ 310 h 576"/>
                <a:gd name="T86" fmla="*/ 150 w 268"/>
                <a:gd name="T87" fmla="*/ 314 h 576"/>
                <a:gd name="T88" fmla="*/ 142 w 268"/>
                <a:gd name="T89" fmla="*/ 316 h 576"/>
                <a:gd name="T90" fmla="*/ 112 w 268"/>
                <a:gd name="T91" fmla="*/ 316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68" h="576">
                  <a:moveTo>
                    <a:pt x="0" y="576"/>
                  </a:moveTo>
                  <a:lnTo>
                    <a:pt x="112" y="576"/>
                  </a:lnTo>
                  <a:lnTo>
                    <a:pt x="112" y="380"/>
                  </a:lnTo>
                  <a:lnTo>
                    <a:pt x="176" y="380"/>
                  </a:lnTo>
                  <a:lnTo>
                    <a:pt x="176" y="380"/>
                  </a:lnTo>
                  <a:lnTo>
                    <a:pt x="190" y="380"/>
                  </a:lnTo>
                  <a:lnTo>
                    <a:pt x="202" y="378"/>
                  </a:lnTo>
                  <a:lnTo>
                    <a:pt x="214" y="374"/>
                  </a:lnTo>
                  <a:lnTo>
                    <a:pt x="224" y="370"/>
                  </a:lnTo>
                  <a:lnTo>
                    <a:pt x="232" y="364"/>
                  </a:lnTo>
                  <a:lnTo>
                    <a:pt x="240" y="358"/>
                  </a:lnTo>
                  <a:lnTo>
                    <a:pt x="252" y="344"/>
                  </a:lnTo>
                  <a:lnTo>
                    <a:pt x="260" y="328"/>
                  </a:lnTo>
                  <a:lnTo>
                    <a:pt x="264" y="310"/>
                  </a:lnTo>
                  <a:lnTo>
                    <a:pt x="266" y="294"/>
                  </a:lnTo>
                  <a:lnTo>
                    <a:pt x="268" y="278"/>
                  </a:lnTo>
                  <a:lnTo>
                    <a:pt x="268" y="102"/>
                  </a:lnTo>
                  <a:lnTo>
                    <a:pt x="268" y="102"/>
                  </a:lnTo>
                  <a:lnTo>
                    <a:pt x="266" y="86"/>
                  </a:lnTo>
                  <a:lnTo>
                    <a:pt x="264" y="70"/>
                  </a:lnTo>
                  <a:lnTo>
                    <a:pt x="260" y="52"/>
                  </a:lnTo>
                  <a:lnTo>
                    <a:pt x="252" y="36"/>
                  </a:lnTo>
                  <a:lnTo>
                    <a:pt x="240" y="22"/>
                  </a:lnTo>
                  <a:lnTo>
                    <a:pt x="232" y="16"/>
                  </a:lnTo>
                  <a:lnTo>
                    <a:pt x="224" y="10"/>
                  </a:lnTo>
                  <a:lnTo>
                    <a:pt x="214" y="6"/>
                  </a:lnTo>
                  <a:lnTo>
                    <a:pt x="202" y="2"/>
                  </a:lnTo>
                  <a:lnTo>
                    <a:pt x="190" y="0"/>
                  </a:lnTo>
                  <a:lnTo>
                    <a:pt x="176" y="0"/>
                  </a:lnTo>
                  <a:lnTo>
                    <a:pt x="0" y="0"/>
                  </a:lnTo>
                  <a:lnTo>
                    <a:pt x="0" y="576"/>
                  </a:lnTo>
                  <a:close/>
                  <a:moveTo>
                    <a:pt x="112" y="316"/>
                  </a:moveTo>
                  <a:lnTo>
                    <a:pt x="112" y="72"/>
                  </a:lnTo>
                  <a:lnTo>
                    <a:pt x="142" y="72"/>
                  </a:lnTo>
                  <a:lnTo>
                    <a:pt x="142" y="72"/>
                  </a:lnTo>
                  <a:lnTo>
                    <a:pt x="150" y="74"/>
                  </a:lnTo>
                  <a:lnTo>
                    <a:pt x="156" y="80"/>
                  </a:lnTo>
                  <a:lnTo>
                    <a:pt x="162" y="88"/>
                  </a:lnTo>
                  <a:lnTo>
                    <a:pt x="162" y="100"/>
                  </a:lnTo>
                  <a:lnTo>
                    <a:pt x="162" y="288"/>
                  </a:lnTo>
                  <a:lnTo>
                    <a:pt x="162" y="288"/>
                  </a:lnTo>
                  <a:lnTo>
                    <a:pt x="162" y="300"/>
                  </a:lnTo>
                  <a:lnTo>
                    <a:pt x="156" y="310"/>
                  </a:lnTo>
                  <a:lnTo>
                    <a:pt x="150" y="314"/>
                  </a:lnTo>
                  <a:lnTo>
                    <a:pt x="142" y="316"/>
                  </a:lnTo>
                  <a:lnTo>
                    <a:pt x="112" y="3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7" name="Freeform 14"/>
            <p:cNvSpPr>
              <a:spLocks/>
            </p:cNvSpPr>
            <p:nvPr userDrawn="1"/>
          </p:nvSpPr>
          <p:spPr bwMode="auto">
            <a:xfrm>
              <a:off x="3320" y="1657"/>
              <a:ext cx="436" cy="576"/>
            </a:xfrm>
            <a:custGeom>
              <a:avLst/>
              <a:gdLst>
                <a:gd name="T0" fmla="*/ 292 w 436"/>
                <a:gd name="T1" fmla="*/ 0 h 576"/>
                <a:gd name="T2" fmla="*/ 436 w 436"/>
                <a:gd name="T3" fmla="*/ 0 h 576"/>
                <a:gd name="T4" fmla="*/ 436 w 436"/>
                <a:gd name="T5" fmla="*/ 576 h 576"/>
                <a:gd name="T6" fmla="*/ 324 w 436"/>
                <a:gd name="T7" fmla="*/ 576 h 576"/>
                <a:gd name="T8" fmla="*/ 324 w 436"/>
                <a:gd name="T9" fmla="*/ 214 h 576"/>
                <a:gd name="T10" fmla="*/ 320 w 436"/>
                <a:gd name="T11" fmla="*/ 214 h 576"/>
                <a:gd name="T12" fmla="*/ 262 w 436"/>
                <a:gd name="T13" fmla="*/ 576 h 576"/>
                <a:gd name="T14" fmla="*/ 174 w 436"/>
                <a:gd name="T15" fmla="*/ 576 h 576"/>
                <a:gd name="T16" fmla="*/ 116 w 436"/>
                <a:gd name="T17" fmla="*/ 214 h 576"/>
                <a:gd name="T18" fmla="*/ 112 w 436"/>
                <a:gd name="T19" fmla="*/ 214 h 576"/>
                <a:gd name="T20" fmla="*/ 112 w 436"/>
                <a:gd name="T21" fmla="*/ 576 h 576"/>
                <a:gd name="T22" fmla="*/ 0 w 436"/>
                <a:gd name="T23" fmla="*/ 576 h 576"/>
                <a:gd name="T24" fmla="*/ 0 w 436"/>
                <a:gd name="T25" fmla="*/ 0 h 576"/>
                <a:gd name="T26" fmla="*/ 146 w 436"/>
                <a:gd name="T27" fmla="*/ 0 h 576"/>
                <a:gd name="T28" fmla="*/ 218 w 436"/>
                <a:gd name="T29" fmla="*/ 404 h 576"/>
                <a:gd name="T30" fmla="*/ 292 w 436"/>
                <a:gd name="T31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36" h="576">
                  <a:moveTo>
                    <a:pt x="292" y="0"/>
                  </a:moveTo>
                  <a:lnTo>
                    <a:pt x="436" y="0"/>
                  </a:lnTo>
                  <a:lnTo>
                    <a:pt x="436" y="576"/>
                  </a:lnTo>
                  <a:lnTo>
                    <a:pt x="324" y="576"/>
                  </a:lnTo>
                  <a:lnTo>
                    <a:pt x="324" y="214"/>
                  </a:lnTo>
                  <a:lnTo>
                    <a:pt x="320" y="214"/>
                  </a:lnTo>
                  <a:lnTo>
                    <a:pt x="262" y="576"/>
                  </a:lnTo>
                  <a:lnTo>
                    <a:pt x="174" y="576"/>
                  </a:lnTo>
                  <a:lnTo>
                    <a:pt x="116" y="214"/>
                  </a:lnTo>
                  <a:lnTo>
                    <a:pt x="112" y="214"/>
                  </a:lnTo>
                  <a:lnTo>
                    <a:pt x="112" y="576"/>
                  </a:lnTo>
                  <a:lnTo>
                    <a:pt x="0" y="576"/>
                  </a:lnTo>
                  <a:lnTo>
                    <a:pt x="0" y="0"/>
                  </a:lnTo>
                  <a:lnTo>
                    <a:pt x="146" y="0"/>
                  </a:lnTo>
                  <a:lnTo>
                    <a:pt x="218" y="404"/>
                  </a:lnTo>
                  <a:lnTo>
                    <a:pt x="29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8" name="Freeform 15"/>
            <p:cNvSpPr>
              <a:spLocks noEditPoints="1"/>
            </p:cNvSpPr>
            <p:nvPr userDrawn="1"/>
          </p:nvSpPr>
          <p:spPr bwMode="auto">
            <a:xfrm>
              <a:off x="900" y="1159"/>
              <a:ext cx="330" cy="1042"/>
            </a:xfrm>
            <a:custGeom>
              <a:avLst/>
              <a:gdLst>
                <a:gd name="T0" fmla="*/ 288 w 330"/>
                <a:gd name="T1" fmla="*/ 600 h 1042"/>
                <a:gd name="T2" fmla="*/ 272 w 330"/>
                <a:gd name="T3" fmla="*/ 714 h 1042"/>
                <a:gd name="T4" fmla="*/ 270 w 330"/>
                <a:gd name="T5" fmla="*/ 604 h 1042"/>
                <a:gd name="T6" fmla="*/ 254 w 330"/>
                <a:gd name="T7" fmla="*/ 490 h 1042"/>
                <a:gd name="T8" fmla="*/ 216 w 330"/>
                <a:gd name="T9" fmla="*/ 364 h 1042"/>
                <a:gd name="T10" fmla="*/ 176 w 330"/>
                <a:gd name="T11" fmla="*/ 272 h 1042"/>
                <a:gd name="T12" fmla="*/ 152 w 330"/>
                <a:gd name="T13" fmla="*/ 272 h 1042"/>
                <a:gd name="T14" fmla="*/ 92 w 330"/>
                <a:gd name="T15" fmla="*/ 422 h 1042"/>
                <a:gd name="T16" fmla="*/ 74 w 330"/>
                <a:gd name="T17" fmla="*/ 490 h 1042"/>
                <a:gd name="T18" fmla="*/ 56 w 330"/>
                <a:gd name="T19" fmla="*/ 624 h 1042"/>
                <a:gd name="T20" fmla="*/ 54 w 330"/>
                <a:gd name="T21" fmla="*/ 716 h 1042"/>
                <a:gd name="T22" fmla="*/ 40 w 330"/>
                <a:gd name="T23" fmla="*/ 568 h 1042"/>
                <a:gd name="T24" fmla="*/ 40 w 330"/>
                <a:gd name="T25" fmla="*/ 498 h 1042"/>
                <a:gd name="T26" fmla="*/ 52 w 330"/>
                <a:gd name="T27" fmla="*/ 382 h 1042"/>
                <a:gd name="T28" fmla="*/ 72 w 330"/>
                <a:gd name="T29" fmla="*/ 298 h 1042"/>
                <a:gd name="T30" fmla="*/ 128 w 330"/>
                <a:gd name="T31" fmla="*/ 148 h 1042"/>
                <a:gd name="T32" fmla="*/ 164 w 330"/>
                <a:gd name="T33" fmla="*/ 80 h 1042"/>
                <a:gd name="T34" fmla="*/ 216 w 330"/>
                <a:gd name="T35" fmla="*/ 186 h 1042"/>
                <a:gd name="T36" fmla="*/ 256 w 330"/>
                <a:gd name="T37" fmla="*/ 296 h 1042"/>
                <a:gd name="T38" fmla="*/ 274 w 330"/>
                <a:gd name="T39" fmla="*/ 372 h 1042"/>
                <a:gd name="T40" fmla="*/ 290 w 330"/>
                <a:gd name="T41" fmla="*/ 506 h 1042"/>
                <a:gd name="T42" fmla="*/ 164 w 330"/>
                <a:gd name="T43" fmla="*/ 1004 h 1042"/>
                <a:gd name="T44" fmla="*/ 134 w 330"/>
                <a:gd name="T45" fmla="*/ 932 h 1042"/>
                <a:gd name="T46" fmla="*/ 120 w 330"/>
                <a:gd name="T47" fmla="*/ 848 h 1042"/>
                <a:gd name="T48" fmla="*/ 118 w 330"/>
                <a:gd name="T49" fmla="*/ 780 h 1042"/>
                <a:gd name="T50" fmla="*/ 136 w 330"/>
                <a:gd name="T51" fmla="*/ 692 h 1042"/>
                <a:gd name="T52" fmla="*/ 164 w 330"/>
                <a:gd name="T53" fmla="*/ 626 h 1042"/>
                <a:gd name="T54" fmla="*/ 182 w 330"/>
                <a:gd name="T55" fmla="*/ 666 h 1042"/>
                <a:gd name="T56" fmla="*/ 202 w 330"/>
                <a:gd name="T57" fmla="*/ 740 h 1042"/>
                <a:gd name="T58" fmla="*/ 210 w 330"/>
                <a:gd name="T59" fmla="*/ 806 h 1042"/>
                <a:gd name="T60" fmla="*/ 202 w 330"/>
                <a:gd name="T61" fmla="*/ 900 h 1042"/>
                <a:gd name="T62" fmla="*/ 180 w 330"/>
                <a:gd name="T63" fmla="*/ 972 h 1042"/>
                <a:gd name="T64" fmla="*/ 300 w 330"/>
                <a:gd name="T65" fmla="*/ 296 h 1042"/>
                <a:gd name="T66" fmla="*/ 266 w 330"/>
                <a:gd name="T67" fmla="*/ 188 h 1042"/>
                <a:gd name="T68" fmla="*/ 204 w 330"/>
                <a:gd name="T69" fmla="*/ 62 h 1042"/>
                <a:gd name="T70" fmla="*/ 164 w 330"/>
                <a:gd name="T71" fmla="*/ 0 h 1042"/>
                <a:gd name="T72" fmla="*/ 88 w 330"/>
                <a:gd name="T73" fmla="*/ 132 h 1042"/>
                <a:gd name="T74" fmla="*/ 38 w 330"/>
                <a:gd name="T75" fmla="*/ 260 h 1042"/>
                <a:gd name="T76" fmla="*/ 14 w 330"/>
                <a:gd name="T77" fmla="*/ 358 h 1042"/>
                <a:gd name="T78" fmla="*/ 0 w 330"/>
                <a:gd name="T79" fmla="*/ 500 h 1042"/>
                <a:gd name="T80" fmla="*/ 6 w 330"/>
                <a:gd name="T81" fmla="*/ 634 h 1042"/>
                <a:gd name="T82" fmla="*/ 22 w 330"/>
                <a:gd name="T83" fmla="*/ 722 h 1042"/>
                <a:gd name="T84" fmla="*/ 62 w 330"/>
                <a:gd name="T85" fmla="*/ 854 h 1042"/>
                <a:gd name="T86" fmla="*/ 94 w 330"/>
                <a:gd name="T87" fmla="*/ 924 h 1042"/>
                <a:gd name="T88" fmla="*/ 164 w 330"/>
                <a:gd name="T89" fmla="*/ 1042 h 1042"/>
                <a:gd name="T90" fmla="*/ 202 w 330"/>
                <a:gd name="T91" fmla="*/ 986 h 1042"/>
                <a:gd name="T92" fmla="*/ 268 w 330"/>
                <a:gd name="T93" fmla="*/ 846 h 1042"/>
                <a:gd name="T94" fmla="*/ 306 w 330"/>
                <a:gd name="T95" fmla="*/ 722 h 1042"/>
                <a:gd name="T96" fmla="*/ 320 w 330"/>
                <a:gd name="T97" fmla="*/ 652 h 1042"/>
                <a:gd name="T98" fmla="*/ 330 w 330"/>
                <a:gd name="T99" fmla="*/ 532 h 1042"/>
                <a:gd name="T100" fmla="*/ 320 w 330"/>
                <a:gd name="T101" fmla="*/ 402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30" h="1042">
                  <a:moveTo>
                    <a:pt x="290" y="556"/>
                  </a:moveTo>
                  <a:lnTo>
                    <a:pt x="290" y="556"/>
                  </a:lnTo>
                  <a:lnTo>
                    <a:pt x="288" y="600"/>
                  </a:lnTo>
                  <a:lnTo>
                    <a:pt x="284" y="642"/>
                  </a:lnTo>
                  <a:lnTo>
                    <a:pt x="278" y="682"/>
                  </a:lnTo>
                  <a:lnTo>
                    <a:pt x="272" y="714"/>
                  </a:lnTo>
                  <a:lnTo>
                    <a:pt x="272" y="714"/>
                  </a:lnTo>
                  <a:lnTo>
                    <a:pt x="272" y="662"/>
                  </a:lnTo>
                  <a:lnTo>
                    <a:pt x="270" y="604"/>
                  </a:lnTo>
                  <a:lnTo>
                    <a:pt x="262" y="546"/>
                  </a:lnTo>
                  <a:lnTo>
                    <a:pt x="254" y="490"/>
                  </a:lnTo>
                  <a:lnTo>
                    <a:pt x="254" y="490"/>
                  </a:lnTo>
                  <a:lnTo>
                    <a:pt x="246" y="462"/>
                  </a:lnTo>
                  <a:lnTo>
                    <a:pt x="238" y="430"/>
                  </a:lnTo>
                  <a:lnTo>
                    <a:pt x="216" y="364"/>
                  </a:lnTo>
                  <a:lnTo>
                    <a:pt x="202" y="332"/>
                  </a:lnTo>
                  <a:lnTo>
                    <a:pt x="190" y="300"/>
                  </a:lnTo>
                  <a:lnTo>
                    <a:pt x="176" y="272"/>
                  </a:lnTo>
                  <a:lnTo>
                    <a:pt x="164" y="250"/>
                  </a:lnTo>
                  <a:lnTo>
                    <a:pt x="164" y="250"/>
                  </a:lnTo>
                  <a:lnTo>
                    <a:pt x="152" y="272"/>
                  </a:lnTo>
                  <a:lnTo>
                    <a:pt x="140" y="296"/>
                  </a:lnTo>
                  <a:lnTo>
                    <a:pt x="114" y="356"/>
                  </a:lnTo>
                  <a:lnTo>
                    <a:pt x="92" y="422"/>
                  </a:lnTo>
                  <a:lnTo>
                    <a:pt x="82" y="456"/>
                  </a:lnTo>
                  <a:lnTo>
                    <a:pt x="74" y="490"/>
                  </a:lnTo>
                  <a:lnTo>
                    <a:pt x="74" y="490"/>
                  </a:lnTo>
                  <a:lnTo>
                    <a:pt x="68" y="524"/>
                  </a:lnTo>
                  <a:lnTo>
                    <a:pt x="64" y="558"/>
                  </a:lnTo>
                  <a:lnTo>
                    <a:pt x="56" y="624"/>
                  </a:lnTo>
                  <a:lnTo>
                    <a:pt x="54" y="678"/>
                  </a:lnTo>
                  <a:lnTo>
                    <a:pt x="54" y="716"/>
                  </a:lnTo>
                  <a:lnTo>
                    <a:pt x="54" y="716"/>
                  </a:lnTo>
                  <a:lnTo>
                    <a:pt x="50" y="684"/>
                  </a:lnTo>
                  <a:lnTo>
                    <a:pt x="44" y="632"/>
                  </a:lnTo>
                  <a:lnTo>
                    <a:pt x="40" y="568"/>
                  </a:lnTo>
                  <a:lnTo>
                    <a:pt x="38" y="532"/>
                  </a:lnTo>
                  <a:lnTo>
                    <a:pt x="40" y="498"/>
                  </a:lnTo>
                  <a:lnTo>
                    <a:pt x="40" y="498"/>
                  </a:lnTo>
                  <a:lnTo>
                    <a:pt x="42" y="468"/>
                  </a:lnTo>
                  <a:lnTo>
                    <a:pt x="44" y="438"/>
                  </a:lnTo>
                  <a:lnTo>
                    <a:pt x="52" y="382"/>
                  </a:lnTo>
                  <a:lnTo>
                    <a:pt x="62" y="334"/>
                  </a:lnTo>
                  <a:lnTo>
                    <a:pt x="72" y="298"/>
                  </a:lnTo>
                  <a:lnTo>
                    <a:pt x="72" y="298"/>
                  </a:lnTo>
                  <a:lnTo>
                    <a:pt x="86" y="254"/>
                  </a:lnTo>
                  <a:lnTo>
                    <a:pt x="102" y="214"/>
                  </a:lnTo>
                  <a:lnTo>
                    <a:pt x="128" y="148"/>
                  </a:lnTo>
                  <a:lnTo>
                    <a:pt x="150" y="102"/>
                  </a:lnTo>
                  <a:lnTo>
                    <a:pt x="164" y="80"/>
                  </a:lnTo>
                  <a:lnTo>
                    <a:pt x="164" y="80"/>
                  </a:lnTo>
                  <a:lnTo>
                    <a:pt x="178" y="106"/>
                  </a:lnTo>
                  <a:lnTo>
                    <a:pt x="202" y="154"/>
                  </a:lnTo>
                  <a:lnTo>
                    <a:pt x="216" y="186"/>
                  </a:lnTo>
                  <a:lnTo>
                    <a:pt x="230" y="220"/>
                  </a:lnTo>
                  <a:lnTo>
                    <a:pt x="244" y="258"/>
                  </a:lnTo>
                  <a:lnTo>
                    <a:pt x="256" y="296"/>
                  </a:lnTo>
                  <a:lnTo>
                    <a:pt x="256" y="296"/>
                  </a:lnTo>
                  <a:lnTo>
                    <a:pt x="266" y="334"/>
                  </a:lnTo>
                  <a:lnTo>
                    <a:pt x="274" y="372"/>
                  </a:lnTo>
                  <a:lnTo>
                    <a:pt x="280" y="408"/>
                  </a:lnTo>
                  <a:lnTo>
                    <a:pt x="284" y="442"/>
                  </a:lnTo>
                  <a:lnTo>
                    <a:pt x="290" y="506"/>
                  </a:lnTo>
                  <a:lnTo>
                    <a:pt x="290" y="556"/>
                  </a:lnTo>
                  <a:close/>
                  <a:moveTo>
                    <a:pt x="164" y="1004"/>
                  </a:moveTo>
                  <a:lnTo>
                    <a:pt x="164" y="1004"/>
                  </a:lnTo>
                  <a:lnTo>
                    <a:pt x="150" y="974"/>
                  </a:lnTo>
                  <a:lnTo>
                    <a:pt x="142" y="954"/>
                  </a:lnTo>
                  <a:lnTo>
                    <a:pt x="134" y="932"/>
                  </a:lnTo>
                  <a:lnTo>
                    <a:pt x="128" y="908"/>
                  </a:lnTo>
                  <a:lnTo>
                    <a:pt x="122" y="880"/>
                  </a:lnTo>
                  <a:lnTo>
                    <a:pt x="120" y="848"/>
                  </a:lnTo>
                  <a:lnTo>
                    <a:pt x="116" y="814"/>
                  </a:lnTo>
                  <a:lnTo>
                    <a:pt x="116" y="814"/>
                  </a:lnTo>
                  <a:lnTo>
                    <a:pt x="118" y="780"/>
                  </a:lnTo>
                  <a:lnTo>
                    <a:pt x="122" y="748"/>
                  </a:lnTo>
                  <a:lnTo>
                    <a:pt x="128" y="718"/>
                  </a:lnTo>
                  <a:lnTo>
                    <a:pt x="136" y="692"/>
                  </a:lnTo>
                  <a:lnTo>
                    <a:pt x="144" y="670"/>
                  </a:lnTo>
                  <a:lnTo>
                    <a:pt x="152" y="650"/>
                  </a:lnTo>
                  <a:lnTo>
                    <a:pt x="164" y="626"/>
                  </a:lnTo>
                  <a:lnTo>
                    <a:pt x="164" y="626"/>
                  </a:lnTo>
                  <a:lnTo>
                    <a:pt x="176" y="648"/>
                  </a:lnTo>
                  <a:lnTo>
                    <a:pt x="182" y="666"/>
                  </a:lnTo>
                  <a:lnTo>
                    <a:pt x="190" y="688"/>
                  </a:lnTo>
                  <a:lnTo>
                    <a:pt x="196" y="712"/>
                  </a:lnTo>
                  <a:lnTo>
                    <a:pt x="202" y="740"/>
                  </a:lnTo>
                  <a:lnTo>
                    <a:pt x="208" y="772"/>
                  </a:lnTo>
                  <a:lnTo>
                    <a:pt x="210" y="806"/>
                  </a:lnTo>
                  <a:lnTo>
                    <a:pt x="210" y="806"/>
                  </a:lnTo>
                  <a:lnTo>
                    <a:pt x="210" y="840"/>
                  </a:lnTo>
                  <a:lnTo>
                    <a:pt x="206" y="870"/>
                  </a:lnTo>
                  <a:lnTo>
                    <a:pt x="202" y="900"/>
                  </a:lnTo>
                  <a:lnTo>
                    <a:pt x="194" y="926"/>
                  </a:lnTo>
                  <a:lnTo>
                    <a:pt x="188" y="950"/>
                  </a:lnTo>
                  <a:lnTo>
                    <a:pt x="180" y="972"/>
                  </a:lnTo>
                  <a:lnTo>
                    <a:pt x="164" y="1004"/>
                  </a:lnTo>
                  <a:close/>
                  <a:moveTo>
                    <a:pt x="300" y="296"/>
                  </a:moveTo>
                  <a:lnTo>
                    <a:pt x="300" y="296"/>
                  </a:lnTo>
                  <a:lnTo>
                    <a:pt x="292" y="268"/>
                  </a:lnTo>
                  <a:lnTo>
                    <a:pt x="284" y="242"/>
                  </a:lnTo>
                  <a:lnTo>
                    <a:pt x="266" y="188"/>
                  </a:lnTo>
                  <a:lnTo>
                    <a:pt x="244" y="140"/>
                  </a:lnTo>
                  <a:lnTo>
                    <a:pt x="224" y="98"/>
                  </a:lnTo>
                  <a:lnTo>
                    <a:pt x="204" y="62"/>
                  </a:lnTo>
                  <a:lnTo>
                    <a:pt x="186" y="32"/>
                  </a:lnTo>
                  <a:lnTo>
                    <a:pt x="164" y="0"/>
                  </a:lnTo>
                  <a:lnTo>
                    <a:pt x="164" y="0"/>
                  </a:lnTo>
                  <a:lnTo>
                    <a:pt x="142" y="34"/>
                  </a:lnTo>
                  <a:lnTo>
                    <a:pt x="108" y="94"/>
                  </a:lnTo>
                  <a:lnTo>
                    <a:pt x="88" y="132"/>
                  </a:lnTo>
                  <a:lnTo>
                    <a:pt x="70" y="172"/>
                  </a:lnTo>
                  <a:lnTo>
                    <a:pt x="54" y="214"/>
                  </a:lnTo>
                  <a:lnTo>
                    <a:pt x="38" y="260"/>
                  </a:lnTo>
                  <a:lnTo>
                    <a:pt x="38" y="260"/>
                  </a:lnTo>
                  <a:lnTo>
                    <a:pt x="24" y="310"/>
                  </a:lnTo>
                  <a:lnTo>
                    <a:pt x="14" y="358"/>
                  </a:lnTo>
                  <a:lnTo>
                    <a:pt x="8" y="406"/>
                  </a:lnTo>
                  <a:lnTo>
                    <a:pt x="2" y="454"/>
                  </a:lnTo>
                  <a:lnTo>
                    <a:pt x="0" y="500"/>
                  </a:lnTo>
                  <a:lnTo>
                    <a:pt x="0" y="546"/>
                  </a:lnTo>
                  <a:lnTo>
                    <a:pt x="2" y="590"/>
                  </a:lnTo>
                  <a:lnTo>
                    <a:pt x="6" y="634"/>
                  </a:lnTo>
                  <a:lnTo>
                    <a:pt x="6" y="634"/>
                  </a:lnTo>
                  <a:lnTo>
                    <a:pt x="14" y="680"/>
                  </a:lnTo>
                  <a:lnTo>
                    <a:pt x="22" y="722"/>
                  </a:lnTo>
                  <a:lnTo>
                    <a:pt x="32" y="762"/>
                  </a:lnTo>
                  <a:lnTo>
                    <a:pt x="44" y="800"/>
                  </a:lnTo>
                  <a:lnTo>
                    <a:pt x="62" y="854"/>
                  </a:lnTo>
                  <a:lnTo>
                    <a:pt x="70" y="876"/>
                  </a:lnTo>
                  <a:lnTo>
                    <a:pt x="70" y="876"/>
                  </a:lnTo>
                  <a:lnTo>
                    <a:pt x="94" y="924"/>
                  </a:lnTo>
                  <a:lnTo>
                    <a:pt x="118" y="970"/>
                  </a:lnTo>
                  <a:lnTo>
                    <a:pt x="142" y="1010"/>
                  </a:lnTo>
                  <a:lnTo>
                    <a:pt x="164" y="1042"/>
                  </a:lnTo>
                  <a:lnTo>
                    <a:pt x="164" y="1042"/>
                  </a:lnTo>
                  <a:lnTo>
                    <a:pt x="182" y="1018"/>
                  </a:lnTo>
                  <a:lnTo>
                    <a:pt x="202" y="986"/>
                  </a:lnTo>
                  <a:lnTo>
                    <a:pt x="224" y="946"/>
                  </a:lnTo>
                  <a:lnTo>
                    <a:pt x="246" y="900"/>
                  </a:lnTo>
                  <a:lnTo>
                    <a:pt x="268" y="846"/>
                  </a:lnTo>
                  <a:lnTo>
                    <a:pt x="288" y="786"/>
                  </a:lnTo>
                  <a:lnTo>
                    <a:pt x="298" y="754"/>
                  </a:lnTo>
                  <a:lnTo>
                    <a:pt x="306" y="722"/>
                  </a:lnTo>
                  <a:lnTo>
                    <a:pt x="314" y="686"/>
                  </a:lnTo>
                  <a:lnTo>
                    <a:pt x="320" y="652"/>
                  </a:lnTo>
                  <a:lnTo>
                    <a:pt x="320" y="652"/>
                  </a:lnTo>
                  <a:lnTo>
                    <a:pt x="324" y="612"/>
                  </a:lnTo>
                  <a:lnTo>
                    <a:pt x="328" y="572"/>
                  </a:lnTo>
                  <a:lnTo>
                    <a:pt x="330" y="532"/>
                  </a:lnTo>
                  <a:lnTo>
                    <a:pt x="328" y="492"/>
                  </a:lnTo>
                  <a:lnTo>
                    <a:pt x="326" y="448"/>
                  </a:lnTo>
                  <a:lnTo>
                    <a:pt x="320" y="402"/>
                  </a:lnTo>
                  <a:lnTo>
                    <a:pt x="312" y="352"/>
                  </a:lnTo>
                  <a:lnTo>
                    <a:pt x="300" y="2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22" name="Freeform 19"/>
            <p:cNvSpPr>
              <a:spLocks/>
            </p:cNvSpPr>
            <p:nvPr userDrawn="1"/>
          </p:nvSpPr>
          <p:spPr bwMode="auto">
            <a:xfrm>
              <a:off x="264" y="1659"/>
              <a:ext cx="1008" cy="1150"/>
            </a:xfrm>
            <a:custGeom>
              <a:avLst/>
              <a:gdLst>
                <a:gd name="T0" fmla="*/ 584 w 1008"/>
                <a:gd name="T1" fmla="*/ 754 h 1150"/>
                <a:gd name="T2" fmla="*/ 610 w 1008"/>
                <a:gd name="T3" fmla="*/ 734 h 1150"/>
                <a:gd name="T4" fmla="*/ 654 w 1008"/>
                <a:gd name="T5" fmla="*/ 714 h 1150"/>
                <a:gd name="T6" fmla="*/ 700 w 1008"/>
                <a:gd name="T7" fmla="*/ 706 h 1150"/>
                <a:gd name="T8" fmla="*/ 746 w 1008"/>
                <a:gd name="T9" fmla="*/ 714 h 1150"/>
                <a:gd name="T10" fmla="*/ 790 w 1008"/>
                <a:gd name="T11" fmla="*/ 734 h 1150"/>
                <a:gd name="T12" fmla="*/ 816 w 1008"/>
                <a:gd name="T13" fmla="*/ 754 h 1150"/>
                <a:gd name="T14" fmla="*/ 844 w 1008"/>
                <a:gd name="T15" fmla="*/ 792 h 1150"/>
                <a:gd name="T16" fmla="*/ 860 w 1008"/>
                <a:gd name="T17" fmla="*/ 838 h 1150"/>
                <a:gd name="T18" fmla="*/ 862 w 1008"/>
                <a:gd name="T19" fmla="*/ 884 h 1150"/>
                <a:gd name="T20" fmla="*/ 852 w 1008"/>
                <a:gd name="T21" fmla="*/ 928 h 1150"/>
                <a:gd name="T22" fmla="*/ 826 w 1008"/>
                <a:gd name="T23" fmla="*/ 970 h 1150"/>
                <a:gd name="T24" fmla="*/ 814 w 1008"/>
                <a:gd name="T25" fmla="*/ 984 h 1150"/>
                <a:gd name="T26" fmla="*/ 762 w 1008"/>
                <a:gd name="T27" fmla="*/ 1024 h 1150"/>
                <a:gd name="T28" fmla="*/ 676 w 1008"/>
                <a:gd name="T29" fmla="*/ 1064 h 1150"/>
                <a:gd name="T30" fmla="*/ 584 w 1008"/>
                <a:gd name="T31" fmla="*/ 1078 h 1150"/>
                <a:gd name="T32" fmla="*/ 520 w 1008"/>
                <a:gd name="T33" fmla="*/ 1072 h 1150"/>
                <a:gd name="T34" fmla="*/ 432 w 1008"/>
                <a:gd name="T35" fmla="*/ 1040 h 1150"/>
                <a:gd name="T36" fmla="*/ 352 w 1008"/>
                <a:gd name="T37" fmla="*/ 984 h 1150"/>
                <a:gd name="T38" fmla="*/ 314 w 1008"/>
                <a:gd name="T39" fmla="*/ 940 h 1150"/>
                <a:gd name="T40" fmla="*/ 276 w 1008"/>
                <a:gd name="T41" fmla="*/ 864 h 1150"/>
                <a:gd name="T42" fmla="*/ 258 w 1008"/>
                <a:gd name="T43" fmla="*/ 784 h 1150"/>
                <a:gd name="T44" fmla="*/ 260 w 1008"/>
                <a:gd name="T45" fmla="*/ 702 h 1150"/>
                <a:gd name="T46" fmla="*/ 284 w 1008"/>
                <a:gd name="T47" fmla="*/ 624 h 1150"/>
                <a:gd name="T48" fmla="*/ 312 w 1008"/>
                <a:gd name="T49" fmla="*/ 576 h 1150"/>
                <a:gd name="T50" fmla="*/ 352 w 1008"/>
                <a:gd name="T51" fmla="*/ 528 h 1150"/>
                <a:gd name="T52" fmla="*/ 432 w 1008"/>
                <a:gd name="T53" fmla="*/ 470 h 1150"/>
                <a:gd name="T54" fmla="*/ 520 w 1008"/>
                <a:gd name="T55" fmla="*/ 438 h 1150"/>
                <a:gd name="T56" fmla="*/ 584 w 1008"/>
                <a:gd name="T57" fmla="*/ 0 h 1150"/>
                <a:gd name="T58" fmla="*/ 524 w 1008"/>
                <a:gd name="T59" fmla="*/ 4 h 1150"/>
                <a:gd name="T60" fmla="*/ 438 w 1008"/>
                <a:gd name="T61" fmla="*/ 20 h 1150"/>
                <a:gd name="T62" fmla="*/ 356 w 1008"/>
                <a:gd name="T63" fmla="*/ 46 h 1150"/>
                <a:gd name="T64" fmla="*/ 282 w 1008"/>
                <a:gd name="T65" fmla="*/ 84 h 1150"/>
                <a:gd name="T66" fmla="*/ 212 w 1008"/>
                <a:gd name="T67" fmla="*/ 132 h 1150"/>
                <a:gd name="T68" fmla="*/ 152 w 1008"/>
                <a:gd name="T69" fmla="*/ 190 h 1150"/>
                <a:gd name="T70" fmla="*/ 100 w 1008"/>
                <a:gd name="T71" fmla="*/ 254 h 1150"/>
                <a:gd name="T72" fmla="*/ 58 w 1008"/>
                <a:gd name="T73" fmla="*/ 326 h 1150"/>
                <a:gd name="T74" fmla="*/ 26 w 1008"/>
                <a:gd name="T75" fmla="*/ 404 h 1150"/>
                <a:gd name="T76" fmla="*/ 6 w 1008"/>
                <a:gd name="T77" fmla="*/ 488 h 1150"/>
                <a:gd name="T78" fmla="*/ 0 w 1008"/>
                <a:gd name="T79" fmla="*/ 576 h 1150"/>
                <a:gd name="T80" fmla="*/ 4 w 1008"/>
                <a:gd name="T81" fmla="*/ 634 h 1150"/>
                <a:gd name="T82" fmla="*/ 18 w 1008"/>
                <a:gd name="T83" fmla="*/ 718 h 1150"/>
                <a:gd name="T84" fmla="*/ 46 w 1008"/>
                <a:gd name="T85" fmla="*/ 798 h 1150"/>
                <a:gd name="T86" fmla="*/ 84 w 1008"/>
                <a:gd name="T87" fmla="*/ 872 h 1150"/>
                <a:gd name="T88" fmla="*/ 134 w 1008"/>
                <a:gd name="T89" fmla="*/ 940 h 1150"/>
                <a:gd name="T90" fmla="*/ 192 w 1008"/>
                <a:gd name="T91" fmla="*/ 1000 h 1150"/>
                <a:gd name="T92" fmla="*/ 258 w 1008"/>
                <a:gd name="T93" fmla="*/ 1052 h 1150"/>
                <a:gd name="T94" fmla="*/ 330 w 1008"/>
                <a:gd name="T95" fmla="*/ 1092 h 1150"/>
                <a:gd name="T96" fmla="*/ 410 w 1008"/>
                <a:gd name="T97" fmla="*/ 1124 h 1150"/>
                <a:gd name="T98" fmla="*/ 494 w 1008"/>
                <a:gd name="T99" fmla="*/ 1142 h 1150"/>
                <a:gd name="T100" fmla="*/ 584 w 1008"/>
                <a:gd name="T101" fmla="*/ 1150 h 1150"/>
                <a:gd name="T102" fmla="*/ 646 w 1008"/>
                <a:gd name="T103" fmla="*/ 1146 h 1150"/>
                <a:gd name="T104" fmla="*/ 734 w 1008"/>
                <a:gd name="T105" fmla="*/ 1130 h 1150"/>
                <a:gd name="T106" fmla="*/ 818 w 1008"/>
                <a:gd name="T107" fmla="*/ 1100 h 1150"/>
                <a:gd name="T108" fmla="*/ 896 w 1008"/>
                <a:gd name="T109" fmla="*/ 1060 h 1150"/>
                <a:gd name="T110" fmla="*/ 966 w 1008"/>
                <a:gd name="T111" fmla="*/ 1008 h 1150"/>
                <a:gd name="T112" fmla="*/ 1008 w 1008"/>
                <a:gd name="T113" fmla="*/ 574 h 1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8" h="1150">
                  <a:moveTo>
                    <a:pt x="584" y="574"/>
                  </a:moveTo>
                  <a:lnTo>
                    <a:pt x="584" y="754"/>
                  </a:lnTo>
                  <a:lnTo>
                    <a:pt x="584" y="754"/>
                  </a:lnTo>
                  <a:lnTo>
                    <a:pt x="584" y="754"/>
                  </a:lnTo>
                  <a:lnTo>
                    <a:pt x="596" y="742"/>
                  </a:lnTo>
                  <a:lnTo>
                    <a:pt x="610" y="734"/>
                  </a:lnTo>
                  <a:lnTo>
                    <a:pt x="624" y="726"/>
                  </a:lnTo>
                  <a:lnTo>
                    <a:pt x="638" y="718"/>
                  </a:lnTo>
                  <a:lnTo>
                    <a:pt x="654" y="714"/>
                  </a:lnTo>
                  <a:lnTo>
                    <a:pt x="668" y="710"/>
                  </a:lnTo>
                  <a:lnTo>
                    <a:pt x="684" y="708"/>
                  </a:lnTo>
                  <a:lnTo>
                    <a:pt x="700" y="706"/>
                  </a:lnTo>
                  <a:lnTo>
                    <a:pt x="716" y="708"/>
                  </a:lnTo>
                  <a:lnTo>
                    <a:pt x="732" y="710"/>
                  </a:lnTo>
                  <a:lnTo>
                    <a:pt x="746" y="714"/>
                  </a:lnTo>
                  <a:lnTo>
                    <a:pt x="762" y="718"/>
                  </a:lnTo>
                  <a:lnTo>
                    <a:pt x="776" y="726"/>
                  </a:lnTo>
                  <a:lnTo>
                    <a:pt x="790" y="734"/>
                  </a:lnTo>
                  <a:lnTo>
                    <a:pt x="804" y="742"/>
                  </a:lnTo>
                  <a:lnTo>
                    <a:pt x="816" y="754"/>
                  </a:lnTo>
                  <a:lnTo>
                    <a:pt x="816" y="754"/>
                  </a:lnTo>
                  <a:lnTo>
                    <a:pt x="826" y="766"/>
                  </a:lnTo>
                  <a:lnTo>
                    <a:pt x="836" y="780"/>
                  </a:lnTo>
                  <a:lnTo>
                    <a:pt x="844" y="792"/>
                  </a:lnTo>
                  <a:lnTo>
                    <a:pt x="852" y="808"/>
                  </a:lnTo>
                  <a:lnTo>
                    <a:pt x="856" y="822"/>
                  </a:lnTo>
                  <a:lnTo>
                    <a:pt x="860" y="838"/>
                  </a:lnTo>
                  <a:lnTo>
                    <a:pt x="862" y="852"/>
                  </a:lnTo>
                  <a:lnTo>
                    <a:pt x="864" y="868"/>
                  </a:lnTo>
                  <a:lnTo>
                    <a:pt x="862" y="884"/>
                  </a:lnTo>
                  <a:lnTo>
                    <a:pt x="860" y="898"/>
                  </a:lnTo>
                  <a:lnTo>
                    <a:pt x="856" y="914"/>
                  </a:lnTo>
                  <a:lnTo>
                    <a:pt x="852" y="928"/>
                  </a:lnTo>
                  <a:lnTo>
                    <a:pt x="844" y="944"/>
                  </a:lnTo>
                  <a:lnTo>
                    <a:pt x="836" y="956"/>
                  </a:lnTo>
                  <a:lnTo>
                    <a:pt x="826" y="970"/>
                  </a:lnTo>
                  <a:lnTo>
                    <a:pt x="816" y="982"/>
                  </a:lnTo>
                  <a:lnTo>
                    <a:pt x="814" y="982"/>
                  </a:lnTo>
                  <a:lnTo>
                    <a:pt x="814" y="984"/>
                  </a:lnTo>
                  <a:lnTo>
                    <a:pt x="814" y="984"/>
                  </a:lnTo>
                  <a:lnTo>
                    <a:pt x="790" y="1006"/>
                  </a:lnTo>
                  <a:lnTo>
                    <a:pt x="762" y="1024"/>
                  </a:lnTo>
                  <a:lnTo>
                    <a:pt x="734" y="1040"/>
                  </a:lnTo>
                  <a:lnTo>
                    <a:pt x="706" y="1054"/>
                  </a:lnTo>
                  <a:lnTo>
                    <a:pt x="676" y="1064"/>
                  </a:lnTo>
                  <a:lnTo>
                    <a:pt x="646" y="1072"/>
                  </a:lnTo>
                  <a:lnTo>
                    <a:pt x="614" y="1076"/>
                  </a:lnTo>
                  <a:lnTo>
                    <a:pt x="584" y="1078"/>
                  </a:lnTo>
                  <a:lnTo>
                    <a:pt x="584" y="1078"/>
                  </a:lnTo>
                  <a:lnTo>
                    <a:pt x="552" y="1076"/>
                  </a:lnTo>
                  <a:lnTo>
                    <a:pt x="520" y="1072"/>
                  </a:lnTo>
                  <a:lnTo>
                    <a:pt x="490" y="1064"/>
                  </a:lnTo>
                  <a:lnTo>
                    <a:pt x="460" y="1054"/>
                  </a:lnTo>
                  <a:lnTo>
                    <a:pt x="432" y="1040"/>
                  </a:lnTo>
                  <a:lnTo>
                    <a:pt x="404" y="1024"/>
                  </a:lnTo>
                  <a:lnTo>
                    <a:pt x="376" y="1006"/>
                  </a:lnTo>
                  <a:lnTo>
                    <a:pt x="352" y="984"/>
                  </a:lnTo>
                  <a:lnTo>
                    <a:pt x="352" y="984"/>
                  </a:lnTo>
                  <a:lnTo>
                    <a:pt x="332" y="962"/>
                  </a:lnTo>
                  <a:lnTo>
                    <a:pt x="314" y="940"/>
                  </a:lnTo>
                  <a:lnTo>
                    <a:pt x="298" y="916"/>
                  </a:lnTo>
                  <a:lnTo>
                    <a:pt x="286" y="890"/>
                  </a:lnTo>
                  <a:lnTo>
                    <a:pt x="276" y="864"/>
                  </a:lnTo>
                  <a:lnTo>
                    <a:pt x="266" y="838"/>
                  </a:lnTo>
                  <a:lnTo>
                    <a:pt x="260" y="812"/>
                  </a:lnTo>
                  <a:lnTo>
                    <a:pt x="258" y="784"/>
                  </a:lnTo>
                  <a:lnTo>
                    <a:pt x="256" y="758"/>
                  </a:lnTo>
                  <a:lnTo>
                    <a:pt x="256" y="730"/>
                  </a:lnTo>
                  <a:lnTo>
                    <a:pt x="260" y="702"/>
                  </a:lnTo>
                  <a:lnTo>
                    <a:pt x="266" y="676"/>
                  </a:lnTo>
                  <a:lnTo>
                    <a:pt x="274" y="650"/>
                  </a:lnTo>
                  <a:lnTo>
                    <a:pt x="284" y="624"/>
                  </a:lnTo>
                  <a:lnTo>
                    <a:pt x="296" y="600"/>
                  </a:lnTo>
                  <a:lnTo>
                    <a:pt x="312" y="576"/>
                  </a:lnTo>
                  <a:lnTo>
                    <a:pt x="312" y="576"/>
                  </a:lnTo>
                  <a:lnTo>
                    <a:pt x="330" y="550"/>
                  </a:lnTo>
                  <a:lnTo>
                    <a:pt x="352" y="528"/>
                  </a:lnTo>
                  <a:lnTo>
                    <a:pt x="352" y="528"/>
                  </a:lnTo>
                  <a:lnTo>
                    <a:pt x="376" y="506"/>
                  </a:lnTo>
                  <a:lnTo>
                    <a:pt x="404" y="486"/>
                  </a:lnTo>
                  <a:lnTo>
                    <a:pt x="432" y="470"/>
                  </a:lnTo>
                  <a:lnTo>
                    <a:pt x="460" y="456"/>
                  </a:lnTo>
                  <a:lnTo>
                    <a:pt x="490" y="446"/>
                  </a:lnTo>
                  <a:lnTo>
                    <a:pt x="520" y="438"/>
                  </a:lnTo>
                  <a:lnTo>
                    <a:pt x="552" y="434"/>
                  </a:lnTo>
                  <a:lnTo>
                    <a:pt x="584" y="432"/>
                  </a:lnTo>
                  <a:lnTo>
                    <a:pt x="584" y="0"/>
                  </a:lnTo>
                  <a:lnTo>
                    <a:pt x="584" y="0"/>
                  </a:lnTo>
                  <a:lnTo>
                    <a:pt x="554" y="2"/>
                  </a:lnTo>
                  <a:lnTo>
                    <a:pt x="524" y="4"/>
                  </a:lnTo>
                  <a:lnTo>
                    <a:pt x="494" y="8"/>
                  </a:lnTo>
                  <a:lnTo>
                    <a:pt x="466" y="12"/>
                  </a:lnTo>
                  <a:lnTo>
                    <a:pt x="438" y="20"/>
                  </a:lnTo>
                  <a:lnTo>
                    <a:pt x="410" y="26"/>
                  </a:lnTo>
                  <a:lnTo>
                    <a:pt x="382" y="36"/>
                  </a:lnTo>
                  <a:lnTo>
                    <a:pt x="356" y="46"/>
                  </a:lnTo>
                  <a:lnTo>
                    <a:pt x="330" y="58"/>
                  </a:lnTo>
                  <a:lnTo>
                    <a:pt x="306" y="70"/>
                  </a:lnTo>
                  <a:lnTo>
                    <a:pt x="282" y="84"/>
                  </a:lnTo>
                  <a:lnTo>
                    <a:pt x="258" y="100"/>
                  </a:lnTo>
                  <a:lnTo>
                    <a:pt x="234" y="116"/>
                  </a:lnTo>
                  <a:lnTo>
                    <a:pt x="212" y="132"/>
                  </a:lnTo>
                  <a:lnTo>
                    <a:pt x="192" y="150"/>
                  </a:lnTo>
                  <a:lnTo>
                    <a:pt x="172" y="170"/>
                  </a:lnTo>
                  <a:lnTo>
                    <a:pt x="152" y="190"/>
                  </a:lnTo>
                  <a:lnTo>
                    <a:pt x="134" y="210"/>
                  </a:lnTo>
                  <a:lnTo>
                    <a:pt x="116" y="232"/>
                  </a:lnTo>
                  <a:lnTo>
                    <a:pt x="100" y="254"/>
                  </a:lnTo>
                  <a:lnTo>
                    <a:pt x="84" y="278"/>
                  </a:lnTo>
                  <a:lnTo>
                    <a:pt x="70" y="302"/>
                  </a:lnTo>
                  <a:lnTo>
                    <a:pt x="58" y="326"/>
                  </a:lnTo>
                  <a:lnTo>
                    <a:pt x="46" y="352"/>
                  </a:lnTo>
                  <a:lnTo>
                    <a:pt x="36" y="378"/>
                  </a:lnTo>
                  <a:lnTo>
                    <a:pt x="26" y="404"/>
                  </a:lnTo>
                  <a:lnTo>
                    <a:pt x="18" y="432"/>
                  </a:lnTo>
                  <a:lnTo>
                    <a:pt x="12" y="460"/>
                  </a:lnTo>
                  <a:lnTo>
                    <a:pt x="6" y="488"/>
                  </a:lnTo>
                  <a:lnTo>
                    <a:pt x="4" y="516"/>
                  </a:lnTo>
                  <a:lnTo>
                    <a:pt x="2" y="546"/>
                  </a:lnTo>
                  <a:lnTo>
                    <a:pt x="0" y="576"/>
                  </a:lnTo>
                  <a:lnTo>
                    <a:pt x="0" y="576"/>
                  </a:lnTo>
                  <a:lnTo>
                    <a:pt x="2" y="604"/>
                  </a:lnTo>
                  <a:lnTo>
                    <a:pt x="4" y="634"/>
                  </a:lnTo>
                  <a:lnTo>
                    <a:pt x="6" y="662"/>
                  </a:lnTo>
                  <a:lnTo>
                    <a:pt x="12" y="690"/>
                  </a:lnTo>
                  <a:lnTo>
                    <a:pt x="18" y="718"/>
                  </a:lnTo>
                  <a:lnTo>
                    <a:pt x="26" y="746"/>
                  </a:lnTo>
                  <a:lnTo>
                    <a:pt x="36" y="772"/>
                  </a:lnTo>
                  <a:lnTo>
                    <a:pt x="46" y="798"/>
                  </a:lnTo>
                  <a:lnTo>
                    <a:pt x="58" y="824"/>
                  </a:lnTo>
                  <a:lnTo>
                    <a:pt x="70" y="848"/>
                  </a:lnTo>
                  <a:lnTo>
                    <a:pt x="84" y="872"/>
                  </a:lnTo>
                  <a:lnTo>
                    <a:pt x="100" y="896"/>
                  </a:lnTo>
                  <a:lnTo>
                    <a:pt x="116" y="918"/>
                  </a:lnTo>
                  <a:lnTo>
                    <a:pt x="134" y="940"/>
                  </a:lnTo>
                  <a:lnTo>
                    <a:pt x="152" y="962"/>
                  </a:lnTo>
                  <a:lnTo>
                    <a:pt x="172" y="982"/>
                  </a:lnTo>
                  <a:lnTo>
                    <a:pt x="192" y="1000"/>
                  </a:lnTo>
                  <a:lnTo>
                    <a:pt x="212" y="1018"/>
                  </a:lnTo>
                  <a:lnTo>
                    <a:pt x="234" y="1036"/>
                  </a:lnTo>
                  <a:lnTo>
                    <a:pt x="258" y="1052"/>
                  </a:lnTo>
                  <a:lnTo>
                    <a:pt x="282" y="1066"/>
                  </a:lnTo>
                  <a:lnTo>
                    <a:pt x="306" y="1080"/>
                  </a:lnTo>
                  <a:lnTo>
                    <a:pt x="330" y="1092"/>
                  </a:lnTo>
                  <a:lnTo>
                    <a:pt x="356" y="1104"/>
                  </a:lnTo>
                  <a:lnTo>
                    <a:pt x="382" y="1114"/>
                  </a:lnTo>
                  <a:lnTo>
                    <a:pt x="410" y="1124"/>
                  </a:lnTo>
                  <a:lnTo>
                    <a:pt x="438" y="1132"/>
                  </a:lnTo>
                  <a:lnTo>
                    <a:pt x="466" y="1138"/>
                  </a:lnTo>
                  <a:lnTo>
                    <a:pt x="494" y="1142"/>
                  </a:lnTo>
                  <a:lnTo>
                    <a:pt x="524" y="1146"/>
                  </a:lnTo>
                  <a:lnTo>
                    <a:pt x="554" y="1148"/>
                  </a:lnTo>
                  <a:lnTo>
                    <a:pt x="584" y="1150"/>
                  </a:lnTo>
                  <a:lnTo>
                    <a:pt x="584" y="1150"/>
                  </a:lnTo>
                  <a:lnTo>
                    <a:pt x="614" y="1148"/>
                  </a:lnTo>
                  <a:lnTo>
                    <a:pt x="646" y="1146"/>
                  </a:lnTo>
                  <a:lnTo>
                    <a:pt x="676" y="1142"/>
                  </a:lnTo>
                  <a:lnTo>
                    <a:pt x="706" y="1136"/>
                  </a:lnTo>
                  <a:lnTo>
                    <a:pt x="734" y="1130"/>
                  </a:lnTo>
                  <a:lnTo>
                    <a:pt x="764" y="1122"/>
                  </a:lnTo>
                  <a:lnTo>
                    <a:pt x="792" y="1112"/>
                  </a:lnTo>
                  <a:lnTo>
                    <a:pt x="818" y="1100"/>
                  </a:lnTo>
                  <a:lnTo>
                    <a:pt x="846" y="1088"/>
                  </a:lnTo>
                  <a:lnTo>
                    <a:pt x="872" y="1074"/>
                  </a:lnTo>
                  <a:lnTo>
                    <a:pt x="896" y="1060"/>
                  </a:lnTo>
                  <a:lnTo>
                    <a:pt x="920" y="1044"/>
                  </a:lnTo>
                  <a:lnTo>
                    <a:pt x="944" y="1026"/>
                  </a:lnTo>
                  <a:lnTo>
                    <a:pt x="966" y="1008"/>
                  </a:lnTo>
                  <a:lnTo>
                    <a:pt x="988" y="988"/>
                  </a:lnTo>
                  <a:lnTo>
                    <a:pt x="1008" y="968"/>
                  </a:lnTo>
                  <a:lnTo>
                    <a:pt x="1008" y="574"/>
                  </a:lnTo>
                  <a:lnTo>
                    <a:pt x="584" y="5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23" name="Freeform 20"/>
            <p:cNvSpPr>
              <a:spLocks noEditPoints="1"/>
            </p:cNvSpPr>
            <p:nvPr userDrawn="1"/>
          </p:nvSpPr>
          <p:spPr bwMode="auto">
            <a:xfrm>
              <a:off x="1428" y="2425"/>
              <a:ext cx="2328" cy="384"/>
            </a:xfrm>
            <a:custGeom>
              <a:avLst/>
              <a:gdLst>
                <a:gd name="T0" fmla="*/ 2222 w 2328"/>
                <a:gd name="T1" fmla="*/ 266 h 384"/>
                <a:gd name="T2" fmla="*/ 2204 w 2328"/>
                <a:gd name="T3" fmla="*/ 300 h 384"/>
                <a:gd name="T4" fmla="*/ 2156 w 2328"/>
                <a:gd name="T5" fmla="*/ 312 h 384"/>
                <a:gd name="T6" fmla="*/ 2076 w 2328"/>
                <a:gd name="T7" fmla="*/ 62 h 384"/>
                <a:gd name="T8" fmla="*/ 2144 w 2328"/>
                <a:gd name="T9" fmla="*/ 158 h 384"/>
                <a:gd name="T10" fmla="*/ 2182 w 2328"/>
                <a:gd name="T11" fmla="*/ 162 h 384"/>
                <a:gd name="T12" fmla="*/ 2214 w 2328"/>
                <a:gd name="T13" fmla="*/ 180 h 384"/>
                <a:gd name="T14" fmla="*/ 2224 w 2328"/>
                <a:gd name="T15" fmla="*/ 222 h 384"/>
                <a:gd name="T16" fmla="*/ 1686 w 2328"/>
                <a:gd name="T17" fmla="*/ 108 h 384"/>
                <a:gd name="T18" fmla="*/ 1630 w 2328"/>
                <a:gd name="T19" fmla="*/ 108 h 384"/>
                <a:gd name="T20" fmla="*/ 1732 w 2328"/>
                <a:gd name="T21" fmla="*/ 62 h 384"/>
                <a:gd name="T22" fmla="*/ 1278 w 2328"/>
                <a:gd name="T23" fmla="*/ 222 h 384"/>
                <a:gd name="T24" fmla="*/ 1266 w 2328"/>
                <a:gd name="T25" fmla="*/ 266 h 384"/>
                <a:gd name="T26" fmla="*/ 1230 w 2328"/>
                <a:gd name="T27" fmla="*/ 284 h 384"/>
                <a:gd name="T28" fmla="*/ 1194 w 2328"/>
                <a:gd name="T29" fmla="*/ 312 h 384"/>
                <a:gd name="T30" fmla="*/ 1136 w 2328"/>
                <a:gd name="T31" fmla="*/ 286 h 384"/>
                <a:gd name="T32" fmla="*/ 1084 w 2328"/>
                <a:gd name="T33" fmla="*/ 280 h 384"/>
                <a:gd name="T34" fmla="*/ 1056 w 2328"/>
                <a:gd name="T35" fmla="*/ 254 h 384"/>
                <a:gd name="T36" fmla="*/ 1052 w 2328"/>
                <a:gd name="T37" fmla="*/ 144 h 384"/>
                <a:gd name="T38" fmla="*/ 1056 w 2328"/>
                <a:gd name="T39" fmla="*/ 112 h 384"/>
                <a:gd name="T40" fmla="*/ 1082 w 2328"/>
                <a:gd name="T41" fmla="*/ 88 h 384"/>
                <a:gd name="T42" fmla="*/ 1136 w 2328"/>
                <a:gd name="T43" fmla="*/ 80 h 384"/>
                <a:gd name="T44" fmla="*/ 1194 w 2328"/>
                <a:gd name="T45" fmla="*/ 80 h 384"/>
                <a:gd name="T46" fmla="*/ 1232 w 2328"/>
                <a:gd name="T47" fmla="*/ 84 h 384"/>
                <a:gd name="T48" fmla="*/ 1266 w 2328"/>
                <a:gd name="T49" fmla="*/ 102 h 384"/>
                <a:gd name="T50" fmla="*/ 1278 w 2328"/>
                <a:gd name="T51" fmla="*/ 144 h 384"/>
                <a:gd name="T52" fmla="*/ 662 w 2328"/>
                <a:gd name="T53" fmla="*/ 108 h 384"/>
                <a:gd name="T54" fmla="*/ 734 w 2328"/>
                <a:gd name="T55" fmla="*/ 206 h 384"/>
                <a:gd name="T56" fmla="*/ 742 w 2328"/>
                <a:gd name="T57" fmla="*/ 264 h 384"/>
                <a:gd name="T58" fmla="*/ 600 w 2328"/>
                <a:gd name="T59" fmla="*/ 62 h 384"/>
                <a:gd name="T60" fmla="*/ 252 w 2328"/>
                <a:gd name="T61" fmla="*/ 312 h 384"/>
                <a:gd name="T62" fmla="*/ 164 w 2328"/>
                <a:gd name="T63" fmla="*/ 202 h 384"/>
                <a:gd name="T64" fmla="*/ 104 w 2328"/>
                <a:gd name="T65" fmla="*/ 62 h 384"/>
                <a:gd name="T66" fmla="*/ 194 w 2328"/>
                <a:gd name="T67" fmla="*/ 158 h 384"/>
                <a:gd name="T68" fmla="*/ 252 w 2328"/>
                <a:gd name="T69" fmla="*/ 312 h 384"/>
                <a:gd name="T70" fmla="*/ 0 w 2328"/>
                <a:gd name="T71" fmla="*/ 384 h 384"/>
                <a:gd name="T72" fmla="*/ 1108 w 2328"/>
                <a:gd name="T73" fmla="*/ 142 h 384"/>
                <a:gd name="T74" fmla="*/ 1110 w 2328"/>
                <a:gd name="T75" fmla="*/ 232 h 384"/>
                <a:gd name="T76" fmla="*/ 1126 w 2328"/>
                <a:gd name="T77" fmla="*/ 240 h 384"/>
                <a:gd name="T78" fmla="*/ 1126 w 2328"/>
                <a:gd name="T79" fmla="*/ 124 h 384"/>
                <a:gd name="T80" fmla="*/ 1112 w 2328"/>
                <a:gd name="T81" fmla="*/ 128 h 384"/>
                <a:gd name="T82" fmla="*/ 1202 w 2328"/>
                <a:gd name="T83" fmla="*/ 124 h 384"/>
                <a:gd name="T84" fmla="*/ 1202 w 2328"/>
                <a:gd name="T85" fmla="*/ 240 h 384"/>
                <a:gd name="T86" fmla="*/ 1216 w 2328"/>
                <a:gd name="T87" fmla="*/ 238 h 384"/>
                <a:gd name="T88" fmla="*/ 1220 w 2328"/>
                <a:gd name="T89" fmla="*/ 142 h 384"/>
                <a:gd name="T90" fmla="*/ 1216 w 2328"/>
                <a:gd name="T91" fmla="*/ 128 h 384"/>
                <a:gd name="T92" fmla="*/ 2148 w 2328"/>
                <a:gd name="T93" fmla="*/ 202 h 384"/>
                <a:gd name="T94" fmla="*/ 2148 w 2328"/>
                <a:gd name="T95" fmla="*/ 268 h 384"/>
                <a:gd name="T96" fmla="*/ 2162 w 2328"/>
                <a:gd name="T97" fmla="*/ 264 h 384"/>
                <a:gd name="T98" fmla="*/ 2166 w 2328"/>
                <a:gd name="T99" fmla="*/ 220 h 384"/>
                <a:gd name="T100" fmla="*/ 2162 w 2328"/>
                <a:gd name="T101" fmla="*/ 206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328" h="384">
                  <a:moveTo>
                    <a:pt x="2224" y="248"/>
                  </a:moveTo>
                  <a:lnTo>
                    <a:pt x="2224" y="248"/>
                  </a:lnTo>
                  <a:lnTo>
                    <a:pt x="2222" y="266"/>
                  </a:lnTo>
                  <a:lnTo>
                    <a:pt x="2220" y="280"/>
                  </a:lnTo>
                  <a:lnTo>
                    <a:pt x="2212" y="292"/>
                  </a:lnTo>
                  <a:lnTo>
                    <a:pt x="2204" y="300"/>
                  </a:lnTo>
                  <a:lnTo>
                    <a:pt x="2192" y="306"/>
                  </a:lnTo>
                  <a:lnTo>
                    <a:pt x="2176" y="310"/>
                  </a:lnTo>
                  <a:lnTo>
                    <a:pt x="2156" y="312"/>
                  </a:lnTo>
                  <a:lnTo>
                    <a:pt x="2134" y="312"/>
                  </a:lnTo>
                  <a:lnTo>
                    <a:pt x="2076" y="312"/>
                  </a:lnTo>
                  <a:lnTo>
                    <a:pt x="2076" y="62"/>
                  </a:lnTo>
                  <a:lnTo>
                    <a:pt x="2134" y="62"/>
                  </a:lnTo>
                  <a:lnTo>
                    <a:pt x="2134" y="158"/>
                  </a:lnTo>
                  <a:lnTo>
                    <a:pt x="2144" y="158"/>
                  </a:lnTo>
                  <a:lnTo>
                    <a:pt x="2144" y="158"/>
                  </a:lnTo>
                  <a:lnTo>
                    <a:pt x="2164" y="158"/>
                  </a:lnTo>
                  <a:lnTo>
                    <a:pt x="2182" y="162"/>
                  </a:lnTo>
                  <a:lnTo>
                    <a:pt x="2196" y="166"/>
                  </a:lnTo>
                  <a:lnTo>
                    <a:pt x="2206" y="172"/>
                  </a:lnTo>
                  <a:lnTo>
                    <a:pt x="2214" y="180"/>
                  </a:lnTo>
                  <a:lnTo>
                    <a:pt x="2220" y="190"/>
                  </a:lnTo>
                  <a:lnTo>
                    <a:pt x="2224" y="204"/>
                  </a:lnTo>
                  <a:lnTo>
                    <a:pt x="2224" y="222"/>
                  </a:lnTo>
                  <a:lnTo>
                    <a:pt x="2224" y="248"/>
                  </a:lnTo>
                  <a:close/>
                  <a:moveTo>
                    <a:pt x="1732" y="108"/>
                  </a:moveTo>
                  <a:lnTo>
                    <a:pt x="1686" y="108"/>
                  </a:lnTo>
                  <a:lnTo>
                    <a:pt x="1686" y="312"/>
                  </a:lnTo>
                  <a:lnTo>
                    <a:pt x="1630" y="312"/>
                  </a:lnTo>
                  <a:lnTo>
                    <a:pt x="1630" y="108"/>
                  </a:lnTo>
                  <a:lnTo>
                    <a:pt x="1582" y="108"/>
                  </a:lnTo>
                  <a:lnTo>
                    <a:pt x="1582" y="62"/>
                  </a:lnTo>
                  <a:lnTo>
                    <a:pt x="1732" y="62"/>
                  </a:lnTo>
                  <a:lnTo>
                    <a:pt x="1732" y="108"/>
                  </a:lnTo>
                  <a:close/>
                  <a:moveTo>
                    <a:pt x="1278" y="222"/>
                  </a:moveTo>
                  <a:lnTo>
                    <a:pt x="1278" y="222"/>
                  </a:lnTo>
                  <a:lnTo>
                    <a:pt x="1276" y="240"/>
                  </a:lnTo>
                  <a:lnTo>
                    <a:pt x="1272" y="254"/>
                  </a:lnTo>
                  <a:lnTo>
                    <a:pt x="1266" y="266"/>
                  </a:lnTo>
                  <a:lnTo>
                    <a:pt x="1258" y="274"/>
                  </a:lnTo>
                  <a:lnTo>
                    <a:pt x="1246" y="280"/>
                  </a:lnTo>
                  <a:lnTo>
                    <a:pt x="1230" y="284"/>
                  </a:lnTo>
                  <a:lnTo>
                    <a:pt x="1214" y="286"/>
                  </a:lnTo>
                  <a:lnTo>
                    <a:pt x="1194" y="286"/>
                  </a:lnTo>
                  <a:lnTo>
                    <a:pt x="1194" y="312"/>
                  </a:lnTo>
                  <a:lnTo>
                    <a:pt x="1136" y="312"/>
                  </a:lnTo>
                  <a:lnTo>
                    <a:pt x="1136" y="286"/>
                  </a:lnTo>
                  <a:lnTo>
                    <a:pt x="1136" y="286"/>
                  </a:lnTo>
                  <a:lnTo>
                    <a:pt x="1116" y="286"/>
                  </a:lnTo>
                  <a:lnTo>
                    <a:pt x="1098" y="284"/>
                  </a:lnTo>
                  <a:lnTo>
                    <a:pt x="1084" y="280"/>
                  </a:lnTo>
                  <a:lnTo>
                    <a:pt x="1072" y="274"/>
                  </a:lnTo>
                  <a:lnTo>
                    <a:pt x="1062" y="266"/>
                  </a:lnTo>
                  <a:lnTo>
                    <a:pt x="1056" y="254"/>
                  </a:lnTo>
                  <a:lnTo>
                    <a:pt x="1052" y="240"/>
                  </a:lnTo>
                  <a:lnTo>
                    <a:pt x="1052" y="222"/>
                  </a:lnTo>
                  <a:lnTo>
                    <a:pt x="1052" y="144"/>
                  </a:lnTo>
                  <a:lnTo>
                    <a:pt x="1052" y="144"/>
                  </a:lnTo>
                  <a:lnTo>
                    <a:pt x="1052" y="128"/>
                  </a:lnTo>
                  <a:lnTo>
                    <a:pt x="1056" y="112"/>
                  </a:lnTo>
                  <a:lnTo>
                    <a:pt x="1062" y="102"/>
                  </a:lnTo>
                  <a:lnTo>
                    <a:pt x="1072" y="94"/>
                  </a:lnTo>
                  <a:lnTo>
                    <a:pt x="1082" y="88"/>
                  </a:lnTo>
                  <a:lnTo>
                    <a:pt x="1098" y="84"/>
                  </a:lnTo>
                  <a:lnTo>
                    <a:pt x="1116" y="82"/>
                  </a:lnTo>
                  <a:lnTo>
                    <a:pt x="1136" y="80"/>
                  </a:lnTo>
                  <a:lnTo>
                    <a:pt x="1136" y="62"/>
                  </a:lnTo>
                  <a:lnTo>
                    <a:pt x="1194" y="62"/>
                  </a:lnTo>
                  <a:lnTo>
                    <a:pt x="1194" y="80"/>
                  </a:lnTo>
                  <a:lnTo>
                    <a:pt x="1194" y="80"/>
                  </a:lnTo>
                  <a:lnTo>
                    <a:pt x="1214" y="82"/>
                  </a:lnTo>
                  <a:lnTo>
                    <a:pt x="1232" y="84"/>
                  </a:lnTo>
                  <a:lnTo>
                    <a:pt x="1246" y="88"/>
                  </a:lnTo>
                  <a:lnTo>
                    <a:pt x="1258" y="94"/>
                  </a:lnTo>
                  <a:lnTo>
                    <a:pt x="1266" y="102"/>
                  </a:lnTo>
                  <a:lnTo>
                    <a:pt x="1272" y="112"/>
                  </a:lnTo>
                  <a:lnTo>
                    <a:pt x="1276" y="128"/>
                  </a:lnTo>
                  <a:lnTo>
                    <a:pt x="1278" y="144"/>
                  </a:lnTo>
                  <a:lnTo>
                    <a:pt x="1278" y="222"/>
                  </a:lnTo>
                  <a:close/>
                  <a:moveTo>
                    <a:pt x="742" y="108"/>
                  </a:moveTo>
                  <a:lnTo>
                    <a:pt x="662" y="108"/>
                  </a:lnTo>
                  <a:lnTo>
                    <a:pt x="662" y="158"/>
                  </a:lnTo>
                  <a:lnTo>
                    <a:pt x="734" y="158"/>
                  </a:lnTo>
                  <a:lnTo>
                    <a:pt x="734" y="206"/>
                  </a:lnTo>
                  <a:lnTo>
                    <a:pt x="662" y="206"/>
                  </a:lnTo>
                  <a:lnTo>
                    <a:pt x="662" y="264"/>
                  </a:lnTo>
                  <a:lnTo>
                    <a:pt x="742" y="264"/>
                  </a:lnTo>
                  <a:lnTo>
                    <a:pt x="742" y="312"/>
                  </a:lnTo>
                  <a:lnTo>
                    <a:pt x="600" y="312"/>
                  </a:lnTo>
                  <a:lnTo>
                    <a:pt x="600" y="62"/>
                  </a:lnTo>
                  <a:lnTo>
                    <a:pt x="742" y="62"/>
                  </a:lnTo>
                  <a:lnTo>
                    <a:pt x="742" y="108"/>
                  </a:lnTo>
                  <a:close/>
                  <a:moveTo>
                    <a:pt x="252" y="312"/>
                  </a:moveTo>
                  <a:lnTo>
                    <a:pt x="194" y="312"/>
                  </a:lnTo>
                  <a:lnTo>
                    <a:pt x="194" y="202"/>
                  </a:lnTo>
                  <a:lnTo>
                    <a:pt x="164" y="202"/>
                  </a:lnTo>
                  <a:lnTo>
                    <a:pt x="164" y="312"/>
                  </a:lnTo>
                  <a:lnTo>
                    <a:pt x="104" y="312"/>
                  </a:lnTo>
                  <a:lnTo>
                    <a:pt x="104" y="62"/>
                  </a:lnTo>
                  <a:lnTo>
                    <a:pt x="164" y="62"/>
                  </a:lnTo>
                  <a:lnTo>
                    <a:pt x="164" y="158"/>
                  </a:lnTo>
                  <a:lnTo>
                    <a:pt x="194" y="158"/>
                  </a:lnTo>
                  <a:lnTo>
                    <a:pt x="194" y="62"/>
                  </a:lnTo>
                  <a:lnTo>
                    <a:pt x="252" y="62"/>
                  </a:lnTo>
                  <a:lnTo>
                    <a:pt x="252" y="312"/>
                  </a:lnTo>
                  <a:close/>
                  <a:moveTo>
                    <a:pt x="2328" y="0"/>
                  </a:moveTo>
                  <a:lnTo>
                    <a:pt x="0" y="0"/>
                  </a:lnTo>
                  <a:lnTo>
                    <a:pt x="0" y="384"/>
                  </a:lnTo>
                  <a:lnTo>
                    <a:pt x="2328" y="384"/>
                  </a:lnTo>
                  <a:lnTo>
                    <a:pt x="2328" y="0"/>
                  </a:lnTo>
                  <a:close/>
                  <a:moveTo>
                    <a:pt x="1108" y="142"/>
                  </a:moveTo>
                  <a:lnTo>
                    <a:pt x="1108" y="224"/>
                  </a:lnTo>
                  <a:lnTo>
                    <a:pt x="1108" y="224"/>
                  </a:lnTo>
                  <a:lnTo>
                    <a:pt x="1110" y="232"/>
                  </a:lnTo>
                  <a:lnTo>
                    <a:pt x="1112" y="238"/>
                  </a:lnTo>
                  <a:lnTo>
                    <a:pt x="1118" y="240"/>
                  </a:lnTo>
                  <a:lnTo>
                    <a:pt x="1126" y="240"/>
                  </a:lnTo>
                  <a:lnTo>
                    <a:pt x="1136" y="240"/>
                  </a:lnTo>
                  <a:lnTo>
                    <a:pt x="1136" y="124"/>
                  </a:lnTo>
                  <a:lnTo>
                    <a:pt x="1126" y="124"/>
                  </a:lnTo>
                  <a:lnTo>
                    <a:pt x="1126" y="124"/>
                  </a:lnTo>
                  <a:lnTo>
                    <a:pt x="1118" y="126"/>
                  </a:lnTo>
                  <a:lnTo>
                    <a:pt x="1112" y="128"/>
                  </a:lnTo>
                  <a:lnTo>
                    <a:pt x="1110" y="134"/>
                  </a:lnTo>
                  <a:lnTo>
                    <a:pt x="1108" y="142"/>
                  </a:lnTo>
                  <a:close/>
                  <a:moveTo>
                    <a:pt x="1202" y="124"/>
                  </a:moveTo>
                  <a:lnTo>
                    <a:pt x="1194" y="124"/>
                  </a:lnTo>
                  <a:lnTo>
                    <a:pt x="1194" y="240"/>
                  </a:lnTo>
                  <a:lnTo>
                    <a:pt x="1202" y="240"/>
                  </a:lnTo>
                  <a:lnTo>
                    <a:pt x="1202" y="240"/>
                  </a:lnTo>
                  <a:lnTo>
                    <a:pt x="1210" y="240"/>
                  </a:lnTo>
                  <a:lnTo>
                    <a:pt x="1216" y="238"/>
                  </a:lnTo>
                  <a:lnTo>
                    <a:pt x="1220" y="232"/>
                  </a:lnTo>
                  <a:lnTo>
                    <a:pt x="1220" y="222"/>
                  </a:lnTo>
                  <a:lnTo>
                    <a:pt x="1220" y="142"/>
                  </a:lnTo>
                  <a:lnTo>
                    <a:pt x="1220" y="142"/>
                  </a:lnTo>
                  <a:lnTo>
                    <a:pt x="1220" y="134"/>
                  </a:lnTo>
                  <a:lnTo>
                    <a:pt x="1216" y="128"/>
                  </a:lnTo>
                  <a:lnTo>
                    <a:pt x="1210" y="126"/>
                  </a:lnTo>
                  <a:lnTo>
                    <a:pt x="1202" y="124"/>
                  </a:lnTo>
                  <a:close/>
                  <a:moveTo>
                    <a:pt x="2148" y="202"/>
                  </a:moveTo>
                  <a:lnTo>
                    <a:pt x="2134" y="202"/>
                  </a:lnTo>
                  <a:lnTo>
                    <a:pt x="2134" y="268"/>
                  </a:lnTo>
                  <a:lnTo>
                    <a:pt x="2148" y="268"/>
                  </a:lnTo>
                  <a:lnTo>
                    <a:pt x="2148" y="268"/>
                  </a:lnTo>
                  <a:lnTo>
                    <a:pt x="2156" y="266"/>
                  </a:lnTo>
                  <a:lnTo>
                    <a:pt x="2162" y="264"/>
                  </a:lnTo>
                  <a:lnTo>
                    <a:pt x="2164" y="258"/>
                  </a:lnTo>
                  <a:lnTo>
                    <a:pt x="2166" y="250"/>
                  </a:lnTo>
                  <a:lnTo>
                    <a:pt x="2166" y="220"/>
                  </a:lnTo>
                  <a:lnTo>
                    <a:pt x="2166" y="220"/>
                  </a:lnTo>
                  <a:lnTo>
                    <a:pt x="2164" y="212"/>
                  </a:lnTo>
                  <a:lnTo>
                    <a:pt x="2162" y="206"/>
                  </a:lnTo>
                  <a:lnTo>
                    <a:pt x="2156" y="204"/>
                  </a:lnTo>
                  <a:lnTo>
                    <a:pt x="2148" y="2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30" name="Freeform 27"/>
            <p:cNvSpPr>
              <a:spLocks/>
            </p:cNvSpPr>
            <p:nvPr userDrawn="1"/>
          </p:nvSpPr>
          <p:spPr bwMode="auto">
            <a:xfrm>
              <a:off x="2536" y="2549"/>
              <a:ext cx="28" cy="116"/>
            </a:xfrm>
            <a:custGeom>
              <a:avLst/>
              <a:gdLst>
                <a:gd name="T0" fmla="*/ 0 w 28"/>
                <a:gd name="T1" fmla="*/ 18 h 116"/>
                <a:gd name="T2" fmla="*/ 0 w 28"/>
                <a:gd name="T3" fmla="*/ 100 h 116"/>
                <a:gd name="T4" fmla="*/ 0 w 28"/>
                <a:gd name="T5" fmla="*/ 100 h 116"/>
                <a:gd name="T6" fmla="*/ 2 w 28"/>
                <a:gd name="T7" fmla="*/ 108 h 116"/>
                <a:gd name="T8" fmla="*/ 4 w 28"/>
                <a:gd name="T9" fmla="*/ 114 h 116"/>
                <a:gd name="T10" fmla="*/ 10 w 28"/>
                <a:gd name="T11" fmla="*/ 116 h 116"/>
                <a:gd name="T12" fmla="*/ 18 w 28"/>
                <a:gd name="T13" fmla="*/ 116 h 116"/>
                <a:gd name="T14" fmla="*/ 28 w 28"/>
                <a:gd name="T15" fmla="*/ 116 h 116"/>
                <a:gd name="T16" fmla="*/ 28 w 28"/>
                <a:gd name="T17" fmla="*/ 0 h 116"/>
                <a:gd name="T18" fmla="*/ 18 w 28"/>
                <a:gd name="T19" fmla="*/ 0 h 116"/>
                <a:gd name="T20" fmla="*/ 18 w 28"/>
                <a:gd name="T21" fmla="*/ 0 h 116"/>
                <a:gd name="T22" fmla="*/ 10 w 28"/>
                <a:gd name="T23" fmla="*/ 2 h 116"/>
                <a:gd name="T24" fmla="*/ 4 w 28"/>
                <a:gd name="T25" fmla="*/ 4 h 116"/>
                <a:gd name="T26" fmla="*/ 2 w 28"/>
                <a:gd name="T27" fmla="*/ 10 h 116"/>
                <a:gd name="T28" fmla="*/ 0 w 28"/>
                <a:gd name="T29" fmla="*/ 18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" h="116">
                  <a:moveTo>
                    <a:pt x="0" y="18"/>
                  </a:moveTo>
                  <a:lnTo>
                    <a:pt x="0" y="100"/>
                  </a:lnTo>
                  <a:lnTo>
                    <a:pt x="0" y="100"/>
                  </a:lnTo>
                  <a:lnTo>
                    <a:pt x="2" y="108"/>
                  </a:lnTo>
                  <a:lnTo>
                    <a:pt x="4" y="114"/>
                  </a:lnTo>
                  <a:lnTo>
                    <a:pt x="10" y="116"/>
                  </a:lnTo>
                  <a:lnTo>
                    <a:pt x="18" y="116"/>
                  </a:lnTo>
                  <a:lnTo>
                    <a:pt x="28" y="116"/>
                  </a:lnTo>
                  <a:lnTo>
                    <a:pt x="2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0" y="2"/>
                  </a:lnTo>
                  <a:lnTo>
                    <a:pt x="4" y="4"/>
                  </a:lnTo>
                  <a:lnTo>
                    <a:pt x="2" y="10"/>
                  </a:lnTo>
                  <a:lnTo>
                    <a:pt x="0" y="18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31" name="Freeform 28"/>
            <p:cNvSpPr>
              <a:spLocks/>
            </p:cNvSpPr>
            <p:nvPr userDrawn="1"/>
          </p:nvSpPr>
          <p:spPr bwMode="auto">
            <a:xfrm>
              <a:off x="2622" y="2549"/>
              <a:ext cx="26" cy="116"/>
            </a:xfrm>
            <a:custGeom>
              <a:avLst/>
              <a:gdLst>
                <a:gd name="T0" fmla="*/ 8 w 26"/>
                <a:gd name="T1" fmla="*/ 0 h 116"/>
                <a:gd name="T2" fmla="*/ 0 w 26"/>
                <a:gd name="T3" fmla="*/ 0 h 116"/>
                <a:gd name="T4" fmla="*/ 0 w 26"/>
                <a:gd name="T5" fmla="*/ 116 h 116"/>
                <a:gd name="T6" fmla="*/ 8 w 26"/>
                <a:gd name="T7" fmla="*/ 116 h 116"/>
                <a:gd name="T8" fmla="*/ 8 w 26"/>
                <a:gd name="T9" fmla="*/ 116 h 116"/>
                <a:gd name="T10" fmla="*/ 16 w 26"/>
                <a:gd name="T11" fmla="*/ 116 h 116"/>
                <a:gd name="T12" fmla="*/ 22 w 26"/>
                <a:gd name="T13" fmla="*/ 114 h 116"/>
                <a:gd name="T14" fmla="*/ 26 w 26"/>
                <a:gd name="T15" fmla="*/ 108 h 116"/>
                <a:gd name="T16" fmla="*/ 26 w 26"/>
                <a:gd name="T17" fmla="*/ 98 h 116"/>
                <a:gd name="T18" fmla="*/ 26 w 26"/>
                <a:gd name="T19" fmla="*/ 18 h 116"/>
                <a:gd name="T20" fmla="*/ 26 w 26"/>
                <a:gd name="T21" fmla="*/ 18 h 116"/>
                <a:gd name="T22" fmla="*/ 26 w 26"/>
                <a:gd name="T23" fmla="*/ 10 h 116"/>
                <a:gd name="T24" fmla="*/ 22 w 26"/>
                <a:gd name="T25" fmla="*/ 4 h 116"/>
                <a:gd name="T26" fmla="*/ 16 w 26"/>
                <a:gd name="T27" fmla="*/ 2 h 116"/>
                <a:gd name="T28" fmla="*/ 8 w 26"/>
                <a:gd name="T29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" h="116">
                  <a:moveTo>
                    <a:pt x="8" y="0"/>
                  </a:moveTo>
                  <a:lnTo>
                    <a:pt x="0" y="0"/>
                  </a:lnTo>
                  <a:lnTo>
                    <a:pt x="0" y="116"/>
                  </a:lnTo>
                  <a:lnTo>
                    <a:pt x="8" y="116"/>
                  </a:lnTo>
                  <a:lnTo>
                    <a:pt x="8" y="116"/>
                  </a:lnTo>
                  <a:lnTo>
                    <a:pt x="16" y="116"/>
                  </a:lnTo>
                  <a:lnTo>
                    <a:pt x="22" y="114"/>
                  </a:lnTo>
                  <a:lnTo>
                    <a:pt x="26" y="108"/>
                  </a:lnTo>
                  <a:lnTo>
                    <a:pt x="26" y="98"/>
                  </a:lnTo>
                  <a:lnTo>
                    <a:pt x="26" y="18"/>
                  </a:lnTo>
                  <a:lnTo>
                    <a:pt x="26" y="18"/>
                  </a:lnTo>
                  <a:lnTo>
                    <a:pt x="26" y="10"/>
                  </a:lnTo>
                  <a:lnTo>
                    <a:pt x="22" y="4"/>
                  </a:lnTo>
                  <a:lnTo>
                    <a:pt x="16" y="2"/>
                  </a:lnTo>
                  <a:lnTo>
                    <a:pt x="8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  <p:sp>
          <p:nvSpPr>
            <p:cNvPr id="1024" name="Freeform 29"/>
            <p:cNvSpPr>
              <a:spLocks/>
            </p:cNvSpPr>
            <p:nvPr userDrawn="1"/>
          </p:nvSpPr>
          <p:spPr bwMode="auto">
            <a:xfrm>
              <a:off x="3562" y="2627"/>
              <a:ext cx="32" cy="66"/>
            </a:xfrm>
            <a:custGeom>
              <a:avLst/>
              <a:gdLst>
                <a:gd name="T0" fmla="*/ 14 w 32"/>
                <a:gd name="T1" fmla="*/ 0 h 66"/>
                <a:gd name="T2" fmla="*/ 0 w 32"/>
                <a:gd name="T3" fmla="*/ 0 h 66"/>
                <a:gd name="T4" fmla="*/ 0 w 32"/>
                <a:gd name="T5" fmla="*/ 66 h 66"/>
                <a:gd name="T6" fmla="*/ 14 w 32"/>
                <a:gd name="T7" fmla="*/ 66 h 66"/>
                <a:gd name="T8" fmla="*/ 14 w 32"/>
                <a:gd name="T9" fmla="*/ 66 h 66"/>
                <a:gd name="T10" fmla="*/ 22 w 32"/>
                <a:gd name="T11" fmla="*/ 64 h 66"/>
                <a:gd name="T12" fmla="*/ 28 w 32"/>
                <a:gd name="T13" fmla="*/ 62 h 66"/>
                <a:gd name="T14" fmla="*/ 30 w 32"/>
                <a:gd name="T15" fmla="*/ 56 h 66"/>
                <a:gd name="T16" fmla="*/ 32 w 32"/>
                <a:gd name="T17" fmla="*/ 48 h 66"/>
                <a:gd name="T18" fmla="*/ 32 w 32"/>
                <a:gd name="T19" fmla="*/ 18 h 66"/>
                <a:gd name="T20" fmla="*/ 32 w 32"/>
                <a:gd name="T21" fmla="*/ 18 h 66"/>
                <a:gd name="T22" fmla="*/ 30 w 32"/>
                <a:gd name="T23" fmla="*/ 10 h 66"/>
                <a:gd name="T24" fmla="*/ 28 w 32"/>
                <a:gd name="T25" fmla="*/ 4 h 66"/>
                <a:gd name="T26" fmla="*/ 22 w 32"/>
                <a:gd name="T27" fmla="*/ 2 h 66"/>
                <a:gd name="T28" fmla="*/ 14 w 32"/>
                <a:gd name="T2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2" h="66">
                  <a:moveTo>
                    <a:pt x="14" y="0"/>
                  </a:moveTo>
                  <a:lnTo>
                    <a:pt x="0" y="0"/>
                  </a:lnTo>
                  <a:lnTo>
                    <a:pt x="0" y="66"/>
                  </a:lnTo>
                  <a:lnTo>
                    <a:pt x="14" y="66"/>
                  </a:lnTo>
                  <a:lnTo>
                    <a:pt x="14" y="66"/>
                  </a:lnTo>
                  <a:lnTo>
                    <a:pt x="22" y="64"/>
                  </a:lnTo>
                  <a:lnTo>
                    <a:pt x="28" y="62"/>
                  </a:lnTo>
                  <a:lnTo>
                    <a:pt x="30" y="56"/>
                  </a:lnTo>
                  <a:lnTo>
                    <a:pt x="32" y="48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0" y="10"/>
                  </a:lnTo>
                  <a:lnTo>
                    <a:pt x="28" y="4"/>
                  </a:lnTo>
                  <a:lnTo>
                    <a:pt x="22" y="2"/>
                  </a:lnTo>
                  <a:lnTo>
                    <a:pt x="14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>
                <a:solidFill>
                  <a:srgbClr val="3C3C3C"/>
                </a:solidFill>
              </a:endParaRPr>
            </a:p>
          </p:txBody>
        </p:sp>
      </p:grpSp>
      <p:sp>
        <p:nvSpPr>
          <p:cNvPr id="19" name="TitleLogoEng" hidden="1"/>
          <p:cNvSpPr>
            <a:spLocks noEditPoints="1"/>
          </p:cNvSpPr>
          <p:nvPr/>
        </p:nvSpPr>
        <p:spPr bwMode="auto">
          <a:xfrm>
            <a:off x="7879606" y="5873922"/>
            <a:ext cx="974189" cy="453600"/>
          </a:xfrm>
          <a:custGeom>
            <a:avLst/>
            <a:gdLst>
              <a:gd name="T0" fmla="*/ 1992 w 4450"/>
              <a:gd name="T1" fmla="*/ 1156 h 2072"/>
              <a:gd name="T2" fmla="*/ 1998 w 4450"/>
              <a:gd name="T3" fmla="*/ 1076 h 2072"/>
              <a:gd name="T4" fmla="*/ 2976 w 4450"/>
              <a:gd name="T5" fmla="*/ 1058 h 2072"/>
              <a:gd name="T6" fmla="*/ 2962 w 4450"/>
              <a:gd name="T7" fmla="*/ 654 h 2072"/>
              <a:gd name="T8" fmla="*/ 2840 w 4450"/>
              <a:gd name="T9" fmla="*/ 716 h 2072"/>
              <a:gd name="T10" fmla="*/ 2854 w 4450"/>
              <a:gd name="T11" fmla="*/ 1018 h 2072"/>
              <a:gd name="T12" fmla="*/ 3376 w 4450"/>
              <a:gd name="T13" fmla="*/ 1072 h 2072"/>
              <a:gd name="T14" fmla="*/ 3386 w 4450"/>
              <a:gd name="T15" fmla="*/ 672 h 2072"/>
              <a:gd name="T16" fmla="*/ 3214 w 4450"/>
              <a:gd name="T17" fmla="*/ 1102 h 2072"/>
              <a:gd name="T18" fmla="*/ 3274 w 4450"/>
              <a:gd name="T19" fmla="*/ 1002 h 2072"/>
              <a:gd name="T20" fmla="*/ 4306 w 4450"/>
              <a:gd name="T21" fmla="*/ 896 h 2072"/>
              <a:gd name="T22" fmla="*/ 3600 w 4450"/>
              <a:gd name="T23" fmla="*/ 1348 h 2072"/>
              <a:gd name="T24" fmla="*/ 3816 w 4450"/>
              <a:gd name="T25" fmla="*/ 1260 h 2072"/>
              <a:gd name="T26" fmla="*/ 3772 w 4450"/>
              <a:gd name="T27" fmla="*/ 638 h 2072"/>
              <a:gd name="T28" fmla="*/ 3524 w 4450"/>
              <a:gd name="T29" fmla="*/ 654 h 2072"/>
              <a:gd name="T30" fmla="*/ 3512 w 4450"/>
              <a:gd name="T31" fmla="*/ 1302 h 2072"/>
              <a:gd name="T32" fmla="*/ 3628 w 4450"/>
              <a:gd name="T33" fmla="*/ 742 h 2072"/>
              <a:gd name="T34" fmla="*/ 3688 w 4450"/>
              <a:gd name="T35" fmla="*/ 742 h 2072"/>
              <a:gd name="T36" fmla="*/ 3646 w 4450"/>
              <a:gd name="T37" fmla="*/ 1256 h 2072"/>
              <a:gd name="T38" fmla="*/ 1696 w 4450"/>
              <a:gd name="T39" fmla="*/ 1344 h 2072"/>
              <a:gd name="T40" fmla="*/ 1600 w 4450"/>
              <a:gd name="T41" fmla="*/ 992 h 2072"/>
              <a:gd name="T42" fmla="*/ 1606 w 4450"/>
              <a:gd name="T43" fmla="*/ 1260 h 2072"/>
              <a:gd name="T44" fmla="*/ 1576 w 4450"/>
              <a:gd name="T45" fmla="*/ 740 h 2072"/>
              <a:gd name="T46" fmla="*/ 1638 w 4450"/>
              <a:gd name="T47" fmla="*/ 856 h 2072"/>
              <a:gd name="T48" fmla="*/ 1710 w 4450"/>
              <a:gd name="T49" fmla="*/ 634 h 2072"/>
              <a:gd name="T50" fmla="*/ 1466 w 4450"/>
              <a:gd name="T51" fmla="*/ 662 h 2072"/>
              <a:gd name="T52" fmla="*/ 1466 w 4450"/>
              <a:gd name="T53" fmla="*/ 1312 h 2072"/>
              <a:gd name="T54" fmla="*/ 4450 w 4450"/>
              <a:gd name="T55" fmla="*/ 1590 h 2072"/>
              <a:gd name="T56" fmla="*/ 1572 w 4450"/>
              <a:gd name="T57" fmla="*/ 1668 h 2072"/>
              <a:gd name="T58" fmla="*/ 2628 w 4450"/>
              <a:gd name="T59" fmla="*/ 1726 h 2072"/>
              <a:gd name="T60" fmla="*/ 2628 w 4450"/>
              <a:gd name="T61" fmla="*/ 1726 h 2072"/>
              <a:gd name="T62" fmla="*/ 4324 w 4450"/>
              <a:gd name="T63" fmla="*/ 1726 h 2072"/>
              <a:gd name="T64" fmla="*/ 936 w 4450"/>
              <a:gd name="T65" fmla="*/ 1218 h 2072"/>
              <a:gd name="T66" fmla="*/ 1170 w 4450"/>
              <a:gd name="T67" fmla="*/ 906 h 2072"/>
              <a:gd name="T68" fmla="*/ 1162 w 4450"/>
              <a:gd name="T69" fmla="*/ 374 h 2072"/>
              <a:gd name="T70" fmla="*/ 944 w 4450"/>
              <a:gd name="T71" fmla="*/ 78 h 2072"/>
              <a:gd name="T72" fmla="*/ 790 w 4450"/>
              <a:gd name="T73" fmla="*/ 684 h 2072"/>
              <a:gd name="T74" fmla="*/ 992 w 4450"/>
              <a:gd name="T75" fmla="*/ 1260 h 2072"/>
              <a:gd name="T76" fmla="*/ 958 w 4450"/>
              <a:gd name="T77" fmla="*/ 870 h 2072"/>
              <a:gd name="T78" fmla="*/ 1050 w 4450"/>
              <a:gd name="T79" fmla="*/ 1012 h 2072"/>
              <a:gd name="T80" fmla="*/ 838 w 4450"/>
              <a:gd name="T81" fmla="*/ 624 h 2072"/>
              <a:gd name="T82" fmla="*/ 992 w 4450"/>
              <a:gd name="T83" fmla="*/ 102 h 2072"/>
              <a:gd name="T84" fmla="*/ 1142 w 4450"/>
              <a:gd name="T85" fmla="*/ 556 h 2072"/>
              <a:gd name="T86" fmla="*/ 1124 w 4450"/>
              <a:gd name="T87" fmla="*/ 760 h 2072"/>
              <a:gd name="T88" fmla="*/ 992 w 4450"/>
              <a:gd name="T89" fmla="*/ 314 h 2072"/>
              <a:gd name="T90" fmla="*/ 864 w 4450"/>
              <a:gd name="T91" fmla="*/ 742 h 2072"/>
              <a:gd name="T92" fmla="*/ 724 w 4450"/>
              <a:gd name="T93" fmla="*/ 1576 h 2072"/>
              <a:gd name="T94" fmla="*/ 908 w 4450"/>
              <a:gd name="T95" fmla="*/ 1520 h 2072"/>
              <a:gd name="T96" fmla="*/ 1064 w 4450"/>
              <a:gd name="T97" fmla="*/ 1660 h 2072"/>
              <a:gd name="T98" fmla="*/ 1012 w 4450"/>
              <a:gd name="T99" fmla="*/ 1862 h 2072"/>
              <a:gd name="T100" fmla="*/ 802 w 4450"/>
              <a:gd name="T101" fmla="*/ 1974 h 2072"/>
              <a:gd name="T102" fmla="*/ 436 w 4450"/>
              <a:gd name="T103" fmla="*/ 1862 h 2072"/>
              <a:gd name="T104" fmla="*/ 330 w 4450"/>
              <a:gd name="T105" fmla="*/ 1478 h 2072"/>
              <a:gd name="T106" fmla="*/ 570 w 4450"/>
              <a:gd name="T107" fmla="*/ 1202 h 2072"/>
              <a:gd name="T108" fmla="*/ 508 w 4450"/>
              <a:gd name="T109" fmla="*/ 662 h 2072"/>
              <a:gd name="T110" fmla="*/ 166 w 4450"/>
              <a:gd name="T111" fmla="*/ 892 h 2072"/>
              <a:gd name="T112" fmla="*/ 4 w 4450"/>
              <a:gd name="T113" fmla="*/ 1276 h 2072"/>
              <a:gd name="T114" fmla="*/ 72 w 4450"/>
              <a:gd name="T115" fmla="*/ 1662 h 2072"/>
              <a:gd name="T116" fmla="*/ 348 w 4450"/>
              <a:gd name="T117" fmla="*/ 1966 h 2072"/>
              <a:gd name="T118" fmla="*/ 724 w 4450"/>
              <a:gd name="T119" fmla="*/ 2072 h 2072"/>
              <a:gd name="T120" fmla="*/ 1144 w 4450"/>
              <a:gd name="T121" fmla="*/ 1938 h 20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450" h="2072">
                <a:moveTo>
                  <a:pt x="2586" y="1256"/>
                </a:moveTo>
                <a:lnTo>
                  <a:pt x="2416" y="1256"/>
                </a:lnTo>
                <a:lnTo>
                  <a:pt x="2578" y="716"/>
                </a:lnTo>
                <a:lnTo>
                  <a:pt x="2578" y="626"/>
                </a:lnTo>
                <a:lnTo>
                  <a:pt x="2268" y="626"/>
                </a:lnTo>
                <a:lnTo>
                  <a:pt x="2268" y="716"/>
                </a:lnTo>
                <a:lnTo>
                  <a:pt x="2428" y="716"/>
                </a:lnTo>
                <a:lnTo>
                  <a:pt x="2266" y="1258"/>
                </a:lnTo>
                <a:lnTo>
                  <a:pt x="2266" y="1348"/>
                </a:lnTo>
                <a:lnTo>
                  <a:pt x="2586" y="1348"/>
                </a:lnTo>
                <a:lnTo>
                  <a:pt x="2586" y="1256"/>
                </a:lnTo>
                <a:close/>
                <a:moveTo>
                  <a:pt x="1992" y="1156"/>
                </a:moveTo>
                <a:lnTo>
                  <a:pt x="2058" y="1156"/>
                </a:lnTo>
                <a:lnTo>
                  <a:pt x="2072" y="1348"/>
                </a:lnTo>
                <a:lnTo>
                  <a:pt x="2208" y="1348"/>
                </a:lnTo>
                <a:lnTo>
                  <a:pt x="2134" y="626"/>
                </a:lnTo>
                <a:lnTo>
                  <a:pt x="1916" y="626"/>
                </a:lnTo>
                <a:lnTo>
                  <a:pt x="1844" y="1348"/>
                </a:lnTo>
                <a:lnTo>
                  <a:pt x="1980" y="1348"/>
                </a:lnTo>
                <a:lnTo>
                  <a:pt x="1992" y="1156"/>
                </a:lnTo>
                <a:close/>
                <a:moveTo>
                  <a:pt x="2022" y="716"/>
                </a:moveTo>
                <a:lnTo>
                  <a:pt x="2030" y="716"/>
                </a:lnTo>
                <a:lnTo>
                  <a:pt x="2054" y="1076"/>
                </a:lnTo>
                <a:lnTo>
                  <a:pt x="1998" y="1076"/>
                </a:lnTo>
                <a:lnTo>
                  <a:pt x="2022" y="716"/>
                </a:lnTo>
                <a:close/>
                <a:moveTo>
                  <a:pt x="2804" y="1102"/>
                </a:moveTo>
                <a:lnTo>
                  <a:pt x="2882" y="1102"/>
                </a:lnTo>
                <a:lnTo>
                  <a:pt x="2882" y="1102"/>
                </a:lnTo>
                <a:lnTo>
                  <a:pt x="2900" y="1102"/>
                </a:lnTo>
                <a:lnTo>
                  <a:pt x="2916" y="1100"/>
                </a:lnTo>
                <a:lnTo>
                  <a:pt x="2930" y="1096"/>
                </a:lnTo>
                <a:lnTo>
                  <a:pt x="2942" y="1090"/>
                </a:lnTo>
                <a:lnTo>
                  <a:pt x="2952" y="1084"/>
                </a:lnTo>
                <a:lnTo>
                  <a:pt x="2962" y="1076"/>
                </a:lnTo>
                <a:lnTo>
                  <a:pt x="2970" y="1066"/>
                </a:lnTo>
                <a:lnTo>
                  <a:pt x="2976" y="1058"/>
                </a:lnTo>
                <a:lnTo>
                  <a:pt x="2986" y="1036"/>
                </a:lnTo>
                <a:lnTo>
                  <a:pt x="2992" y="1016"/>
                </a:lnTo>
                <a:lnTo>
                  <a:pt x="2994" y="994"/>
                </a:lnTo>
                <a:lnTo>
                  <a:pt x="2996" y="974"/>
                </a:lnTo>
                <a:lnTo>
                  <a:pt x="2996" y="756"/>
                </a:lnTo>
                <a:lnTo>
                  <a:pt x="2996" y="756"/>
                </a:lnTo>
                <a:lnTo>
                  <a:pt x="2994" y="734"/>
                </a:lnTo>
                <a:lnTo>
                  <a:pt x="2992" y="714"/>
                </a:lnTo>
                <a:lnTo>
                  <a:pt x="2986" y="692"/>
                </a:lnTo>
                <a:lnTo>
                  <a:pt x="2976" y="672"/>
                </a:lnTo>
                <a:lnTo>
                  <a:pt x="2970" y="662"/>
                </a:lnTo>
                <a:lnTo>
                  <a:pt x="2962" y="654"/>
                </a:lnTo>
                <a:lnTo>
                  <a:pt x="2952" y="646"/>
                </a:lnTo>
                <a:lnTo>
                  <a:pt x="2942" y="638"/>
                </a:lnTo>
                <a:lnTo>
                  <a:pt x="2930" y="634"/>
                </a:lnTo>
                <a:lnTo>
                  <a:pt x="2916" y="630"/>
                </a:lnTo>
                <a:lnTo>
                  <a:pt x="2900" y="626"/>
                </a:lnTo>
                <a:lnTo>
                  <a:pt x="2882" y="626"/>
                </a:lnTo>
                <a:lnTo>
                  <a:pt x="2664" y="626"/>
                </a:lnTo>
                <a:lnTo>
                  <a:pt x="2664" y="1348"/>
                </a:lnTo>
                <a:lnTo>
                  <a:pt x="2804" y="1348"/>
                </a:lnTo>
                <a:lnTo>
                  <a:pt x="2804" y="1102"/>
                </a:lnTo>
                <a:close/>
                <a:moveTo>
                  <a:pt x="2804" y="716"/>
                </a:moveTo>
                <a:lnTo>
                  <a:pt x="2840" y="716"/>
                </a:lnTo>
                <a:lnTo>
                  <a:pt x="2840" y="716"/>
                </a:lnTo>
                <a:lnTo>
                  <a:pt x="2846" y="716"/>
                </a:lnTo>
                <a:lnTo>
                  <a:pt x="2850" y="718"/>
                </a:lnTo>
                <a:lnTo>
                  <a:pt x="2854" y="722"/>
                </a:lnTo>
                <a:lnTo>
                  <a:pt x="2858" y="726"/>
                </a:lnTo>
                <a:lnTo>
                  <a:pt x="2864" y="736"/>
                </a:lnTo>
                <a:lnTo>
                  <a:pt x="2866" y="752"/>
                </a:lnTo>
                <a:lnTo>
                  <a:pt x="2866" y="988"/>
                </a:lnTo>
                <a:lnTo>
                  <a:pt x="2866" y="988"/>
                </a:lnTo>
                <a:lnTo>
                  <a:pt x="2864" y="1002"/>
                </a:lnTo>
                <a:lnTo>
                  <a:pt x="2858" y="1014"/>
                </a:lnTo>
                <a:lnTo>
                  <a:pt x="2854" y="1018"/>
                </a:lnTo>
                <a:lnTo>
                  <a:pt x="2850" y="1020"/>
                </a:lnTo>
                <a:lnTo>
                  <a:pt x="2846" y="1022"/>
                </a:lnTo>
                <a:lnTo>
                  <a:pt x="2840" y="1024"/>
                </a:lnTo>
                <a:lnTo>
                  <a:pt x="2804" y="1024"/>
                </a:lnTo>
                <a:lnTo>
                  <a:pt x="2804" y="716"/>
                </a:lnTo>
                <a:close/>
                <a:moveTo>
                  <a:pt x="3214" y="1102"/>
                </a:moveTo>
                <a:lnTo>
                  <a:pt x="3236" y="1102"/>
                </a:lnTo>
                <a:lnTo>
                  <a:pt x="3282" y="1348"/>
                </a:lnTo>
                <a:lnTo>
                  <a:pt x="3430" y="1348"/>
                </a:lnTo>
                <a:lnTo>
                  <a:pt x="3364" y="1082"/>
                </a:lnTo>
                <a:lnTo>
                  <a:pt x="3364" y="1082"/>
                </a:lnTo>
                <a:lnTo>
                  <a:pt x="3376" y="1072"/>
                </a:lnTo>
                <a:lnTo>
                  <a:pt x="3386" y="1058"/>
                </a:lnTo>
                <a:lnTo>
                  <a:pt x="3392" y="1046"/>
                </a:lnTo>
                <a:lnTo>
                  <a:pt x="3398" y="1030"/>
                </a:lnTo>
                <a:lnTo>
                  <a:pt x="3402" y="1016"/>
                </a:lnTo>
                <a:lnTo>
                  <a:pt x="3404" y="1002"/>
                </a:lnTo>
                <a:lnTo>
                  <a:pt x="3406" y="974"/>
                </a:lnTo>
                <a:lnTo>
                  <a:pt x="3406" y="756"/>
                </a:lnTo>
                <a:lnTo>
                  <a:pt x="3406" y="756"/>
                </a:lnTo>
                <a:lnTo>
                  <a:pt x="3406" y="734"/>
                </a:lnTo>
                <a:lnTo>
                  <a:pt x="3402" y="714"/>
                </a:lnTo>
                <a:lnTo>
                  <a:pt x="3396" y="692"/>
                </a:lnTo>
                <a:lnTo>
                  <a:pt x="3386" y="672"/>
                </a:lnTo>
                <a:lnTo>
                  <a:pt x="3380" y="662"/>
                </a:lnTo>
                <a:lnTo>
                  <a:pt x="3372" y="654"/>
                </a:lnTo>
                <a:lnTo>
                  <a:pt x="3362" y="646"/>
                </a:lnTo>
                <a:lnTo>
                  <a:pt x="3352" y="638"/>
                </a:lnTo>
                <a:lnTo>
                  <a:pt x="3340" y="634"/>
                </a:lnTo>
                <a:lnTo>
                  <a:pt x="3326" y="630"/>
                </a:lnTo>
                <a:lnTo>
                  <a:pt x="3310" y="626"/>
                </a:lnTo>
                <a:lnTo>
                  <a:pt x="3294" y="626"/>
                </a:lnTo>
                <a:lnTo>
                  <a:pt x="3074" y="626"/>
                </a:lnTo>
                <a:lnTo>
                  <a:pt x="3074" y="1348"/>
                </a:lnTo>
                <a:lnTo>
                  <a:pt x="3214" y="1348"/>
                </a:lnTo>
                <a:lnTo>
                  <a:pt x="3214" y="1102"/>
                </a:lnTo>
                <a:close/>
                <a:moveTo>
                  <a:pt x="3214" y="716"/>
                </a:moveTo>
                <a:lnTo>
                  <a:pt x="3250" y="716"/>
                </a:lnTo>
                <a:lnTo>
                  <a:pt x="3250" y="716"/>
                </a:lnTo>
                <a:lnTo>
                  <a:pt x="3256" y="716"/>
                </a:lnTo>
                <a:lnTo>
                  <a:pt x="3260" y="718"/>
                </a:lnTo>
                <a:lnTo>
                  <a:pt x="3266" y="722"/>
                </a:lnTo>
                <a:lnTo>
                  <a:pt x="3268" y="726"/>
                </a:lnTo>
                <a:lnTo>
                  <a:pt x="3274" y="736"/>
                </a:lnTo>
                <a:lnTo>
                  <a:pt x="3276" y="752"/>
                </a:lnTo>
                <a:lnTo>
                  <a:pt x="3276" y="988"/>
                </a:lnTo>
                <a:lnTo>
                  <a:pt x="3276" y="988"/>
                </a:lnTo>
                <a:lnTo>
                  <a:pt x="3274" y="1002"/>
                </a:lnTo>
                <a:lnTo>
                  <a:pt x="3268" y="1014"/>
                </a:lnTo>
                <a:lnTo>
                  <a:pt x="3266" y="1018"/>
                </a:lnTo>
                <a:lnTo>
                  <a:pt x="3260" y="1020"/>
                </a:lnTo>
                <a:lnTo>
                  <a:pt x="3256" y="1022"/>
                </a:lnTo>
                <a:lnTo>
                  <a:pt x="3250" y="1024"/>
                </a:lnTo>
                <a:lnTo>
                  <a:pt x="3214" y="1024"/>
                </a:lnTo>
                <a:lnTo>
                  <a:pt x="3214" y="716"/>
                </a:lnTo>
                <a:close/>
                <a:moveTo>
                  <a:pt x="4046" y="896"/>
                </a:moveTo>
                <a:lnTo>
                  <a:pt x="4052" y="896"/>
                </a:lnTo>
                <a:lnTo>
                  <a:pt x="4124" y="1348"/>
                </a:lnTo>
                <a:lnTo>
                  <a:pt x="4234" y="1348"/>
                </a:lnTo>
                <a:lnTo>
                  <a:pt x="4306" y="896"/>
                </a:lnTo>
                <a:lnTo>
                  <a:pt x="4310" y="896"/>
                </a:lnTo>
                <a:lnTo>
                  <a:pt x="4310" y="1348"/>
                </a:lnTo>
                <a:lnTo>
                  <a:pt x="4450" y="1348"/>
                </a:lnTo>
                <a:lnTo>
                  <a:pt x="4450" y="626"/>
                </a:lnTo>
                <a:lnTo>
                  <a:pt x="4270" y="626"/>
                </a:lnTo>
                <a:lnTo>
                  <a:pt x="4178" y="1134"/>
                </a:lnTo>
                <a:lnTo>
                  <a:pt x="4088" y="626"/>
                </a:lnTo>
                <a:lnTo>
                  <a:pt x="3908" y="626"/>
                </a:lnTo>
                <a:lnTo>
                  <a:pt x="3908" y="1348"/>
                </a:lnTo>
                <a:lnTo>
                  <a:pt x="4046" y="1348"/>
                </a:lnTo>
                <a:lnTo>
                  <a:pt x="4046" y="896"/>
                </a:lnTo>
                <a:close/>
                <a:moveTo>
                  <a:pt x="3600" y="1348"/>
                </a:moveTo>
                <a:lnTo>
                  <a:pt x="3716" y="1348"/>
                </a:lnTo>
                <a:lnTo>
                  <a:pt x="3716" y="1348"/>
                </a:lnTo>
                <a:lnTo>
                  <a:pt x="3732" y="1348"/>
                </a:lnTo>
                <a:lnTo>
                  <a:pt x="3748" y="1344"/>
                </a:lnTo>
                <a:lnTo>
                  <a:pt x="3762" y="1340"/>
                </a:lnTo>
                <a:lnTo>
                  <a:pt x="3772" y="1336"/>
                </a:lnTo>
                <a:lnTo>
                  <a:pt x="3782" y="1328"/>
                </a:lnTo>
                <a:lnTo>
                  <a:pt x="3790" y="1320"/>
                </a:lnTo>
                <a:lnTo>
                  <a:pt x="3798" y="1312"/>
                </a:lnTo>
                <a:lnTo>
                  <a:pt x="3804" y="1302"/>
                </a:lnTo>
                <a:lnTo>
                  <a:pt x="3812" y="1282"/>
                </a:lnTo>
                <a:lnTo>
                  <a:pt x="3816" y="1260"/>
                </a:lnTo>
                <a:lnTo>
                  <a:pt x="3818" y="1240"/>
                </a:lnTo>
                <a:lnTo>
                  <a:pt x="3818" y="1220"/>
                </a:lnTo>
                <a:lnTo>
                  <a:pt x="3818" y="756"/>
                </a:lnTo>
                <a:lnTo>
                  <a:pt x="3818" y="756"/>
                </a:lnTo>
                <a:lnTo>
                  <a:pt x="3818" y="734"/>
                </a:lnTo>
                <a:lnTo>
                  <a:pt x="3816" y="714"/>
                </a:lnTo>
                <a:lnTo>
                  <a:pt x="3812" y="692"/>
                </a:lnTo>
                <a:lnTo>
                  <a:pt x="3804" y="672"/>
                </a:lnTo>
                <a:lnTo>
                  <a:pt x="3798" y="662"/>
                </a:lnTo>
                <a:lnTo>
                  <a:pt x="3790" y="654"/>
                </a:lnTo>
                <a:lnTo>
                  <a:pt x="3782" y="646"/>
                </a:lnTo>
                <a:lnTo>
                  <a:pt x="3772" y="638"/>
                </a:lnTo>
                <a:lnTo>
                  <a:pt x="3762" y="634"/>
                </a:lnTo>
                <a:lnTo>
                  <a:pt x="3748" y="630"/>
                </a:lnTo>
                <a:lnTo>
                  <a:pt x="3732" y="626"/>
                </a:lnTo>
                <a:lnTo>
                  <a:pt x="3716" y="626"/>
                </a:lnTo>
                <a:lnTo>
                  <a:pt x="3600" y="626"/>
                </a:lnTo>
                <a:lnTo>
                  <a:pt x="3600" y="626"/>
                </a:lnTo>
                <a:lnTo>
                  <a:pt x="3582" y="626"/>
                </a:lnTo>
                <a:lnTo>
                  <a:pt x="3568" y="630"/>
                </a:lnTo>
                <a:lnTo>
                  <a:pt x="3554" y="634"/>
                </a:lnTo>
                <a:lnTo>
                  <a:pt x="3542" y="638"/>
                </a:lnTo>
                <a:lnTo>
                  <a:pt x="3534" y="646"/>
                </a:lnTo>
                <a:lnTo>
                  <a:pt x="3524" y="654"/>
                </a:lnTo>
                <a:lnTo>
                  <a:pt x="3518" y="662"/>
                </a:lnTo>
                <a:lnTo>
                  <a:pt x="3512" y="672"/>
                </a:lnTo>
                <a:lnTo>
                  <a:pt x="3504" y="692"/>
                </a:lnTo>
                <a:lnTo>
                  <a:pt x="3500" y="714"/>
                </a:lnTo>
                <a:lnTo>
                  <a:pt x="3498" y="734"/>
                </a:lnTo>
                <a:lnTo>
                  <a:pt x="3496" y="756"/>
                </a:lnTo>
                <a:lnTo>
                  <a:pt x="3496" y="1220"/>
                </a:lnTo>
                <a:lnTo>
                  <a:pt x="3496" y="1220"/>
                </a:lnTo>
                <a:lnTo>
                  <a:pt x="3498" y="1240"/>
                </a:lnTo>
                <a:lnTo>
                  <a:pt x="3500" y="1260"/>
                </a:lnTo>
                <a:lnTo>
                  <a:pt x="3504" y="1282"/>
                </a:lnTo>
                <a:lnTo>
                  <a:pt x="3512" y="1302"/>
                </a:lnTo>
                <a:lnTo>
                  <a:pt x="3518" y="1312"/>
                </a:lnTo>
                <a:lnTo>
                  <a:pt x="3524" y="1320"/>
                </a:lnTo>
                <a:lnTo>
                  <a:pt x="3534" y="1328"/>
                </a:lnTo>
                <a:lnTo>
                  <a:pt x="3542" y="1336"/>
                </a:lnTo>
                <a:lnTo>
                  <a:pt x="3554" y="1340"/>
                </a:lnTo>
                <a:lnTo>
                  <a:pt x="3568" y="1344"/>
                </a:lnTo>
                <a:lnTo>
                  <a:pt x="3582" y="1348"/>
                </a:lnTo>
                <a:lnTo>
                  <a:pt x="3600" y="1348"/>
                </a:lnTo>
                <a:lnTo>
                  <a:pt x="3600" y="1348"/>
                </a:lnTo>
                <a:close/>
                <a:moveTo>
                  <a:pt x="3628" y="1230"/>
                </a:moveTo>
                <a:lnTo>
                  <a:pt x="3628" y="746"/>
                </a:lnTo>
                <a:lnTo>
                  <a:pt x="3628" y="742"/>
                </a:lnTo>
                <a:lnTo>
                  <a:pt x="3628" y="740"/>
                </a:lnTo>
                <a:lnTo>
                  <a:pt x="3628" y="740"/>
                </a:lnTo>
                <a:lnTo>
                  <a:pt x="3630" y="730"/>
                </a:lnTo>
                <a:lnTo>
                  <a:pt x="3638" y="722"/>
                </a:lnTo>
                <a:lnTo>
                  <a:pt x="3646" y="718"/>
                </a:lnTo>
                <a:lnTo>
                  <a:pt x="3658" y="716"/>
                </a:lnTo>
                <a:lnTo>
                  <a:pt x="3658" y="716"/>
                </a:lnTo>
                <a:lnTo>
                  <a:pt x="3670" y="718"/>
                </a:lnTo>
                <a:lnTo>
                  <a:pt x="3678" y="722"/>
                </a:lnTo>
                <a:lnTo>
                  <a:pt x="3686" y="730"/>
                </a:lnTo>
                <a:lnTo>
                  <a:pt x="3688" y="740"/>
                </a:lnTo>
                <a:lnTo>
                  <a:pt x="3688" y="742"/>
                </a:lnTo>
                <a:lnTo>
                  <a:pt x="3688" y="746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6"/>
                </a:lnTo>
                <a:lnTo>
                  <a:pt x="3686" y="1242"/>
                </a:lnTo>
                <a:lnTo>
                  <a:pt x="3680" y="1250"/>
                </a:lnTo>
                <a:lnTo>
                  <a:pt x="3670" y="1256"/>
                </a:lnTo>
                <a:lnTo>
                  <a:pt x="3658" y="1260"/>
                </a:lnTo>
                <a:lnTo>
                  <a:pt x="3658" y="1260"/>
                </a:lnTo>
                <a:lnTo>
                  <a:pt x="3646" y="1256"/>
                </a:lnTo>
                <a:lnTo>
                  <a:pt x="3636" y="1250"/>
                </a:lnTo>
                <a:lnTo>
                  <a:pt x="3630" y="1242"/>
                </a:lnTo>
                <a:lnTo>
                  <a:pt x="3628" y="1236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close/>
                <a:moveTo>
                  <a:pt x="1548" y="1348"/>
                </a:moveTo>
                <a:lnTo>
                  <a:pt x="1664" y="1348"/>
                </a:lnTo>
                <a:lnTo>
                  <a:pt x="1664" y="1348"/>
                </a:lnTo>
                <a:lnTo>
                  <a:pt x="1682" y="1348"/>
                </a:lnTo>
                <a:lnTo>
                  <a:pt x="1696" y="1344"/>
                </a:lnTo>
                <a:lnTo>
                  <a:pt x="1710" y="1340"/>
                </a:lnTo>
                <a:lnTo>
                  <a:pt x="1722" y="1336"/>
                </a:lnTo>
                <a:lnTo>
                  <a:pt x="1732" y="1328"/>
                </a:lnTo>
                <a:lnTo>
                  <a:pt x="1740" y="1320"/>
                </a:lnTo>
                <a:lnTo>
                  <a:pt x="1746" y="1312"/>
                </a:lnTo>
                <a:lnTo>
                  <a:pt x="1752" y="1302"/>
                </a:lnTo>
                <a:lnTo>
                  <a:pt x="1760" y="1282"/>
                </a:lnTo>
                <a:lnTo>
                  <a:pt x="1764" y="1260"/>
                </a:lnTo>
                <a:lnTo>
                  <a:pt x="1766" y="1240"/>
                </a:lnTo>
                <a:lnTo>
                  <a:pt x="1768" y="1220"/>
                </a:lnTo>
                <a:lnTo>
                  <a:pt x="1768" y="992"/>
                </a:lnTo>
                <a:lnTo>
                  <a:pt x="1600" y="992"/>
                </a:lnTo>
                <a:lnTo>
                  <a:pt x="1600" y="1074"/>
                </a:lnTo>
                <a:lnTo>
                  <a:pt x="1638" y="1074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6" y="1236"/>
                </a:lnTo>
                <a:lnTo>
                  <a:pt x="1634" y="1242"/>
                </a:lnTo>
                <a:lnTo>
                  <a:pt x="1628" y="1250"/>
                </a:lnTo>
                <a:lnTo>
                  <a:pt x="1618" y="1256"/>
                </a:lnTo>
                <a:lnTo>
                  <a:pt x="1606" y="1260"/>
                </a:lnTo>
                <a:lnTo>
                  <a:pt x="1606" y="1260"/>
                </a:lnTo>
                <a:lnTo>
                  <a:pt x="1594" y="1256"/>
                </a:lnTo>
                <a:lnTo>
                  <a:pt x="1584" y="1250"/>
                </a:lnTo>
                <a:lnTo>
                  <a:pt x="1578" y="1242"/>
                </a:lnTo>
                <a:lnTo>
                  <a:pt x="1576" y="1236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746"/>
                </a:lnTo>
                <a:lnTo>
                  <a:pt x="1576" y="746"/>
                </a:lnTo>
                <a:lnTo>
                  <a:pt x="1576" y="742"/>
                </a:lnTo>
                <a:lnTo>
                  <a:pt x="1576" y="740"/>
                </a:lnTo>
                <a:lnTo>
                  <a:pt x="1576" y="740"/>
                </a:lnTo>
                <a:lnTo>
                  <a:pt x="1578" y="730"/>
                </a:lnTo>
                <a:lnTo>
                  <a:pt x="1586" y="722"/>
                </a:lnTo>
                <a:lnTo>
                  <a:pt x="1596" y="718"/>
                </a:lnTo>
                <a:lnTo>
                  <a:pt x="1606" y="716"/>
                </a:lnTo>
                <a:lnTo>
                  <a:pt x="1606" y="716"/>
                </a:lnTo>
                <a:lnTo>
                  <a:pt x="1618" y="718"/>
                </a:lnTo>
                <a:lnTo>
                  <a:pt x="1628" y="722"/>
                </a:lnTo>
                <a:lnTo>
                  <a:pt x="1634" y="730"/>
                </a:lnTo>
                <a:lnTo>
                  <a:pt x="1636" y="740"/>
                </a:lnTo>
                <a:lnTo>
                  <a:pt x="1638" y="742"/>
                </a:lnTo>
                <a:lnTo>
                  <a:pt x="1638" y="746"/>
                </a:lnTo>
                <a:lnTo>
                  <a:pt x="1638" y="856"/>
                </a:lnTo>
                <a:lnTo>
                  <a:pt x="1768" y="856"/>
                </a:lnTo>
                <a:lnTo>
                  <a:pt x="1768" y="756"/>
                </a:lnTo>
                <a:lnTo>
                  <a:pt x="1768" y="756"/>
                </a:lnTo>
                <a:lnTo>
                  <a:pt x="1766" y="734"/>
                </a:lnTo>
                <a:lnTo>
                  <a:pt x="1764" y="714"/>
                </a:lnTo>
                <a:lnTo>
                  <a:pt x="1760" y="692"/>
                </a:lnTo>
                <a:lnTo>
                  <a:pt x="1752" y="672"/>
                </a:lnTo>
                <a:lnTo>
                  <a:pt x="1746" y="662"/>
                </a:lnTo>
                <a:lnTo>
                  <a:pt x="1740" y="654"/>
                </a:lnTo>
                <a:lnTo>
                  <a:pt x="1732" y="646"/>
                </a:lnTo>
                <a:lnTo>
                  <a:pt x="1722" y="638"/>
                </a:lnTo>
                <a:lnTo>
                  <a:pt x="1710" y="634"/>
                </a:lnTo>
                <a:lnTo>
                  <a:pt x="1696" y="630"/>
                </a:lnTo>
                <a:lnTo>
                  <a:pt x="1682" y="626"/>
                </a:lnTo>
                <a:lnTo>
                  <a:pt x="1664" y="626"/>
                </a:lnTo>
                <a:lnTo>
                  <a:pt x="1548" y="626"/>
                </a:lnTo>
                <a:lnTo>
                  <a:pt x="1548" y="626"/>
                </a:lnTo>
                <a:lnTo>
                  <a:pt x="1532" y="626"/>
                </a:lnTo>
                <a:lnTo>
                  <a:pt x="1516" y="630"/>
                </a:lnTo>
                <a:lnTo>
                  <a:pt x="1502" y="634"/>
                </a:lnTo>
                <a:lnTo>
                  <a:pt x="1492" y="638"/>
                </a:lnTo>
                <a:lnTo>
                  <a:pt x="1482" y="646"/>
                </a:lnTo>
                <a:lnTo>
                  <a:pt x="1474" y="654"/>
                </a:lnTo>
                <a:lnTo>
                  <a:pt x="1466" y="662"/>
                </a:lnTo>
                <a:lnTo>
                  <a:pt x="1460" y="672"/>
                </a:lnTo>
                <a:lnTo>
                  <a:pt x="1452" y="692"/>
                </a:lnTo>
                <a:lnTo>
                  <a:pt x="1448" y="714"/>
                </a:lnTo>
                <a:lnTo>
                  <a:pt x="1446" y="734"/>
                </a:lnTo>
                <a:lnTo>
                  <a:pt x="1446" y="756"/>
                </a:lnTo>
                <a:lnTo>
                  <a:pt x="1446" y="1220"/>
                </a:lnTo>
                <a:lnTo>
                  <a:pt x="1446" y="1220"/>
                </a:lnTo>
                <a:lnTo>
                  <a:pt x="1446" y="1240"/>
                </a:lnTo>
                <a:lnTo>
                  <a:pt x="1448" y="1260"/>
                </a:lnTo>
                <a:lnTo>
                  <a:pt x="1452" y="1282"/>
                </a:lnTo>
                <a:lnTo>
                  <a:pt x="1460" y="1302"/>
                </a:lnTo>
                <a:lnTo>
                  <a:pt x="1466" y="1312"/>
                </a:lnTo>
                <a:lnTo>
                  <a:pt x="1474" y="1320"/>
                </a:lnTo>
                <a:lnTo>
                  <a:pt x="1482" y="1328"/>
                </a:lnTo>
                <a:lnTo>
                  <a:pt x="1492" y="1336"/>
                </a:lnTo>
                <a:lnTo>
                  <a:pt x="1502" y="1340"/>
                </a:lnTo>
                <a:lnTo>
                  <a:pt x="1516" y="1344"/>
                </a:lnTo>
                <a:lnTo>
                  <a:pt x="1532" y="1348"/>
                </a:lnTo>
                <a:lnTo>
                  <a:pt x="1548" y="1348"/>
                </a:lnTo>
                <a:lnTo>
                  <a:pt x="1548" y="1348"/>
                </a:lnTo>
                <a:close/>
                <a:moveTo>
                  <a:pt x="1446" y="1590"/>
                </a:moveTo>
                <a:lnTo>
                  <a:pt x="1446" y="2072"/>
                </a:lnTo>
                <a:lnTo>
                  <a:pt x="4450" y="2072"/>
                </a:lnTo>
                <a:lnTo>
                  <a:pt x="4450" y="1590"/>
                </a:lnTo>
                <a:lnTo>
                  <a:pt x="1446" y="1590"/>
                </a:lnTo>
                <a:close/>
                <a:moveTo>
                  <a:pt x="1770" y="1982"/>
                </a:moveTo>
                <a:lnTo>
                  <a:pt x="1698" y="1982"/>
                </a:lnTo>
                <a:lnTo>
                  <a:pt x="1632" y="1790"/>
                </a:lnTo>
                <a:lnTo>
                  <a:pt x="1632" y="1790"/>
                </a:lnTo>
                <a:lnTo>
                  <a:pt x="1632" y="1790"/>
                </a:lnTo>
                <a:lnTo>
                  <a:pt x="1640" y="1848"/>
                </a:lnTo>
                <a:lnTo>
                  <a:pt x="1642" y="1880"/>
                </a:lnTo>
                <a:lnTo>
                  <a:pt x="1644" y="1908"/>
                </a:lnTo>
                <a:lnTo>
                  <a:pt x="1644" y="1982"/>
                </a:lnTo>
                <a:lnTo>
                  <a:pt x="1572" y="1982"/>
                </a:lnTo>
                <a:lnTo>
                  <a:pt x="1572" y="1668"/>
                </a:lnTo>
                <a:lnTo>
                  <a:pt x="1644" y="1668"/>
                </a:lnTo>
                <a:lnTo>
                  <a:pt x="1710" y="1864"/>
                </a:lnTo>
                <a:lnTo>
                  <a:pt x="1710" y="1864"/>
                </a:lnTo>
                <a:lnTo>
                  <a:pt x="1710" y="1864"/>
                </a:lnTo>
                <a:lnTo>
                  <a:pt x="1708" y="1836"/>
                </a:lnTo>
                <a:lnTo>
                  <a:pt x="1704" y="1806"/>
                </a:lnTo>
                <a:lnTo>
                  <a:pt x="1700" y="1774"/>
                </a:lnTo>
                <a:lnTo>
                  <a:pt x="1698" y="1746"/>
                </a:lnTo>
                <a:lnTo>
                  <a:pt x="1698" y="1668"/>
                </a:lnTo>
                <a:lnTo>
                  <a:pt x="1770" y="1668"/>
                </a:lnTo>
                <a:lnTo>
                  <a:pt x="1770" y="1982"/>
                </a:lnTo>
                <a:close/>
                <a:moveTo>
                  <a:pt x="2628" y="1726"/>
                </a:moveTo>
                <a:lnTo>
                  <a:pt x="2528" y="1726"/>
                </a:lnTo>
                <a:lnTo>
                  <a:pt x="2528" y="1788"/>
                </a:lnTo>
                <a:lnTo>
                  <a:pt x="2618" y="1788"/>
                </a:lnTo>
                <a:lnTo>
                  <a:pt x="2618" y="1848"/>
                </a:lnTo>
                <a:lnTo>
                  <a:pt x="2528" y="1848"/>
                </a:lnTo>
                <a:lnTo>
                  <a:pt x="2528" y="1922"/>
                </a:lnTo>
                <a:lnTo>
                  <a:pt x="2628" y="1922"/>
                </a:lnTo>
                <a:lnTo>
                  <a:pt x="2628" y="1982"/>
                </a:lnTo>
                <a:lnTo>
                  <a:pt x="2452" y="1982"/>
                </a:lnTo>
                <a:lnTo>
                  <a:pt x="2452" y="1668"/>
                </a:lnTo>
                <a:lnTo>
                  <a:pt x="2628" y="1668"/>
                </a:lnTo>
                <a:lnTo>
                  <a:pt x="2628" y="1726"/>
                </a:lnTo>
                <a:close/>
                <a:moveTo>
                  <a:pt x="3476" y="1726"/>
                </a:moveTo>
                <a:lnTo>
                  <a:pt x="3374" y="1726"/>
                </a:lnTo>
                <a:lnTo>
                  <a:pt x="3374" y="1788"/>
                </a:lnTo>
                <a:lnTo>
                  <a:pt x="3464" y="1788"/>
                </a:lnTo>
                <a:lnTo>
                  <a:pt x="3464" y="1848"/>
                </a:lnTo>
                <a:lnTo>
                  <a:pt x="3374" y="1848"/>
                </a:lnTo>
                <a:lnTo>
                  <a:pt x="3374" y="1982"/>
                </a:lnTo>
                <a:lnTo>
                  <a:pt x="3298" y="1982"/>
                </a:lnTo>
                <a:lnTo>
                  <a:pt x="3298" y="1668"/>
                </a:lnTo>
                <a:lnTo>
                  <a:pt x="3476" y="1668"/>
                </a:lnTo>
                <a:lnTo>
                  <a:pt x="3476" y="1726"/>
                </a:lnTo>
                <a:close/>
                <a:moveTo>
                  <a:pt x="4324" y="1726"/>
                </a:moveTo>
                <a:lnTo>
                  <a:pt x="4268" y="1726"/>
                </a:lnTo>
                <a:lnTo>
                  <a:pt x="4268" y="1982"/>
                </a:lnTo>
                <a:lnTo>
                  <a:pt x="4198" y="1982"/>
                </a:lnTo>
                <a:lnTo>
                  <a:pt x="4198" y="1726"/>
                </a:lnTo>
                <a:lnTo>
                  <a:pt x="4138" y="1726"/>
                </a:lnTo>
                <a:lnTo>
                  <a:pt x="4138" y="1668"/>
                </a:lnTo>
                <a:lnTo>
                  <a:pt x="4324" y="1668"/>
                </a:lnTo>
                <a:lnTo>
                  <a:pt x="4324" y="1726"/>
                </a:lnTo>
                <a:close/>
                <a:moveTo>
                  <a:pt x="878" y="1100"/>
                </a:moveTo>
                <a:lnTo>
                  <a:pt x="878" y="1100"/>
                </a:lnTo>
                <a:lnTo>
                  <a:pt x="906" y="1160"/>
                </a:lnTo>
                <a:lnTo>
                  <a:pt x="936" y="1218"/>
                </a:lnTo>
                <a:lnTo>
                  <a:pt x="966" y="1268"/>
                </a:lnTo>
                <a:lnTo>
                  <a:pt x="994" y="1308"/>
                </a:lnTo>
                <a:lnTo>
                  <a:pt x="994" y="1308"/>
                </a:lnTo>
                <a:lnTo>
                  <a:pt x="1014" y="1278"/>
                </a:lnTo>
                <a:lnTo>
                  <a:pt x="1040" y="1240"/>
                </a:lnTo>
                <a:lnTo>
                  <a:pt x="1066" y="1190"/>
                </a:lnTo>
                <a:lnTo>
                  <a:pt x="1094" y="1130"/>
                </a:lnTo>
                <a:lnTo>
                  <a:pt x="1122" y="1064"/>
                </a:lnTo>
                <a:lnTo>
                  <a:pt x="1136" y="1026"/>
                </a:lnTo>
                <a:lnTo>
                  <a:pt x="1148" y="988"/>
                </a:lnTo>
                <a:lnTo>
                  <a:pt x="1160" y="948"/>
                </a:lnTo>
                <a:lnTo>
                  <a:pt x="1170" y="906"/>
                </a:lnTo>
                <a:lnTo>
                  <a:pt x="1178" y="862"/>
                </a:lnTo>
                <a:lnTo>
                  <a:pt x="1186" y="818"/>
                </a:lnTo>
                <a:lnTo>
                  <a:pt x="1186" y="818"/>
                </a:lnTo>
                <a:lnTo>
                  <a:pt x="1192" y="768"/>
                </a:lnTo>
                <a:lnTo>
                  <a:pt x="1196" y="718"/>
                </a:lnTo>
                <a:lnTo>
                  <a:pt x="1198" y="668"/>
                </a:lnTo>
                <a:lnTo>
                  <a:pt x="1198" y="618"/>
                </a:lnTo>
                <a:lnTo>
                  <a:pt x="1194" y="562"/>
                </a:lnTo>
                <a:lnTo>
                  <a:pt x="1186" y="504"/>
                </a:lnTo>
                <a:lnTo>
                  <a:pt x="1176" y="442"/>
                </a:lnTo>
                <a:lnTo>
                  <a:pt x="1162" y="374"/>
                </a:lnTo>
                <a:lnTo>
                  <a:pt x="1162" y="374"/>
                </a:lnTo>
                <a:lnTo>
                  <a:pt x="1152" y="338"/>
                </a:lnTo>
                <a:lnTo>
                  <a:pt x="1142" y="304"/>
                </a:lnTo>
                <a:lnTo>
                  <a:pt x="1132" y="270"/>
                </a:lnTo>
                <a:lnTo>
                  <a:pt x="1120" y="238"/>
                </a:lnTo>
                <a:lnTo>
                  <a:pt x="1094" y="178"/>
                </a:lnTo>
                <a:lnTo>
                  <a:pt x="1066" y="124"/>
                </a:lnTo>
                <a:lnTo>
                  <a:pt x="1042" y="78"/>
                </a:lnTo>
                <a:lnTo>
                  <a:pt x="1020" y="42"/>
                </a:lnTo>
                <a:lnTo>
                  <a:pt x="992" y="0"/>
                </a:lnTo>
                <a:lnTo>
                  <a:pt x="992" y="0"/>
                </a:lnTo>
                <a:lnTo>
                  <a:pt x="964" y="44"/>
                </a:lnTo>
                <a:lnTo>
                  <a:pt x="944" y="78"/>
                </a:lnTo>
                <a:lnTo>
                  <a:pt x="922" y="118"/>
                </a:lnTo>
                <a:lnTo>
                  <a:pt x="900" y="164"/>
                </a:lnTo>
                <a:lnTo>
                  <a:pt x="876" y="216"/>
                </a:lnTo>
                <a:lnTo>
                  <a:pt x="856" y="270"/>
                </a:lnTo>
                <a:lnTo>
                  <a:pt x="836" y="326"/>
                </a:lnTo>
                <a:lnTo>
                  <a:pt x="836" y="326"/>
                </a:lnTo>
                <a:lnTo>
                  <a:pt x="820" y="390"/>
                </a:lnTo>
                <a:lnTo>
                  <a:pt x="808" y="450"/>
                </a:lnTo>
                <a:lnTo>
                  <a:pt x="798" y="510"/>
                </a:lnTo>
                <a:lnTo>
                  <a:pt x="792" y="570"/>
                </a:lnTo>
                <a:lnTo>
                  <a:pt x="790" y="628"/>
                </a:lnTo>
                <a:lnTo>
                  <a:pt x="790" y="684"/>
                </a:lnTo>
                <a:lnTo>
                  <a:pt x="792" y="742"/>
                </a:lnTo>
                <a:lnTo>
                  <a:pt x="798" y="798"/>
                </a:lnTo>
                <a:lnTo>
                  <a:pt x="798" y="798"/>
                </a:lnTo>
                <a:lnTo>
                  <a:pt x="806" y="852"/>
                </a:lnTo>
                <a:lnTo>
                  <a:pt x="818" y="908"/>
                </a:lnTo>
                <a:lnTo>
                  <a:pt x="830" y="958"/>
                </a:lnTo>
                <a:lnTo>
                  <a:pt x="844" y="1004"/>
                </a:lnTo>
                <a:lnTo>
                  <a:pt x="868" y="1074"/>
                </a:lnTo>
                <a:lnTo>
                  <a:pt x="878" y="1100"/>
                </a:lnTo>
                <a:lnTo>
                  <a:pt x="878" y="1100"/>
                </a:lnTo>
                <a:close/>
                <a:moveTo>
                  <a:pt x="992" y="1260"/>
                </a:moveTo>
                <a:lnTo>
                  <a:pt x="992" y="1260"/>
                </a:lnTo>
                <a:lnTo>
                  <a:pt x="976" y="1222"/>
                </a:lnTo>
                <a:lnTo>
                  <a:pt x="966" y="1198"/>
                </a:lnTo>
                <a:lnTo>
                  <a:pt x="956" y="1172"/>
                </a:lnTo>
                <a:lnTo>
                  <a:pt x="948" y="1140"/>
                </a:lnTo>
                <a:lnTo>
                  <a:pt x="942" y="1104"/>
                </a:lnTo>
                <a:lnTo>
                  <a:pt x="938" y="1066"/>
                </a:lnTo>
                <a:lnTo>
                  <a:pt x="934" y="1022"/>
                </a:lnTo>
                <a:lnTo>
                  <a:pt x="934" y="1022"/>
                </a:lnTo>
                <a:lnTo>
                  <a:pt x="936" y="980"/>
                </a:lnTo>
                <a:lnTo>
                  <a:pt x="942" y="940"/>
                </a:lnTo>
                <a:lnTo>
                  <a:pt x="950" y="904"/>
                </a:lnTo>
                <a:lnTo>
                  <a:pt x="958" y="870"/>
                </a:lnTo>
                <a:lnTo>
                  <a:pt x="968" y="840"/>
                </a:lnTo>
                <a:lnTo>
                  <a:pt x="978" y="816"/>
                </a:lnTo>
                <a:lnTo>
                  <a:pt x="988" y="798"/>
                </a:lnTo>
                <a:lnTo>
                  <a:pt x="994" y="788"/>
                </a:lnTo>
                <a:lnTo>
                  <a:pt x="994" y="788"/>
                </a:lnTo>
                <a:lnTo>
                  <a:pt x="1006" y="814"/>
                </a:lnTo>
                <a:lnTo>
                  <a:pt x="1016" y="836"/>
                </a:lnTo>
                <a:lnTo>
                  <a:pt x="1024" y="864"/>
                </a:lnTo>
                <a:lnTo>
                  <a:pt x="1034" y="894"/>
                </a:lnTo>
                <a:lnTo>
                  <a:pt x="1042" y="930"/>
                </a:lnTo>
                <a:lnTo>
                  <a:pt x="1048" y="970"/>
                </a:lnTo>
                <a:lnTo>
                  <a:pt x="1050" y="1012"/>
                </a:lnTo>
                <a:lnTo>
                  <a:pt x="1050" y="1012"/>
                </a:lnTo>
                <a:lnTo>
                  <a:pt x="1050" y="1054"/>
                </a:lnTo>
                <a:lnTo>
                  <a:pt x="1046" y="1094"/>
                </a:lnTo>
                <a:lnTo>
                  <a:pt x="1040" y="1130"/>
                </a:lnTo>
                <a:lnTo>
                  <a:pt x="1032" y="1164"/>
                </a:lnTo>
                <a:lnTo>
                  <a:pt x="1022" y="1194"/>
                </a:lnTo>
                <a:lnTo>
                  <a:pt x="1012" y="1220"/>
                </a:lnTo>
                <a:lnTo>
                  <a:pt x="1002" y="1242"/>
                </a:lnTo>
                <a:lnTo>
                  <a:pt x="992" y="1260"/>
                </a:lnTo>
                <a:lnTo>
                  <a:pt x="992" y="1260"/>
                </a:lnTo>
                <a:close/>
                <a:moveTo>
                  <a:pt x="838" y="624"/>
                </a:moveTo>
                <a:lnTo>
                  <a:pt x="838" y="624"/>
                </a:lnTo>
                <a:lnTo>
                  <a:pt x="840" y="586"/>
                </a:lnTo>
                <a:lnTo>
                  <a:pt x="844" y="550"/>
                </a:lnTo>
                <a:lnTo>
                  <a:pt x="854" y="480"/>
                </a:lnTo>
                <a:lnTo>
                  <a:pt x="868" y="420"/>
                </a:lnTo>
                <a:lnTo>
                  <a:pt x="878" y="376"/>
                </a:lnTo>
                <a:lnTo>
                  <a:pt x="878" y="376"/>
                </a:lnTo>
                <a:lnTo>
                  <a:pt x="896" y="320"/>
                </a:lnTo>
                <a:lnTo>
                  <a:pt x="916" y="268"/>
                </a:lnTo>
                <a:lnTo>
                  <a:pt x="932" y="224"/>
                </a:lnTo>
                <a:lnTo>
                  <a:pt x="950" y="186"/>
                </a:lnTo>
                <a:lnTo>
                  <a:pt x="976" y="130"/>
                </a:lnTo>
                <a:lnTo>
                  <a:pt x="992" y="102"/>
                </a:lnTo>
                <a:lnTo>
                  <a:pt x="992" y="102"/>
                </a:lnTo>
                <a:lnTo>
                  <a:pt x="1010" y="132"/>
                </a:lnTo>
                <a:lnTo>
                  <a:pt x="1040" y="194"/>
                </a:lnTo>
                <a:lnTo>
                  <a:pt x="1058" y="234"/>
                </a:lnTo>
                <a:lnTo>
                  <a:pt x="1076" y="276"/>
                </a:lnTo>
                <a:lnTo>
                  <a:pt x="1092" y="324"/>
                </a:lnTo>
                <a:lnTo>
                  <a:pt x="1108" y="372"/>
                </a:lnTo>
                <a:lnTo>
                  <a:pt x="1108" y="372"/>
                </a:lnTo>
                <a:lnTo>
                  <a:pt x="1120" y="420"/>
                </a:lnTo>
                <a:lnTo>
                  <a:pt x="1130" y="468"/>
                </a:lnTo>
                <a:lnTo>
                  <a:pt x="1138" y="514"/>
                </a:lnTo>
                <a:lnTo>
                  <a:pt x="1142" y="556"/>
                </a:lnTo>
                <a:lnTo>
                  <a:pt x="1146" y="598"/>
                </a:lnTo>
                <a:lnTo>
                  <a:pt x="1148" y="636"/>
                </a:lnTo>
                <a:lnTo>
                  <a:pt x="1150" y="700"/>
                </a:lnTo>
                <a:lnTo>
                  <a:pt x="1150" y="700"/>
                </a:lnTo>
                <a:lnTo>
                  <a:pt x="1146" y="754"/>
                </a:lnTo>
                <a:lnTo>
                  <a:pt x="1142" y="808"/>
                </a:lnTo>
                <a:lnTo>
                  <a:pt x="1136" y="856"/>
                </a:lnTo>
                <a:lnTo>
                  <a:pt x="1128" y="896"/>
                </a:lnTo>
                <a:lnTo>
                  <a:pt x="1128" y="896"/>
                </a:lnTo>
                <a:lnTo>
                  <a:pt x="1128" y="864"/>
                </a:lnTo>
                <a:lnTo>
                  <a:pt x="1128" y="832"/>
                </a:lnTo>
                <a:lnTo>
                  <a:pt x="1124" y="760"/>
                </a:lnTo>
                <a:lnTo>
                  <a:pt x="1116" y="686"/>
                </a:lnTo>
                <a:lnTo>
                  <a:pt x="1104" y="616"/>
                </a:lnTo>
                <a:lnTo>
                  <a:pt x="1104" y="616"/>
                </a:lnTo>
                <a:lnTo>
                  <a:pt x="1096" y="580"/>
                </a:lnTo>
                <a:lnTo>
                  <a:pt x="1084" y="542"/>
                </a:lnTo>
                <a:lnTo>
                  <a:pt x="1072" y="500"/>
                </a:lnTo>
                <a:lnTo>
                  <a:pt x="1056" y="458"/>
                </a:lnTo>
                <a:lnTo>
                  <a:pt x="1040" y="416"/>
                </a:lnTo>
                <a:lnTo>
                  <a:pt x="1024" y="378"/>
                </a:lnTo>
                <a:lnTo>
                  <a:pt x="1008" y="344"/>
                </a:lnTo>
                <a:lnTo>
                  <a:pt x="992" y="314"/>
                </a:lnTo>
                <a:lnTo>
                  <a:pt x="992" y="314"/>
                </a:lnTo>
                <a:lnTo>
                  <a:pt x="978" y="342"/>
                </a:lnTo>
                <a:lnTo>
                  <a:pt x="962" y="374"/>
                </a:lnTo>
                <a:lnTo>
                  <a:pt x="948" y="408"/>
                </a:lnTo>
                <a:lnTo>
                  <a:pt x="932" y="448"/>
                </a:lnTo>
                <a:lnTo>
                  <a:pt x="918" y="488"/>
                </a:lnTo>
                <a:lnTo>
                  <a:pt x="904" y="532"/>
                </a:lnTo>
                <a:lnTo>
                  <a:pt x="892" y="574"/>
                </a:lnTo>
                <a:lnTo>
                  <a:pt x="882" y="616"/>
                </a:lnTo>
                <a:lnTo>
                  <a:pt x="882" y="616"/>
                </a:lnTo>
                <a:lnTo>
                  <a:pt x="874" y="658"/>
                </a:lnTo>
                <a:lnTo>
                  <a:pt x="868" y="700"/>
                </a:lnTo>
                <a:lnTo>
                  <a:pt x="864" y="742"/>
                </a:lnTo>
                <a:lnTo>
                  <a:pt x="860" y="784"/>
                </a:lnTo>
                <a:lnTo>
                  <a:pt x="858" y="854"/>
                </a:lnTo>
                <a:lnTo>
                  <a:pt x="856" y="898"/>
                </a:lnTo>
                <a:lnTo>
                  <a:pt x="856" y="898"/>
                </a:lnTo>
                <a:lnTo>
                  <a:pt x="850" y="858"/>
                </a:lnTo>
                <a:lnTo>
                  <a:pt x="844" y="794"/>
                </a:lnTo>
                <a:lnTo>
                  <a:pt x="838" y="714"/>
                </a:lnTo>
                <a:lnTo>
                  <a:pt x="838" y="670"/>
                </a:lnTo>
                <a:lnTo>
                  <a:pt x="838" y="624"/>
                </a:lnTo>
                <a:lnTo>
                  <a:pt x="838" y="624"/>
                </a:lnTo>
                <a:close/>
                <a:moveTo>
                  <a:pt x="724" y="1576"/>
                </a:moveTo>
                <a:lnTo>
                  <a:pt x="724" y="1576"/>
                </a:lnTo>
                <a:lnTo>
                  <a:pt x="724" y="1574"/>
                </a:lnTo>
                <a:lnTo>
                  <a:pt x="724" y="1574"/>
                </a:lnTo>
                <a:lnTo>
                  <a:pt x="740" y="1560"/>
                </a:lnTo>
                <a:lnTo>
                  <a:pt x="756" y="1548"/>
                </a:lnTo>
                <a:lnTo>
                  <a:pt x="774" y="1538"/>
                </a:lnTo>
                <a:lnTo>
                  <a:pt x="792" y="1530"/>
                </a:lnTo>
                <a:lnTo>
                  <a:pt x="810" y="1524"/>
                </a:lnTo>
                <a:lnTo>
                  <a:pt x="830" y="1520"/>
                </a:lnTo>
                <a:lnTo>
                  <a:pt x="850" y="1516"/>
                </a:lnTo>
                <a:lnTo>
                  <a:pt x="868" y="1516"/>
                </a:lnTo>
                <a:lnTo>
                  <a:pt x="888" y="1516"/>
                </a:lnTo>
                <a:lnTo>
                  <a:pt x="908" y="1520"/>
                </a:lnTo>
                <a:lnTo>
                  <a:pt x="926" y="1524"/>
                </a:lnTo>
                <a:lnTo>
                  <a:pt x="946" y="1530"/>
                </a:lnTo>
                <a:lnTo>
                  <a:pt x="964" y="1538"/>
                </a:lnTo>
                <a:lnTo>
                  <a:pt x="980" y="1548"/>
                </a:lnTo>
                <a:lnTo>
                  <a:pt x="998" y="1560"/>
                </a:lnTo>
                <a:lnTo>
                  <a:pt x="1012" y="1574"/>
                </a:lnTo>
                <a:lnTo>
                  <a:pt x="1012" y="1574"/>
                </a:lnTo>
                <a:lnTo>
                  <a:pt x="1026" y="1590"/>
                </a:lnTo>
                <a:lnTo>
                  <a:pt x="1038" y="1606"/>
                </a:lnTo>
                <a:lnTo>
                  <a:pt x="1048" y="1624"/>
                </a:lnTo>
                <a:lnTo>
                  <a:pt x="1058" y="1642"/>
                </a:lnTo>
                <a:lnTo>
                  <a:pt x="1064" y="1660"/>
                </a:lnTo>
                <a:lnTo>
                  <a:pt x="1068" y="1680"/>
                </a:lnTo>
                <a:lnTo>
                  <a:pt x="1072" y="1698"/>
                </a:lnTo>
                <a:lnTo>
                  <a:pt x="1072" y="1718"/>
                </a:lnTo>
                <a:lnTo>
                  <a:pt x="1072" y="1738"/>
                </a:lnTo>
                <a:lnTo>
                  <a:pt x="1068" y="1756"/>
                </a:lnTo>
                <a:lnTo>
                  <a:pt x="1064" y="1776"/>
                </a:lnTo>
                <a:lnTo>
                  <a:pt x="1058" y="1794"/>
                </a:lnTo>
                <a:lnTo>
                  <a:pt x="1048" y="1812"/>
                </a:lnTo>
                <a:lnTo>
                  <a:pt x="1038" y="1830"/>
                </a:lnTo>
                <a:lnTo>
                  <a:pt x="1026" y="1846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0" y="1864"/>
                </a:lnTo>
                <a:lnTo>
                  <a:pt x="1010" y="1864"/>
                </a:lnTo>
                <a:lnTo>
                  <a:pt x="980" y="1892"/>
                </a:lnTo>
                <a:lnTo>
                  <a:pt x="946" y="1914"/>
                </a:lnTo>
                <a:lnTo>
                  <a:pt x="912" y="1936"/>
                </a:lnTo>
                <a:lnTo>
                  <a:pt x="876" y="1952"/>
                </a:lnTo>
                <a:lnTo>
                  <a:pt x="840" y="1964"/>
                </a:lnTo>
                <a:lnTo>
                  <a:pt x="802" y="1974"/>
                </a:lnTo>
                <a:lnTo>
                  <a:pt x="762" y="1980"/>
                </a:lnTo>
                <a:lnTo>
                  <a:pt x="724" y="1982"/>
                </a:lnTo>
                <a:lnTo>
                  <a:pt x="724" y="1982"/>
                </a:lnTo>
                <a:lnTo>
                  <a:pt x="684" y="1980"/>
                </a:lnTo>
                <a:lnTo>
                  <a:pt x="646" y="1974"/>
                </a:lnTo>
                <a:lnTo>
                  <a:pt x="608" y="1964"/>
                </a:lnTo>
                <a:lnTo>
                  <a:pt x="570" y="1952"/>
                </a:lnTo>
                <a:lnTo>
                  <a:pt x="534" y="1934"/>
                </a:lnTo>
                <a:lnTo>
                  <a:pt x="500" y="1914"/>
                </a:lnTo>
                <a:lnTo>
                  <a:pt x="468" y="1890"/>
                </a:lnTo>
                <a:lnTo>
                  <a:pt x="436" y="1862"/>
                </a:lnTo>
                <a:lnTo>
                  <a:pt x="436" y="1862"/>
                </a:lnTo>
                <a:lnTo>
                  <a:pt x="412" y="1836"/>
                </a:lnTo>
                <a:lnTo>
                  <a:pt x="390" y="1806"/>
                </a:lnTo>
                <a:lnTo>
                  <a:pt x="370" y="1776"/>
                </a:lnTo>
                <a:lnTo>
                  <a:pt x="354" y="1746"/>
                </a:lnTo>
                <a:lnTo>
                  <a:pt x="342" y="1714"/>
                </a:lnTo>
                <a:lnTo>
                  <a:pt x="332" y="1680"/>
                </a:lnTo>
                <a:lnTo>
                  <a:pt x="324" y="1648"/>
                </a:lnTo>
                <a:lnTo>
                  <a:pt x="320" y="1614"/>
                </a:lnTo>
                <a:lnTo>
                  <a:pt x="318" y="1578"/>
                </a:lnTo>
                <a:lnTo>
                  <a:pt x="318" y="1544"/>
                </a:lnTo>
                <a:lnTo>
                  <a:pt x="322" y="1510"/>
                </a:lnTo>
                <a:lnTo>
                  <a:pt x="330" y="1478"/>
                </a:lnTo>
                <a:lnTo>
                  <a:pt x="340" y="1444"/>
                </a:lnTo>
                <a:lnTo>
                  <a:pt x="352" y="1412"/>
                </a:lnTo>
                <a:lnTo>
                  <a:pt x="368" y="1380"/>
                </a:lnTo>
                <a:lnTo>
                  <a:pt x="386" y="1350"/>
                </a:lnTo>
                <a:lnTo>
                  <a:pt x="386" y="1350"/>
                </a:lnTo>
                <a:lnTo>
                  <a:pt x="410" y="1320"/>
                </a:lnTo>
                <a:lnTo>
                  <a:pt x="436" y="1290"/>
                </a:lnTo>
                <a:lnTo>
                  <a:pt x="436" y="1290"/>
                </a:lnTo>
                <a:lnTo>
                  <a:pt x="468" y="1262"/>
                </a:lnTo>
                <a:lnTo>
                  <a:pt x="500" y="1238"/>
                </a:lnTo>
                <a:lnTo>
                  <a:pt x="534" y="1218"/>
                </a:lnTo>
                <a:lnTo>
                  <a:pt x="570" y="1202"/>
                </a:lnTo>
                <a:lnTo>
                  <a:pt x="608" y="1188"/>
                </a:lnTo>
                <a:lnTo>
                  <a:pt x="646" y="1178"/>
                </a:lnTo>
                <a:lnTo>
                  <a:pt x="684" y="1174"/>
                </a:lnTo>
                <a:lnTo>
                  <a:pt x="724" y="1172"/>
                </a:lnTo>
                <a:lnTo>
                  <a:pt x="724" y="630"/>
                </a:lnTo>
                <a:lnTo>
                  <a:pt x="724" y="630"/>
                </a:lnTo>
                <a:lnTo>
                  <a:pt x="686" y="630"/>
                </a:lnTo>
                <a:lnTo>
                  <a:pt x="650" y="634"/>
                </a:lnTo>
                <a:lnTo>
                  <a:pt x="614" y="638"/>
                </a:lnTo>
                <a:lnTo>
                  <a:pt x="578" y="644"/>
                </a:lnTo>
                <a:lnTo>
                  <a:pt x="542" y="652"/>
                </a:lnTo>
                <a:lnTo>
                  <a:pt x="508" y="662"/>
                </a:lnTo>
                <a:lnTo>
                  <a:pt x="474" y="674"/>
                </a:lnTo>
                <a:lnTo>
                  <a:pt x="442" y="686"/>
                </a:lnTo>
                <a:lnTo>
                  <a:pt x="410" y="700"/>
                </a:lnTo>
                <a:lnTo>
                  <a:pt x="378" y="716"/>
                </a:lnTo>
                <a:lnTo>
                  <a:pt x="348" y="734"/>
                </a:lnTo>
                <a:lnTo>
                  <a:pt x="320" y="752"/>
                </a:lnTo>
                <a:lnTo>
                  <a:pt x="290" y="772"/>
                </a:lnTo>
                <a:lnTo>
                  <a:pt x="264" y="794"/>
                </a:lnTo>
                <a:lnTo>
                  <a:pt x="238" y="816"/>
                </a:lnTo>
                <a:lnTo>
                  <a:pt x="212" y="840"/>
                </a:lnTo>
                <a:lnTo>
                  <a:pt x="188" y="866"/>
                </a:lnTo>
                <a:lnTo>
                  <a:pt x="166" y="892"/>
                </a:lnTo>
                <a:lnTo>
                  <a:pt x="144" y="920"/>
                </a:lnTo>
                <a:lnTo>
                  <a:pt x="124" y="948"/>
                </a:lnTo>
                <a:lnTo>
                  <a:pt x="104" y="976"/>
                </a:lnTo>
                <a:lnTo>
                  <a:pt x="88" y="1006"/>
                </a:lnTo>
                <a:lnTo>
                  <a:pt x="72" y="1038"/>
                </a:lnTo>
                <a:lnTo>
                  <a:pt x="56" y="1070"/>
                </a:lnTo>
                <a:lnTo>
                  <a:pt x="44" y="1102"/>
                </a:lnTo>
                <a:lnTo>
                  <a:pt x="32" y="1136"/>
                </a:lnTo>
                <a:lnTo>
                  <a:pt x="22" y="1170"/>
                </a:lnTo>
                <a:lnTo>
                  <a:pt x="14" y="1206"/>
                </a:lnTo>
                <a:lnTo>
                  <a:pt x="8" y="1240"/>
                </a:lnTo>
                <a:lnTo>
                  <a:pt x="4" y="1276"/>
                </a:lnTo>
                <a:lnTo>
                  <a:pt x="0" y="1314"/>
                </a:lnTo>
                <a:lnTo>
                  <a:pt x="0" y="1350"/>
                </a:lnTo>
                <a:lnTo>
                  <a:pt x="0" y="1350"/>
                </a:lnTo>
                <a:lnTo>
                  <a:pt x="0" y="1388"/>
                </a:lnTo>
                <a:lnTo>
                  <a:pt x="4" y="1424"/>
                </a:lnTo>
                <a:lnTo>
                  <a:pt x="8" y="1460"/>
                </a:lnTo>
                <a:lnTo>
                  <a:pt x="14" y="1496"/>
                </a:lnTo>
                <a:lnTo>
                  <a:pt x="22" y="1530"/>
                </a:lnTo>
                <a:lnTo>
                  <a:pt x="32" y="1564"/>
                </a:lnTo>
                <a:lnTo>
                  <a:pt x="44" y="1598"/>
                </a:lnTo>
                <a:lnTo>
                  <a:pt x="56" y="1630"/>
                </a:lnTo>
                <a:lnTo>
                  <a:pt x="72" y="1662"/>
                </a:lnTo>
                <a:lnTo>
                  <a:pt x="88" y="1694"/>
                </a:lnTo>
                <a:lnTo>
                  <a:pt x="104" y="1724"/>
                </a:lnTo>
                <a:lnTo>
                  <a:pt x="124" y="1754"/>
                </a:lnTo>
                <a:lnTo>
                  <a:pt x="144" y="1782"/>
                </a:lnTo>
                <a:lnTo>
                  <a:pt x="166" y="1808"/>
                </a:lnTo>
                <a:lnTo>
                  <a:pt x="188" y="1836"/>
                </a:lnTo>
                <a:lnTo>
                  <a:pt x="212" y="1860"/>
                </a:lnTo>
                <a:lnTo>
                  <a:pt x="238" y="1884"/>
                </a:lnTo>
                <a:lnTo>
                  <a:pt x="264" y="1906"/>
                </a:lnTo>
                <a:lnTo>
                  <a:pt x="290" y="1928"/>
                </a:lnTo>
                <a:lnTo>
                  <a:pt x="320" y="1948"/>
                </a:lnTo>
                <a:lnTo>
                  <a:pt x="348" y="1966"/>
                </a:lnTo>
                <a:lnTo>
                  <a:pt x="378" y="1984"/>
                </a:lnTo>
                <a:lnTo>
                  <a:pt x="410" y="2000"/>
                </a:lnTo>
                <a:lnTo>
                  <a:pt x="442" y="2014"/>
                </a:lnTo>
                <a:lnTo>
                  <a:pt x="474" y="2028"/>
                </a:lnTo>
                <a:lnTo>
                  <a:pt x="508" y="2038"/>
                </a:lnTo>
                <a:lnTo>
                  <a:pt x="542" y="2048"/>
                </a:lnTo>
                <a:lnTo>
                  <a:pt x="578" y="2056"/>
                </a:lnTo>
                <a:lnTo>
                  <a:pt x="614" y="2062"/>
                </a:lnTo>
                <a:lnTo>
                  <a:pt x="650" y="2068"/>
                </a:lnTo>
                <a:lnTo>
                  <a:pt x="686" y="2070"/>
                </a:lnTo>
                <a:lnTo>
                  <a:pt x="724" y="2072"/>
                </a:lnTo>
                <a:lnTo>
                  <a:pt x="724" y="2072"/>
                </a:lnTo>
                <a:lnTo>
                  <a:pt x="762" y="2070"/>
                </a:lnTo>
                <a:lnTo>
                  <a:pt x="800" y="2068"/>
                </a:lnTo>
                <a:lnTo>
                  <a:pt x="838" y="2062"/>
                </a:lnTo>
                <a:lnTo>
                  <a:pt x="876" y="2056"/>
                </a:lnTo>
                <a:lnTo>
                  <a:pt x="912" y="2046"/>
                </a:lnTo>
                <a:lnTo>
                  <a:pt x="948" y="2036"/>
                </a:lnTo>
                <a:lnTo>
                  <a:pt x="982" y="2024"/>
                </a:lnTo>
                <a:lnTo>
                  <a:pt x="1016" y="2010"/>
                </a:lnTo>
                <a:lnTo>
                  <a:pt x="1050" y="1994"/>
                </a:lnTo>
                <a:lnTo>
                  <a:pt x="1082" y="1976"/>
                </a:lnTo>
                <a:lnTo>
                  <a:pt x="1114" y="1958"/>
                </a:lnTo>
                <a:lnTo>
                  <a:pt x="1144" y="1938"/>
                </a:lnTo>
                <a:lnTo>
                  <a:pt x="1172" y="1916"/>
                </a:lnTo>
                <a:lnTo>
                  <a:pt x="1200" y="1894"/>
                </a:lnTo>
                <a:lnTo>
                  <a:pt x="1226" y="1868"/>
                </a:lnTo>
                <a:lnTo>
                  <a:pt x="1252" y="1844"/>
                </a:lnTo>
                <a:lnTo>
                  <a:pt x="1252" y="1348"/>
                </a:lnTo>
                <a:lnTo>
                  <a:pt x="724" y="1348"/>
                </a:lnTo>
                <a:lnTo>
                  <a:pt x="724" y="157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87338" y="5940871"/>
            <a:ext cx="3924622" cy="180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900" b="0" dirty="0" smtClean="0">
                <a:solidFill>
                  <a:schemeClr val="bg2">
                    <a:lumMod val="75000"/>
                  </a:schemeClr>
                </a:solidFill>
              </a:defRPr>
            </a:lvl1pPr>
            <a:lvl2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2pPr>
            <a:lvl3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3pPr>
            <a:lvl4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4pPr>
            <a:lvl5pPr>
              <a:defRPr lang="ru-RU" dirty="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>
              <a:spcBef>
                <a:spcPts val="600"/>
              </a:spcBef>
            </a:pPr>
            <a:r>
              <a:rPr lang="ru-RU" dirty="0" smtClean="0"/>
              <a:t>Введите имя автора</a:t>
            </a:r>
            <a:endParaRPr lang="ru-RU" dirty="0"/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87338" y="5752038"/>
            <a:ext cx="3924622" cy="180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900" b="0" baseline="0" dirty="0" smtClean="0">
                <a:solidFill>
                  <a:schemeClr val="bg2">
                    <a:lumMod val="75000"/>
                  </a:schemeClr>
                </a:solidFill>
              </a:defRPr>
            </a:lvl1pPr>
            <a:lvl2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2pPr>
            <a:lvl3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3pPr>
            <a:lvl4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4pPr>
            <a:lvl5pPr>
              <a:defRPr lang="ru-RU" dirty="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>
              <a:spcBef>
                <a:spcPts val="600"/>
              </a:spcBef>
            </a:pPr>
            <a:r>
              <a:rPr lang="ru-RU" dirty="0" smtClean="0"/>
              <a:t>Введите название подразделения</a:t>
            </a:r>
            <a:endParaRPr lang="ru-RU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287338" y="5563205"/>
            <a:ext cx="3924622" cy="180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US" sz="900" b="0" baseline="0" dirty="0" smtClean="0">
                <a:solidFill>
                  <a:schemeClr val="bg2">
                    <a:lumMod val="75000"/>
                  </a:schemeClr>
                </a:solidFill>
              </a:defRPr>
            </a:lvl1pPr>
            <a:lvl2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2pPr>
            <a:lvl3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3pPr>
            <a:lvl4pPr>
              <a:defRPr lang="en-US" dirty="0" smtClean="0">
                <a:solidFill>
                  <a:schemeClr val="tx1">
                    <a:tint val="75000"/>
                  </a:schemeClr>
                </a:solidFill>
              </a:defRPr>
            </a:lvl4pPr>
            <a:lvl5pPr>
              <a:defRPr lang="ru-RU" dirty="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>
              <a:spcBef>
                <a:spcPts val="600"/>
              </a:spcBef>
            </a:pPr>
            <a:r>
              <a:rPr lang="ru-RU" dirty="0" smtClean="0"/>
              <a:t>Введите название предприятия</a:t>
            </a:r>
            <a:endParaRPr lang="ru-RU" dirty="0"/>
          </a:p>
        </p:txBody>
      </p:sp>
      <p:sp>
        <p:nvSpPr>
          <p:cNvPr id="26" name="TradeSecret" hidden="1"/>
          <p:cNvSpPr txBox="1"/>
          <p:nvPr/>
        </p:nvSpPr>
        <p:spPr>
          <a:xfrm>
            <a:off x="6899887" y="175973"/>
            <a:ext cx="1575816" cy="258532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lang="ru-RU" sz="1200" b="1" dirty="0" smtClean="0">
                <a:solidFill>
                  <a:schemeClr val="bg2"/>
                </a:solidFill>
              </a:rPr>
              <a:t>Коммерческая</a:t>
            </a:r>
            <a:r>
              <a:rPr lang="ru-RU" sz="1200" b="1" baseline="0" dirty="0" smtClean="0">
                <a:solidFill>
                  <a:schemeClr val="bg2"/>
                </a:solidFill>
              </a:rPr>
              <a:t> тайна</a:t>
            </a:r>
          </a:p>
        </p:txBody>
      </p:sp>
      <p:sp>
        <p:nvSpPr>
          <p:cNvPr id="28" name="Confidential" hidden="1"/>
          <p:cNvSpPr txBox="1"/>
          <p:nvPr/>
        </p:nvSpPr>
        <p:spPr>
          <a:xfrm>
            <a:off x="6967245" y="175973"/>
            <a:ext cx="1441100" cy="258532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lang="ru-RU" sz="1200" b="1" dirty="0" smtClean="0">
                <a:solidFill>
                  <a:schemeClr val="bg2"/>
                </a:solidFill>
              </a:rPr>
              <a:t>Конфиденциально</a:t>
            </a:r>
            <a:endParaRPr lang="ru-RU" sz="1100" b="1" baseline="0" dirty="0" smtClean="0">
              <a:solidFill>
                <a:schemeClr val="bg2"/>
              </a:solidFill>
            </a:endParaRPr>
          </a:p>
        </p:txBody>
      </p:sp>
      <p:sp>
        <p:nvSpPr>
          <p:cNvPr id="25" name="CompanyName" hidden="1"/>
          <p:cNvSpPr txBox="1"/>
          <p:nvPr/>
        </p:nvSpPr>
        <p:spPr>
          <a:xfrm>
            <a:off x="6490352" y="404664"/>
            <a:ext cx="2394886" cy="46628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900" baseline="0" smtClean="0">
                <a:solidFill>
                  <a:schemeClr val="bg2"/>
                </a:solidFill>
              </a:rPr>
              <a:t>Публичное акционерное </a:t>
            </a:r>
            <a:r>
              <a:rPr lang="ru-RU" sz="900" baseline="0" dirty="0" smtClean="0">
                <a:solidFill>
                  <a:schemeClr val="bg2"/>
                </a:solidFill>
              </a:rPr>
              <a:t>общество</a:t>
            </a:r>
            <a:br>
              <a:rPr lang="ru-RU" sz="900" baseline="0" dirty="0" smtClean="0">
                <a:solidFill>
                  <a:schemeClr val="bg2"/>
                </a:solidFill>
              </a:rPr>
            </a:br>
            <a:r>
              <a:rPr lang="ru-RU" sz="900" baseline="0" dirty="0" smtClean="0">
                <a:solidFill>
                  <a:schemeClr val="bg2"/>
                </a:solidFill>
              </a:rPr>
              <a:t>«Газпром нефть», ул. Галерная, д. 5, лит. А,</a:t>
            </a:r>
            <a:br>
              <a:rPr lang="ru-RU" sz="900" baseline="0" dirty="0" smtClean="0">
                <a:solidFill>
                  <a:schemeClr val="bg2"/>
                </a:solidFill>
              </a:rPr>
            </a:br>
            <a:r>
              <a:rPr lang="ru-RU" sz="900" baseline="0" dirty="0" smtClean="0">
                <a:solidFill>
                  <a:schemeClr val="bg2"/>
                </a:solidFill>
              </a:rPr>
              <a:t>г. Санкт-Петербург, 190000</a:t>
            </a:r>
            <a:endParaRPr lang="ru-RU" sz="900" dirty="0" smtClean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055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лева и два объект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12" name="Объект 3"/>
          <p:cNvSpPr>
            <a:spLocks noGrp="1"/>
          </p:cNvSpPr>
          <p:nvPr>
            <p:ph sz="quarter" idx="11"/>
          </p:nvPr>
        </p:nvSpPr>
        <p:spPr>
          <a:xfrm>
            <a:off x="287339" y="1268412"/>
            <a:ext cx="4176711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3" name="Объект 3"/>
          <p:cNvSpPr>
            <a:spLocks noGrp="1"/>
          </p:cNvSpPr>
          <p:nvPr>
            <p:ph sz="quarter" idx="13"/>
          </p:nvPr>
        </p:nvSpPr>
        <p:spPr>
          <a:xfrm>
            <a:off x="4679952" y="1268413"/>
            <a:ext cx="4176711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4"/>
          </p:nvPr>
        </p:nvSpPr>
        <p:spPr>
          <a:xfrm>
            <a:off x="4679952" y="3897311"/>
            <a:ext cx="4176711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9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5732472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9" name="Объект 3"/>
          <p:cNvSpPr>
            <a:spLocks noGrp="1"/>
          </p:cNvSpPr>
          <p:nvPr>
            <p:ph sz="quarter" idx="12"/>
          </p:nvPr>
        </p:nvSpPr>
        <p:spPr>
          <a:xfrm>
            <a:off x="287339" y="1268413"/>
            <a:ext cx="4140200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Объект 3"/>
          <p:cNvSpPr>
            <a:spLocks noGrp="1"/>
          </p:cNvSpPr>
          <p:nvPr>
            <p:ph sz="quarter" idx="13"/>
          </p:nvPr>
        </p:nvSpPr>
        <p:spPr>
          <a:xfrm>
            <a:off x="4702630" y="1268413"/>
            <a:ext cx="4140200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741246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 (верси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87339" y="260350"/>
            <a:ext cx="8569324" cy="608400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en-US" dirty="0"/>
            </a:lvl1pPr>
          </a:lstStyle>
          <a:p>
            <a:pPr lvl="0"/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12" name="Объект 3"/>
          <p:cNvSpPr>
            <a:spLocks noGrp="1"/>
          </p:cNvSpPr>
          <p:nvPr>
            <p:ph sz="quarter" idx="11"/>
          </p:nvPr>
        </p:nvSpPr>
        <p:spPr>
          <a:xfrm>
            <a:off x="287338" y="1268414"/>
            <a:ext cx="8569325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3" name="Объект 3"/>
          <p:cNvSpPr>
            <a:spLocks noGrp="1"/>
          </p:cNvSpPr>
          <p:nvPr>
            <p:ph sz="quarter" idx="13"/>
          </p:nvPr>
        </p:nvSpPr>
        <p:spPr>
          <a:xfrm>
            <a:off x="287338" y="3911600"/>
            <a:ext cx="8569325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30979689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текст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 vert="horz" lIns="0" tIns="0" rIns="0" bIns="0" rtlCol="0" anchor="b" anchorCtr="0">
            <a:noAutofit/>
          </a:bodyPr>
          <a:lstStyle>
            <a:lvl1pPr>
              <a:defRPr lang="ru-RU" dirty="0"/>
            </a:lvl1pPr>
          </a:lstStyle>
          <a:p>
            <a:pPr lvl="0"/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2" hasCustomPrompt="1"/>
          </p:nvPr>
        </p:nvSpPr>
        <p:spPr>
          <a:xfrm>
            <a:off x="287338" y="4797425"/>
            <a:ext cx="8569325" cy="1543050"/>
          </a:xfrm>
        </p:spPr>
        <p:txBody>
          <a:bodyPr anchor="t">
            <a:noAutofit/>
          </a:bodyPr>
          <a:lstStyle>
            <a:lvl1pPr algn="ctr">
              <a:spcBef>
                <a:spcPts val="0"/>
              </a:spcBef>
              <a:defRPr sz="2200" b="0" baseline="0">
                <a:solidFill>
                  <a:schemeClr val="accent3"/>
                </a:solidFill>
              </a:defRPr>
            </a:lvl1pPr>
          </a:lstStyle>
          <a:p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6" name="Rectangle 5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10" name="Объект 3"/>
          <p:cNvSpPr>
            <a:spLocks noGrp="1"/>
          </p:cNvSpPr>
          <p:nvPr>
            <p:ph sz="quarter" idx="11"/>
          </p:nvPr>
        </p:nvSpPr>
        <p:spPr>
          <a:xfrm>
            <a:off x="287338" y="1268414"/>
            <a:ext cx="8569325" cy="280828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6726115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лева и два объект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 hasCustomPrompt="1"/>
          </p:nvPr>
        </p:nvSpPr>
        <p:spPr>
          <a:xfrm>
            <a:off x="287340" y="260350"/>
            <a:ext cx="8569324" cy="605514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12" name="Объект 3"/>
          <p:cNvSpPr>
            <a:spLocks noGrp="1"/>
          </p:cNvSpPr>
          <p:nvPr>
            <p:ph sz="quarter" idx="15"/>
          </p:nvPr>
        </p:nvSpPr>
        <p:spPr>
          <a:xfrm>
            <a:off x="287339" y="1268413"/>
            <a:ext cx="4140200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1"/>
          </p:nvPr>
        </p:nvSpPr>
        <p:spPr>
          <a:xfrm>
            <a:off x="4716463" y="1268414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5" name="Объект 3"/>
          <p:cNvSpPr>
            <a:spLocks noGrp="1"/>
          </p:cNvSpPr>
          <p:nvPr>
            <p:ph sz="quarter" idx="13"/>
          </p:nvPr>
        </p:nvSpPr>
        <p:spPr>
          <a:xfrm>
            <a:off x="4716463" y="3911600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20600517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права и два объекта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 hasCustomPrompt="1"/>
          </p:nvPr>
        </p:nvSpPr>
        <p:spPr>
          <a:xfrm>
            <a:off x="287339" y="260350"/>
            <a:ext cx="8569324" cy="605514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12" name="Объект 3"/>
          <p:cNvSpPr>
            <a:spLocks noGrp="1"/>
          </p:cNvSpPr>
          <p:nvPr>
            <p:ph sz="quarter" idx="11"/>
          </p:nvPr>
        </p:nvSpPr>
        <p:spPr>
          <a:xfrm>
            <a:off x="287339" y="1268414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3" name="Объект 3"/>
          <p:cNvSpPr>
            <a:spLocks noGrp="1"/>
          </p:cNvSpPr>
          <p:nvPr>
            <p:ph sz="quarter" idx="13"/>
          </p:nvPr>
        </p:nvSpPr>
        <p:spPr>
          <a:xfrm>
            <a:off x="287339" y="3911600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5"/>
          </p:nvPr>
        </p:nvSpPr>
        <p:spPr>
          <a:xfrm>
            <a:off x="4716463" y="1268413"/>
            <a:ext cx="4140200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08640854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 hasCustomPrompt="1"/>
          </p:nvPr>
        </p:nvSpPr>
        <p:spPr>
          <a:xfrm>
            <a:off x="287337" y="260350"/>
            <a:ext cx="8569326" cy="607021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12" name="Объект 3"/>
          <p:cNvSpPr>
            <a:spLocks noGrp="1"/>
          </p:cNvSpPr>
          <p:nvPr>
            <p:ph sz="quarter" idx="16"/>
          </p:nvPr>
        </p:nvSpPr>
        <p:spPr>
          <a:xfrm>
            <a:off x="287339" y="1268413"/>
            <a:ext cx="2663824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3" name="Объект 3"/>
          <p:cNvSpPr>
            <a:spLocks noGrp="1"/>
          </p:cNvSpPr>
          <p:nvPr>
            <p:ph sz="quarter" idx="17"/>
          </p:nvPr>
        </p:nvSpPr>
        <p:spPr>
          <a:xfrm>
            <a:off x="3240089" y="1268413"/>
            <a:ext cx="2663824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8"/>
          </p:nvPr>
        </p:nvSpPr>
        <p:spPr>
          <a:xfrm>
            <a:off x="6192839" y="1268413"/>
            <a:ext cx="2663824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7633833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низу и два объекта с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 hasCustomPrompt="1"/>
          </p:nvPr>
        </p:nvSpPr>
        <p:spPr>
          <a:xfrm>
            <a:off x="288000" y="260350"/>
            <a:ext cx="8568000" cy="608400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12" name="Объект 3"/>
          <p:cNvSpPr>
            <a:spLocks noGrp="1"/>
          </p:cNvSpPr>
          <p:nvPr>
            <p:ph sz="quarter" idx="11"/>
          </p:nvPr>
        </p:nvSpPr>
        <p:spPr>
          <a:xfrm>
            <a:off x="4716463" y="1268414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3" name="Объект 3"/>
          <p:cNvSpPr>
            <a:spLocks noGrp="1"/>
          </p:cNvSpPr>
          <p:nvPr>
            <p:ph sz="quarter" idx="16"/>
          </p:nvPr>
        </p:nvSpPr>
        <p:spPr>
          <a:xfrm>
            <a:off x="287338" y="1268414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7"/>
          </p:nvPr>
        </p:nvSpPr>
        <p:spPr>
          <a:xfrm>
            <a:off x="287337" y="3911600"/>
            <a:ext cx="8569325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1245050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верху и два объекта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>
          <a:xfrm>
            <a:off x="288000" y="260350"/>
            <a:ext cx="8568000" cy="608400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12" name="Объект 3"/>
          <p:cNvSpPr>
            <a:spLocks noGrp="1"/>
          </p:cNvSpPr>
          <p:nvPr>
            <p:ph sz="quarter" idx="17"/>
          </p:nvPr>
        </p:nvSpPr>
        <p:spPr>
          <a:xfrm>
            <a:off x="287337" y="1268413"/>
            <a:ext cx="8569325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3" name="Объект 3"/>
          <p:cNvSpPr>
            <a:spLocks noGrp="1"/>
          </p:cNvSpPr>
          <p:nvPr>
            <p:ph sz="quarter" idx="11"/>
          </p:nvPr>
        </p:nvSpPr>
        <p:spPr>
          <a:xfrm>
            <a:off x="4716463" y="3911600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6"/>
          </p:nvPr>
        </p:nvSpPr>
        <p:spPr>
          <a:xfrm>
            <a:off x="287338" y="3911600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9111077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 hasCustomPrompt="1"/>
          </p:nvPr>
        </p:nvSpPr>
        <p:spPr>
          <a:xfrm>
            <a:off x="288000" y="260350"/>
            <a:ext cx="8568000" cy="608400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1"/>
          </p:nvPr>
        </p:nvSpPr>
        <p:spPr>
          <a:xfrm>
            <a:off x="4716463" y="1268414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5" name="Объект 3"/>
          <p:cNvSpPr>
            <a:spLocks noGrp="1"/>
          </p:cNvSpPr>
          <p:nvPr>
            <p:ph sz="quarter" idx="16"/>
          </p:nvPr>
        </p:nvSpPr>
        <p:spPr>
          <a:xfrm>
            <a:off x="287338" y="1268414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6" name="Объект 3"/>
          <p:cNvSpPr>
            <a:spLocks noGrp="1"/>
          </p:cNvSpPr>
          <p:nvPr>
            <p:ph sz="quarter" idx="17"/>
          </p:nvPr>
        </p:nvSpPr>
        <p:spPr>
          <a:xfrm>
            <a:off x="4716463" y="3911600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7" name="Объект 3"/>
          <p:cNvSpPr>
            <a:spLocks noGrp="1"/>
          </p:cNvSpPr>
          <p:nvPr>
            <p:ph sz="quarter" idx="18"/>
          </p:nvPr>
        </p:nvSpPr>
        <p:spPr>
          <a:xfrm>
            <a:off x="287338" y="3911600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8245433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/>
          <p:cNvSpPr>
            <a:spLocks noGrp="1"/>
          </p:cNvSpPr>
          <p:nvPr>
            <p:ph type="pic" sz="quarter" idx="10" hasCustomPrompt="1"/>
          </p:nvPr>
        </p:nvSpPr>
        <p:spPr>
          <a:xfrm>
            <a:off x="287338" y="1268760"/>
            <a:ext cx="8569325" cy="50616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6067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права и два объекта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 hasCustomPrompt="1"/>
          </p:nvPr>
        </p:nvSpPr>
        <p:spPr>
          <a:xfrm>
            <a:off x="287338" y="188640"/>
            <a:ext cx="8560318" cy="610499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12" name="Объект 3"/>
          <p:cNvSpPr>
            <a:spLocks noGrp="1"/>
          </p:cNvSpPr>
          <p:nvPr>
            <p:ph sz="quarter" idx="14"/>
          </p:nvPr>
        </p:nvSpPr>
        <p:spPr>
          <a:xfrm>
            <a:off x="287338" y="1268413"/>
            <a:ext cx="4176711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3" name="Объект 3"/>
          <p:cNvSpPr>
            <a:spLocks noGrp="1"/>
          </p:cNvSpPr>
          <p:nvPr>
            <p:ph sz="quarter" idx="15"/>
          </p:nvPr>
        </p:nvSpPr>
        <p:spPr>
          <a:xfrm>
            <a:off x="287338" y="3897311"/>
            <a:ext cx="4176711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1"/>
          </p:nvPr>
        </p:nvSpPr>
        <p:spPr>
          <a:xfrm>
            <a:off x="4670945" y="1268412"/>
            <a:ext cx="4176711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9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1387292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рисунок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/>
          <p:cNvSpPr>
            <a:spLocks noGrp="1"/>
          </p:cNvSpPr>
          <p:nvPr>
            <p:ph type="pic" sz="quarter" idx="11" hasCustomPrompt="1"/>
          </p:nvPr>
        </p:nvSpPr>
        <p:spPr>
          <a:xfrm>
            <a:off x="4696856" y="1268759"/>
            <a:ext cx="4159807" cy="50616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 baseline="0"/>
            </a:lvl1pPr>
          </a:lstStyle>
          <a:p>
            <a:r>
              <a:rPr lang="ru-RU" dirty="0" smtClean="0"/>
              <a:t>Вставьте рисунок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9" name="Объект 3"/>
          <p:cNvSpPr>
            <a:spLocks noGrp="1"/>
          </p:cNvSpPr>
          <p:nvPr>
            <p:ph sz="quarter" idx="16"/>
          </p:nvPr>
        </p:nvSpPr>
        <p:spPr>
          <a:xfrm>
            <a:off x="287338" y="1268414"/>
            <a:ext cx="4140200" cy="507682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2812604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рисунок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5"/>
          <p:cNvSpPr>
            <a:spLocks noGrp="1"/>
          </p:cNvSpPr>
          <p:nvPr>
            <p:ph type="pic" sz="quarter" idx="12" hasCustomPrompt="1"/>
          </p:nvPr>
        </p:nvSpPr>
        <p:spPr>
          <a:xfrm>
            <a:off x="288925" y="1268412"/>
            <a:ext cx="4156075" cy="507682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 hasCustomPrompt="1"/>
          </p:nvPr>
        </p:nvSpPr>
        <p:spPr>
          <a:xfrm>
            <a:off x="287337" y="260350"/>
            <a:ext cx="8569326" cy="607021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9" name="Объект 3"/>
          <p:cNvSpPr>
            <a:spLocks noGrp="1"/>
          </p:cNvSpPr>
          <p:nvPr>
            <p:ph sz="quarter" idx="16"/>
          </p:nvPr>
        </p:nvSpPr>
        <p:spPr>
          <a:xfrm>
            <a:off x="4716463" y="1268414"/>
            <a:ext cx="4140200" cy="507682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0721131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рисунок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2" hasCustomPrompt="1"/>
          </p:nvPr>
        </p:nvSpPr>
        <p:spPr>
          <a:xfrm>
            <a:off x="287337" y="3926849"/>
            <a:ext cx="8569325" cy="24048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8" name="Объект 3"/>
          <p:cNvSpPr>
            <a:spLocks noGrp="1"/>
          </p:cNvSpPr>
          <p:nvPr>
            <p:ph sz="quarter" idx="17"/>
          </p:nvPr>
        </p:nvSpPr>
        <p:spPr>
          <a:xfrm>
            <a:off x="287337" y="1268413"/>
            <a:ext cx="8569325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83659887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три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2" hasCustomPrompt="1"/>
          </p:nvPr>
        </p:nvSpPr>
        <p:spPr>
          <a:xfrm>
            <a:off x="288130" y="3924300"/>
            <a:ext cx="2664000" cy="2420939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</p:txBody>
      </p:sp>
      <p:sp>
        <p:nvSpPr>
          <p:cNvPr id="11" name="Рисунок 3"/>
          <p:cNvSpPr>
            <a:spLocks noGrp="1"/>
          </p:cNvSpPr>
          <p:nvPr>
            <p:ph type="pic" sz="quarter" idx="14" hasCustomPrompt="1"/>
          </p:nvPr>
        </p:nvSpPr>
        <p:spPr>
          <a:xfrm>
            <a:off x="3235893" y="3924299"/>
            <a:ext cx="2664000" cy="2420939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  <a:p>
            <a:endParaRPr lang="ru-RU" dirty="0"/>
          </a:p>
        </p:txBody>
      </p:sp>
      <p:sp>
        <p:nvSpPr>
          <p:cNvPr id="12" name="Рисунок 3"/>
          <p:cNvSpPr>
            <a:spLocks noGrp="1"/>
          </p:cNvSpPr>
          <p:nvPr>
            <p:ph type="pic" sz="quarter" idx="15" hasCustomPrompt="1"/>
          </p:nvPr>
        </p:nvSpPr>
        <p:spPr>
          <a:xfrm>
            <a:off x="6183656" y="3924299"/>
            <a:ext cx="2664000" cy="2420939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  <a:p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 hasCustomPrompt="1"/>
          </p:nvPr>
        </p:nvSpPr>
        <p:spPr>
          <a:xfrm>
            <a:off x="288000" y="260350"/>
            <a:ext cx="8568000" cy="608400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10" name="Объект 3"/>
          <p:cNvSpPr>
            <a:spLocks noGrp="1"/>
          </p:cNvSpPr>
          <p:nvPr>
            <p:ph sz="quarter" idx="17"/>
          </p:nvPr>
        </p:nvSpPr>
        <p:spPr>
          <a:xfrm>
            <a:off x="287337" y="1268413"/>
            <a:ext cx="8569325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988685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 и рисунок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5"/>
          <p:cNvSpPr>
            <a:spLocks noGrp="1"/>
          </p:cNvSpPr>
          <p:nvPr>
            <p:ph type="pic" sz="quarter" idx="12" hasCustomPrompt="1"/>
          </p:nvPr>
        </p:nvSpPr>
        <p:spPr>
          <a:xfrm>
            <a:off x="4696856" y="1268759"/>
            <a:ext cx="4150800" cy="50616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11" name="Объект 3"/>
          <p:cNvSpPr>
            <a:spLocks noGrp="1"/>
          </p:cNvSpPr>
          <p:nvPr>
            <p:ph sz="quarter" idx="16"/>
          </p:nvPr>
        </p:nvSpPr>
        <p:spPr>
          <a:xfrm>
            <a:off x="287338" y="1268414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2" name="Объект 3"/>
          <p:cNvSpPr>
            <a:spLocks noGrp="1"/>
          </p:cNvSpPr>
          <p:nvPr>
            <p:ph sz="quarter" idx="18"/>
          </p:nvPr>
        </p:nvSpPr>
        <p:spPr>
          <a:xfrm>
            <a:off x="287338" y="3911600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6908223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 и два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/>
          <p:cNvSpPr>
            <a:spLocks noGrp="1"/>
          </p:cNvSpPr>
          <p:nvPr>
            <p:ph type="pic" sz="quarter" idx="14" hasCustomPrompt="1"/>
          </p:nvPr>
        </p:nvSpPr>
        <p:spPr>
          <a:xfrm>
            <a:off x="4696856" y="1268759"/>
            <a:ext cx="4150800" cy="24048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</p:txBody>
      </p:sp>
      <p:sp>
        <p:nvSpPr>
          <p:cNvPr id="9" name="Рисунок 7"/>
          <p:cNvSpPr>
            <a:spLocks noGrp="1"/>
          </p:cNvSpPr>
          <p:nvPr>
            <p:ph type="pic" sz="quarter" idx="15" hasCustomPrompt="1"/>
          </p:nvPr>
        </p:nvSpPr>
        <p:spPr>
          <a:xfrm>
            <a:off x="4696856" y="3933055"/>
            <a:ext cx="4150800" cy="2394843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13" name="Объект 3"/>
          <p:cNvSpPr>
            <a:spLocks noGrp="1"/>
          </p:cNvSpPr>
          <p:nvPr>
            <p:ph sz="quarter" idx="16"/>
          </p:nvPr>
        </p:nvSpPr>
        <p:spPr>
          <a:xfrm>
            <a:off x="287338" y="1268414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8"/>
          </p:nvPr>
        </p:nvSpPr>
        <p:spPr>
          <a:xfrm>
            <a:off x="287338" y="3911600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05098261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два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/>
          <p:cNvSpPr>
            <a:spLocks noGrp="1"/>
          </p:cNvSpPr>
          <p:nvPr>
            <p:ph type="pic" sz="quarter" idx="14" hasCustomPrompt="1"/>
          </p:nvPr>
        </p:nvSpPr>
        <p:spPr>
          <a:xfrm>
            <a:off x="4696856" y="1268759"/>
            <a:ext cx="4150800" cy="24048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</p:txBody>
      </p:sp>
      <p:sp>
        <p:nvSpPr>
          <p:cNvPr id="9" name="Рисунок 7"/>
          <p:cNvSpPr>
            <a:spLocks noGrp="1"/>
          </p:cNvSpPr>
          <p:nvPr>
            <p:ph type="pic" sz="quarter" idx="15" hasCustomPrompt="1"/>
          </p:nvPr>
        </p:nvSpPr>
        <p:spPr>
          <a:xfrm>
            <a:off x="4696856" y="3935675"/>
            <a:ext cx="4150800" cy="24048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11" name="Объект 3"/>
          <p:cNvSpPr>
            <a:spLocks noGrp="1"/>
          </p:cNvSpPr>
          <p:nvPr>
            <p:ph sz="quarter" idx="16"/>
          </p:nvPr>
        </p:nvSpPr>
        <p:spPr>
          <a:xfrm>
            <a:off x="287338" y="1268414"/>
            <a:ext cx="4140200" cy="507682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83268479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Четыре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/>
          <p:cNvSpPr>
            <a:spLocks noGrp="1"/>
          </p:cNvSpPr>
          <p:nvPr>
            <p:ph type="pic" sz="quarter" idx="14" hasCustomPrompt="1"/>
          </p:nvPr>
        </p:nvSpPr>
        <p:spPr>
          <a:xfrm>
            <a:off x="4696856" y="1268759"/>
            <a:ext cx="4150800" cy="24048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  <a:p>
            <a:endParaRPr lang="en-US" dirty="0"/>
          </a:p>
        </p:txBody>
      </p:sp>
      <p:sp>
        <p:nvSpPr>
          <p:cNvPr id="9" name="Рисунок 7"/>
          <p:cNvSpPr>
            <a:spLocks noGrp="1"/>
          </p:cNvSpPr>
          <p:nvPr>
            <p:ph type="pic" sz="quarter" idx="15" hasCustomPrompt="1"/>
          </p:nvPr>
        </p:nvSpPr>
        <p:spPr>
          <a:xfrm>
            <a:off x="4696856" y="3933824"/>
            <a:ext cx="4150800" cy="2411499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  <a:p>
            <a:endParaRPr lang="en-US" dirty="0"/>
          </a:p>
        </p:txBody>
      </p:sp>
      <p:sp>
        <p:nvSpPr>
          <p:cNvPr id="7" name="Рисунок 7"/>
          <p:cNvSpPr>
            <a:spLocks noGrp="1"/>
          </p:cNvSpPr>
          <p:nvPr>
            <p:ph type="pic" sz="quarter" idx="16" hasCustomPrompt="1"/>
          </p:nvPr>
        </p:nvSpPr>
        <p:spPr>
          <a:xfrm>
            <a:off x="289110" y="1268759"/>
            <a:ext cx="4150800" cy="24048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  <a:p>
            <a:endParaRPr lang="en-US" dirty="0"/>
          </a:p>
        </p:txBody>
      </p:sp>
      <p:sp>
        <p:nvSpPr>
          <p:cNvPr id="10" name="Рисунок 7"/>
          <p:cNvSpPr>
            <a:spLocks noGrp="1"/>
          </p:cNvSpPr>
          <p:nvPr>
            <p:ph type="pic" sz="quarter" idx="17" hasCustomPrompt="1"/>
          </p:nvPr>
        </p:nvSpPr>
        <p:spPr>
          <a:xfrm>
            <a:off x="289110" y="3933824"/>
            <a:ext cx="4150800" cy="2411499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  <a:p>
            <a:endParaRPr lang="en-US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91807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 и текст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87337" y="260350"/>
            <a:ext cx="8569326" cy="607021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 hasCustomPrompt="1"/>
          </p:nvPr>
        </p:nvSpPr>
        <p:spPr>
          <a:xfrm>
            <a:off x="287338" y="1268413"/>
            <a:ext cx="5040312" cy="5040312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8" name="Объект 3"/>
          <p:cNvSpPr>
            <a:spLocks noGrp="1"/>
          </p:cNvSpPr>
          <p:nvPr>
            <p:ph sz="quarter" idx="16"/>
          </p:nvPr>
        </p:nvSpPr>
        <p:spPr>
          <a:xfrm>
            <a:off x="5616575" y="1268414"/>
            <a:ext cx="3240087" cy="507682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198054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бъект и два блока текст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1" hasCustomPrompt="1"/>
          </p:nvPr>
        </p:nvSpPr>
        <p:spPr>
          <a:xfrm>
            <a:off x="287338" y="1987020"/>
            <a:ext cx="5040312" cy="4355888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sz="2200"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текст, или вставьте объект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6" hasCustomPrompt="1"/>
          </p:nvPr>
        </p:nvSpPr>
        <p:spPr>
          <a:xfrm>
            <a:off x="287338" y="1267003"/>
            <a:ext cx="5040745" cy="576001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sz="2400" b="1" baseline="0"/>
            </a:lvl1pPr>
          </a:lstStyle>
          <a:p>
            <a:pPr lvl="0"/>
            <a:r>
              <a:rPr lang="ru-RU" dirty="0" smtClean="0"/>
              <a:t>Вставьте заголовок</a:t>
            </a: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287338" y="1931946"/>
            <a:ext cx="5040746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10" name="Объект 3"/>
          <p:cNvSpPr>
            <a:spLocks noGrp="1"/>
          </p:cNvSpPr>
          <p:nvPr>
            <p:ph sz="quarter" idx="18"/>
          </p:nvPr>
        </p:nvSpPr>
        <p:spPr>
          <a:xfrm>
            <a:off x="5616575" y="1268414"/>
            <a:ext cx="3240087" cy="33480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1" name="Объект 3"/>
          <p:cNvSpPr>
            <a:spLocks noGrp="1"/>
          </p:cNvSpPr>
          <p:nvPr>
            <p:ph sz="quarter" idx="19"/>
          </p:nvPr>
        </p:nvSpPr>
        <p:spPr>
          <a:xfrm>
            <a:off x="5616575" y="4833938"/>
            <a:ext cx="3240087" cy="1511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578248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 hasCustomPrompt="1"/>
          </p:nvPr>
        </p:nvSpPr>
        <p:spPr>
          <a:xfrm>
            <a:off x="287338" y="188640"/>
            <a:ext cx="8560318" cy="610499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12" name="Объект 3"/>
          <p:cNvSpPr>
            <a:spLocks noGrp="1"/>
          </p:cNvSpPr>
          <p:nvPr>
            <p:ph sz="quarter" idx="11"/>
          </p:nvPr>
        </p:nvSpPr>
        <p:spPr>
          <a:xfrm>
            <a:off x="6156325" y="1268412"/>
            <a:ext cx="2691331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3" name="Объект 3"/>
          <p:cNvSpPr>
            <a:spLocks noGrp="1"/>
          </p:cNvSpPr>
          <p:nvPr>
            <p:ph sz="quarter" idx="13"/>
          </p:nvPr>
        </p:nvSpPr>
        <p:spPr>
          <a:xfrm>
            <a:off x="287338" y="1268412"/>
            <a:ext cx="2691331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4"/>
          </p:nvPr>
        </p:nvSpPr>
        <p:spPr>
          <a:xfrm>
            <a:off x="3221831" y="1268412"/>
            <a:ext cx="2691331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7500152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87337" y="260350"/>
            <a:ext cx="8569326" cy="607021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8" name="Rectangle 7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9" name="Объект 3"/>
          <p:cNvSpPr>
            <a:spLocks noGrp="1"/>
          </p:cNvSpPr>
          <p:nvPr>
            <p:ph sz="quarter" idx="16"/>
          </p:nvPr>
        </p:nvSpPr>
        <p:spPr>
          <a:xfrm>
            <a:off x="287338" y="1268414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1" name="Объект 3"/>
          <p:cNvSpPr>
            <a:spLocks noGrp="1"/>
          </p:cNvSpPr>
          <p:nvPr>
            <p:ph sz="quarter" idx="20"/>
          </p:nvPr>
        </p:nvSpPr>
        <p:spPr>
          <a:xfrm>
            <a:off x="287338" y="3911600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3" name="Объект 3"/>
          <p:cNvSpPr>
            <a:spLocks noGrp="1"/>
          </p:cNvSpPr>
          <p:nvPr>
            <p:ph sz="quarter" idx="21"/>
          </p:nvPr>
        </p:nvSpPr>
        <p:spPr>
          <a:xfrm>
            <a:off x="4716463" y="1268414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6" name="Объект 3"/>
          <p:cNvSpPr>
            <a:spLocks noGrp="1"/>
          </p:cNvSpPr>
          <p:nvPr>
            <p:ph sz="quarter" idx="22"/>
          </p:nvPr>
        </p:nvSpPr>
        <p:spPr>
          <a:xfrm>
            <a:off x="4716463" y="3911600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0419500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 hasCustomPrompt="1"/>
          </p:nvPr>
        </p:nvSpPr>
        <p:spPr>
          <a:xfrm>
            <a:off x="287338" y="1268413"/>
            <a:ext cx="8569325" cy="5040312"/>
          </a:xfrm>
        </p:spPr>
        <p:txBody>
          <a:bodyPr>
            <a:noAutofit/>
          </a:bodyPr>
          <a:lstStyle>
            <a:lvl1pPr>
              <a:defRPr sz="2200" b="0"/>
            </a:lvl1pPr>
          </a:lstStyle>
          <a:p>
            <a:r>
              <a:rPr lang="ru-RU" dirty="0" smtClean="0"/>
              <a:t>Вставьте рисунок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2" hasCustomPrompt="1"/>
          </p:nvPr>
        </p:nvSpPr>
        <p:spPr>
          <a:xfrm>
            <a:off x="467148" y="4545014"/>
            <a:ext cx="5581227" cy="1583418"/>
          </a:xfrm>
          <a:solidFill>
            <a:srgbClr val="FFFFFF">
              <a:alpha val="80000"/>
            </a:srgbClr>
          </a:solidFill>
        </p:spPr>
        <p:txBody>
          <a:bodyPr lIns="144000" tIns="108000" rIns="72000" bIns="72000">
            <a:noAutofit/>
          </a:bodyPr>
          <a:lstStyle>
            <a:lvl1pPr>
              <a:spcBef>
                <a:spcPts val="0"/>
              </a:spcBef>
              <a:defRPr sz="2200" b="0" baseline="0"/>
            </a:lvl1pPr>
          </a:lstStyle>
          <a:p>
            <a:r>
              <a:rPr lang="ru-RU" dirty="0" smtClean="0"/>
              <a:t>Введите текст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428614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рисунка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 hasCustomPrompt="1"/>
          </p:nvPr>
        </p:nvSpPr>
        <p:spPr>
          <a:xfrm>
            <a:off x="287338" y="1268413"/>
            <a:ext cx="4157662" cy="331311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  <a:p>
            <a:endParaRPr lang="ru-RU" dirty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2" hasCustomPrompt="1"/>
          </p:nvPr>
        </p:nvSpPr>
        <p:spPr>
          <a:xfrm>
            <a:off x="4699000" y="1268413"/>
            <a:ext cx="4157663" cy="331311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  <a:p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 hasCustomPrompt="1"/>
          </p:nvPr>
        </p:nvSpPr>
        <p:spPr>
          <a:xfrm>
            <a:off x="287338" y="4830564"/>
            <a:ext cx="4157662" cy="15113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2200" b="0"/>
            </a:lvl1pPr>
          </a:lstStyle>
          <a:p>
            <a:r>
              <a:rPr lang="ru-RU" dirty="0" smtClean="0"/>
              <a:t>Введите текст</a:t>
            </a:r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4" hasCustomPrompt="1"/>
          </p:nvPr>
        </p:nvSpPr>
        <p:spPr>
          <a:xfrm>
            <a:off x="4699000" y="4830564"/>
            <a:ext cx="4157663" cy="15113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2200" b="0"/>
            </a:lvl1pPr>
          </a:lstStyle>
          <a:p>
            <a:r>
              <a:rPr lang="ru-RU" dirty="0" smtClean="0"/>
              <a:t>Введите текст</a:t>
            </a:r>
            <a:endParaRPr lang="ru-RU" dirty="0"/>
          </a:p>
        </p:txBody>
      </p:sp>
      <p:sp>
        <p:nvSpPr>
          <p:cNvPr id="10" name="Rectangle 9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289463880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рисунка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20" name="Рисунок 19"/>
          <p:cNvSpPr>
            <a:spLocks noGrp="1"/>
          </p:cNvSpPr>
          <p:nvPr>
            <p:ph type="pic" sz="quarter" idx="11" hasCustomPrompt="1"/>
          </p:nvPr>
        </p:nvSpPr>
        <p:spPr>
          <a:xfrm>
            <a:off x="287338" y="1268413"/>
            <a:ext cx="2681287" cy="3313112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  <a:p>
            <a:endParaRPr lang="ru-RU" dirty="0"/>
          </a:p>
        </p:txBody>
      </p:sp>
      <p:sp>
        <p:nvSpPr>
          <p:cNvPr id="22" name="Рисунок 21"/>
          <p:cNvSpPr>
            <a:spLocks noGrp="1"/>
          </p:cNvSpPr>
          <p:nvPr>
            <p:ph type="pic" sz="quarter" idx="12" hasCustomPrompt="1"/>
          </p:nvPr>
        </p:nvSpPr>
        <p:spPr>
          <a:xfrm>
            <a:off x="3240088" y="1268413"/>
            <a:ext cx="2663825" cy="3313112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  <a:p>
            <a:endParaRPr lang="ru-RU" dirty="0"/>
          </a:p>
        </p:txBody>
      </p:sp>
      <p:sp>
        <p:nvSpPr>
          <p:cNvPr id="24" name="Рисунок 23"/>
          <p:cNvSpPr>
            <a:spLocks noGrp="1"/>
          </p:cNvSpPr>
          <p:nvPr>
            <p:ph type="pic" sz="quarter" idx="13" hasCustomPrompt="1"/>
          </p:nvPr>
        </p:nvSpPr>
        <p:spPr>
          <a:xfrm>
            <a:off x="6175375" y="1268413"/>
            <a:ext cx="2681288" cy="3313112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  <a:p>
            <a:endParaRPr lang="ru-RU" dirty="0"/>
          </a:p>
        </p:txBody>
      </p:sp>
      <p:sp>
        <p:nvSpPr>
          <p:cNvPr id="26" name="Текст 25"/>
          <p:cNvSpPr>
            <a:spLocks noGrp="1"/>
          </p:cNvSpPr>
          <p:nvPr>
            <p:ph type="body" sz="quarter" idx="14" hasCustomPrompt="1"/>
          </p:nvPr>
        </p:nvSpPr>
        <p:spPr>
          <a:xfrm>
            <a:off x="287338" y="4833938"/>
            <a:ext cx="2681287" cy="1511299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2200" b="0"/>
            </a:lvl1pPr>
          </a:lstStyle>
          <a:p>
            <a:r>
              <a:rPr lang="ru-RU" dirty="0" smtClean="0"/>
              <a:t>Введите текст</a:t>
            </a:r>
            <a:endParaRPr lang="ru-RU" dirty="0"/>
          </a:p>
        </p:txBody>
      </p:sp>
      <p:sp>
        <p:nvSpPr>
          <p:cNvPr id="28" name="Текст 27"/>
          <p:cNvSpPr>
            <a:spLocks noGrp="1"/>
          </p:cNvSpPr>
          <p:nvPr>
            <p:ph type="body" sz="quarter" idx="15" hasCustomPrompt="1"/>
          </p:nvPr>
        </p:nvSpPr>
        <p:spPr>
          <a:xfrm>
            <a:off x="3240088" y="4833938"/>
            <a:ext cx="2663825" cy="1511299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2200" b="0"/>
            </a:lvl1pPr>
          </a:lstStyle>
          <a:p>
            <a:r>
              <a:rPr lang="ru-RU" dirty="0" smtClean="0"/>
              <a:t>Введите текст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6" hasCustomPrompt="1"/>
          </p:nvPr>
        </p:nvSpPr>
        <p:spPr>
          <a:xfrm>
            <a:off x="6175375" y="4833938"/>
            <a:ext cx="2681288" cy="1511299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2200" b="0" baseline="0"/>
            </a:lvl1pPr>
          </a:lstStyle>
          <a:p>
            <a:r>
              <a:rPr lang="ru-RU" dirty="0" smtClean="0"/>
              <a:t>Введите текст</a:t>
            </a:r>
            <a:endParaRPr lang="ru-RU" dirty="0"/>
          </a:p>
        </p:txBody>
      </p:sp>
      <p:sp>
        <p:nvSpPr>
          <p:cNvPr id="11" name="Rectangle 10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4196769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бъект, текст и подпись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4" hasCustomPrompt="1"/>
          </p:nvPr>
        </p:nvSpPr>
        <p:spPr>
          <a:xfrm>
            <a:off x="287338" y="5589240"/>
            <a:ext cx="8569325" cy="75651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200" b="0"/>
            </a:lvl1pPr>
          </a:lstStyle>
          <a:p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7" name="Rectangle 6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8" name="Объект 3"/>
          <p:cNvSpPr>
            <a:spLocks noGrp="1"/>
          </p:cNvSpPr>
          <p:nvPr>
            <p:ph sz="quarter" idx="16"/>
          </p:nvPr>
        </p:nvSpPr>
        <p:spPr>
          <a:xfrm>
            <a:off x="287338" y="1268414"/>
            <a:ext cx="5616575" cy="410527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9" name="Объект 3"/>
          <p:cNvSpPr>
            <a:spLocks noGrp="1"/>
          </p:cNvSpPr>
          <p:nvPr>
            <p:ph sz="quarter" idx="17"/>
          </p:nvPr>
        </p:nvSpPr>
        <p:spPr>
          <a:xfrm>
            <a:off x="6175376" y="1268414"/>
            <a:ext cx="2681288" cy="410527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1032861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бъект и подпись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4" hasCustomPrompt="1"/>
          </p:nvPr>
        </p:nvSpPr>
        <p:spPr>
          <a:xfrm>
            <a:off x="287338" y="5588724"/>
            <a:ext cx="8569325" cy="75651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200" b="0"/>
            </a:lvl1pPr>
          </a:lstStyle>
          <a:p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6" name="Rectangle 5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8" name="Объект 3"/>
          <p:cNvSpPr>
            <a:spLocks noGrp="1"/>
          </p:cNvSpPr>
          <p:nvPr>
            <p:ph sz="quarter" idx="16"/>
          </p:nvPr>
        </p:nvSpPr>
        <p:spPr>
          <a:xfrm>
            <a:off x="287338" y="1268414"/>
            <a:ext cx="8569325" cy="410527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0342225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объекта и два блока текст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1" hasCustomPrompt="1"/>
          </p:nvPr>
        </p:nvSpPr>
        <p:spPr>
          <a:xfrm>
            <a:off x="287338" y="1268413"/>
            <a:ext cx="2681287" cy="24130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  <a:lvl2pPr>
              <a:defRPr sz="2200" b="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Введите текст, или вставьте объект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quarter" idx="12" hasCustomPrompt="1"/>
          </p:nvPr>
        </p:nvSpPr>
        <p:spPr>
          <a:xfrm>
            <a:off x="287338" y="3933825"/>
            <a:ext cx="2681287" cy="2403475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sz="2200" b="0"/>
            </a:lvl1pPr>
            <a:lvl2pPr>
              <a:defRPr sz="2200" b="0"/>
            </a:lvl2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текст, или вставьте объект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11" name="Объект 3"/>
          <p:cNvSpPr>
            <a:spLocks noGrp="1"/>
          </p:cNvSpPr>
          <p:nvPr>
            <p:ph sz="quarter" idx="16"/>
          </p:nvPr>
        </p:nvSpPr>
        <p:spPr>
          <a:xfrm>
            <a:off x="3239852" y="1268413"/>
            <a:ext cx="5616811" cy="24129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3" name="Объект 3"/>
          <p:cNvSpPr>
            <a:spLocks noGrp="1"/>
          </p:cNvSpPr>
          <p:nvPr>
            <p:ph sz="quarter" idx="17"/>
          </p:nvPr>
        </p:nvSpPr>
        <p:spPr>
          <a:xfrm>
            <a:off x="3239852" y="3924301"/>
            <a:ext cx="5616811" cy="24129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1215138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12" name="Рисунок 11"/>
          <p:cNvSpPr>
            <a:spLocks noGrp="1"/>
          </p:cNvSpPr>
          <p:nvPr>
            <p:ph type="pic" sz="quarter" idx="11" hasCustomPrompt="1"/>
          </p:nvPr>
        </p:nvSpPr>
        <p:spPr>
          <a:xfrm>
            <a:off x="287053" y="1268413"/>
            <a:ext cx="2681566" cy="17653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sz="2200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Рисунок</a:t>
            </a:r>
          </a:p>
          <a:p>
            <a:pPr lvl="0"/>
            <a:endParaRPr lang="ru-RU" dirty="0"/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2" hasCustomPrompt="1"/>
          </p:nvPr>
        </p:nvSpPr>
        <p:spPr>
          <a:xfrm>
            <a:off x="287338" y="3284983"/>
            <a:ext cx="2681287" cy="3060255"/>
          </a:xfrm>
        </p:spPr>
        <p:txBody>
          <a:bodyPr>
            <a:noAutofit/>
          </a:bodyPr>
          <a:lstStyle>
            <a:lvl1pPr>
              <a:defRPr sz="2200" b="0"/>
            </a:lvl1pPr>
          </a:lstStyle>
          <a:p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7" name="Rectangle 6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9" name="Объект 3"/>
          <p:cNvSpPr>
            <a:spLocks noGrp="1"/>
          </p:cNvSpPr>
          <p:nvPr>
            <p:ph sz="quarter" idx="17"/>
          </p:nvPr>
        </p:nvSpPr>
        <p:spPr>
          <a:xfrm>
            <a:off x="3239852" y="1268413"/>
            <a:ext cx="5616811" cy="50688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0570768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 рисунков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 hasCustomPrompt="1"/>
          </p:nvPr>
        </p:nvSpPr>
        <p:spPr>
          <a:xfrm>
            <a:off x="287338" y="1268413"/>
            <a:ext cx="8569325" cy="1512887"/>
          </a:xfrm>
        </p:spPr>
        <p:txBody>
          <a:bodyPr>
            <a:noAutofit/>
          </a:bodyPr>
          <a:lstStyle>
            <a:lvl1pPr>
              <a:defRPr sz="2200" b="0"/>
            </a:lvl1pPr>
          </a:lstStyle>
          <a:p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2" hasCustomPrompt="1"/>
          </p:nvPr>
        </p:nvSpPr>
        <p:spPr>
          <a:xfrm>
            <a:off x="287338" y="3052012"/>
            <a:ext cx="2671200" cy="15113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sz="2200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Рисунок</a:t>
            </a:r>
          </a:p>
          <a:p>
            <a:pPr lvl="0"/>
            <a:endParaRPr lang="ru-RU" dirty="0"/>
          </a:p>
        </p:txBody>
      </p:sp>
      <p:sp>
        <p:nvSpPr>
          <p:cNvPr id="9" name="Рисунок 8"/>
          <p:cNvSpPr>
            <a:spLocks noGrp="1"/>
          </p:cNvSpPr>
          <p:nvPr>
            <p:ph type="pic" sz="quarter" idx="13" hasCustomPrompt="1"/>
          </p:nvPr>
        </p:nvSpPr>
        <p:spPr>
          <a:xfrm>
            <a:off x="3235202" y="3052012"/>
            <a:ext cx="2671200" cy="15113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sz="2200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Рисунок</a:t>
            </a:r>
          </a:p>
          <a:p>
            <a:pPr lvl="0"/>
            <a:endParaRPr lang="ru-RU" dirty="0"/>
          </a:p>
        </p:txBody>
      </p:sp>
      <p:sp>
        <p:nvSpPr>
          <p:cNvPr id="11" name="Рисунок 10"/>
          <p:cNvSpPr>
            <a:spLocks noGrp="1"/>
          </p:cNvSpPr>
          <p:nvPr>
            <p:ph type="pic" sz="quarter" idx="14" hasCustomPrompt="1"/>
          </p:nvPr>
        </p:nvSpPr>
        <p:spPr>
          <a:xfrm>
            <a:off x="6178302" y="3052012"/>
            <a:ext cx="2671200" cy="15113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sz="2200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Рисунок</a:t>
            </a:r>
          </a:p>
          <a:p>
            <a:pPr lvl="0"/>
            <a:endParaRPr lang="ru-RU" dirty="0"/>
          </a:p>
        </p:txBody>
      </p:sp>
      <p:sp>
        <p:nvSpPr>
          <p:cNvPr id="14" name="Рисунок 13"/>
          <p:cNvSpPr>
            <a:spLocks noGrp="1"/>
          </p:cNvSpPr>
          <p:nvPr>
            <p:ph type="pic" sz="quarter" idx="15" hasCustomPrompt="1"/>
          </p:nvPr>
        </p:nvSpPr>
        <p:spPr>
          <a:xfrm>
            <a:off x="287338" y="4834024"/>
            <a:ext cx="2671200" cy="15113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sz="2200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Рисунок</a:t>
            </a:r>
          </a:p>
          <a:p>
            <a:pPr lvl="0"/>
            <a:endParaRPr lang="ru-RU" dirty="0"/>
          </a:p>
        </p:txBody>
      </p:sp>
      <p:sp>
        <p:nvSpPr>
          <p:cNvPr id="16" name="Рисунок 15"/>
          <p:cNvSpPr>
            <a:spLocks noGrp="1"/>
          </p:cNvSpPr>
          <p:nvPr>
            <p:ph type="pic" sz="quarter" idx="16" hasCustomPrompt="1"/>
          </p:nvPr>
        </p:nvSpPr>
        <p:spPr>
          <a:xfrm>
            <a:off x="3235201" y="4834024"/>
            <a:ext cx="2671200" cy="15113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sz="2200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Рисунок</a:t>
            </a:r>
          </a:p>
          <a:p>
            <a:pPr lvl="0"/>
            <a:endParaRPr lang="ru-RU" dirty="0"/>
          </a:p>
        </p:txBody>
      </p:sp>
      <p:sp>
        <p:nvSpPr>
          <p:cNvPr id="18" name="Рисунок 17"/>
          <p:cNvSpPr>
            <a:spLocks noGrp="1"/>
          </p:cNvSpPr>
          <p:nvPr>
            <p:ph type="pic" sz="quarter" idx="17" hasCustomPrompt="1"/>
          </p:nvPr>
        </p:nvSpPr>
        <p:spPr>
          <a:xfrm>
            <a:off x="6178301" y="4834024"/>
            <a:ext cx="2671200" cy="15113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sz="2200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Рисунок</a:t>
            </a:r>
          </a:p>
          <a:p>
            <a:pPr lvl="0"/>
            <a:endParaRPr lang="ru-RU" dirty="0"/>
          </a:p>
        </p:txBody>
      </p:sp>
      <p:sp>
        <p:nvSpPr>
          <p:cNvPr id="12" name="Rectangle 11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295058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объекта и текст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1" hasCustomPrompt="1"/>
          </p:nvPr>
        </p:nvSpPr>
        <p:spPr>
          <a:xfrm>
            <a:off x="287338" y="1988095"/>
            <a:ext cx="4157662" cy="2592176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sz="2200" b="0" dirty="0" smtClean="0"/>
            </a:lvl1pPr>
            <a:lvl2pPr>
              <a:defRPr lang="ru-RU" sz="2200" dirty="0" smtClean="0"/>
            </a:lvl2pPr>
            <a:lvl3pPr>
              <a:defRPr lang="ru-RU" sz="2200" dirty="0" smtClean="0"/>
            </a:lvl3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текст, или вставьте объект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quarter" idx="12" hasCustomPrompt="1"/>
          </p:nvPr>
        </p:nvSpPr>
        <p:spPr>
          <a:xfrm>
            <a:off x="4699000" y="1988095"/>
            <a:ext cx="4157663" cy="2592176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sz="2200" b="0" dirty="0" smtClean="0"/>
            </a:lvl1pPr>
            <a:lvl2pPr>
              <a:defRPr lang="ru-RU" sz="2200" dirty="0" smtClean="0"/>
            </a:lvl2pPr>
            <a:lvl3pPr>
              <a:defRPr lang="ru-RU" sz="2200" dirty="0" smtClean="0"/>
            </a:lvl3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текст, или вставьте объект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 hasCustomPrompt="1"/>
          </p:nvPr>
        </p:nvSpPr>
        <p:spPr>
          <a:xfrm>
            <a:off x="287338" y="1268413"/>
            <a:ext cx="4140200" cy="5688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ru-RU" dirty="0"/>
            </a:lvl1pPr>
          </a:lstStyle>
          <a:p>
            <a:pPr lvl="0"/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5" hasCustomPrompt="1"/>
          </p:nvPr>
        </p:nvSpPr>
        <p:spPr>
          <a:xfrm>
            <a:off x="4699000" y="1268413"/>
            <a:ext cx="4157663" cy="5688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sz="2400"/>
            </a:lvl1pPr>
          </a:lstStyle>
          <a:p>
            <a:pPr lvl="0"/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15" name="Объект 6"/>
          <p:cNvSpPr>
            <a:spLocks noGrp="1"/>
          </p:cNvSpPr>
          <p:nvPr>
            <p:ph sz="quarter" idx="16" hasCustomPrompt="1"/>
          </p:nvPr>
        </p:nvSpPr>
        <p:spPr>
          <a:xfrm>
            <a:off x="273161" y="4833938"/>
            <a:ext cx="8583501" cy="1511300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sz="2200" b="0" dirty="0" smtClean="0"/>
            </a:lvl1pPr>
            <a:lvl2pPr>
              <a:defRPr lang="ru-RU" sz="2200" dirty="0" smtClean="0"/>
            </a:lvl2pPr>
            <a:lvl3pPr>
              <a:defRPr lang="ru-RU" sz="2200" dirty="0" smtClean="0"/>
            </a:lvl3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текст, или вставьте объект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4698663" y="1927131"/>
            <a:ext cx="4158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0"/>
          <p:cNvCxnSpPr/>
          <p:nvPr/>
        </p:nvCxnSpPr>
        <p:spPr>
          <a:xfrm>
            <a:off x="287338" y="1927131"/>
            <a:ext cx="4158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985413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низу и два объекта с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 hasCustomPrompt="1"/>
          </p:nvPr>
        </p:nvSpPr>
        <p:spPr>
          <a:xfrm>
            <a:off x="287338" y="188640"/>
            <a:ext cx="8560318" cy="610499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12" name="Объект 3"/>
          <p:cNvSpPr>
            <a:spLocks noGrp="1"/>
          </p:cNvSpPr>
          <p:nvPr>
            <p:ph sz="quarter" idx="14"/>
          </p:nvPr>
        </p:nvSpPr>
        <p:spPr>
          <a:xfrm>
            <a:off x="287338" y="1268413"/>
            <a:ext cx="4176711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3" name="Объект 3"/>
          <p:cNvSpPr>
            <a:spLocks noGrp="1"/>
          </p:cNvSpPr>
          <p:nvPr>
            <p:ph sz="quarter" idx="16"/>
          </p:nvPr>
        </p:nvSpPr>
        <p:spPr>
          <a:xfrm>
            <a:off x="4670945" y="1268413"/>
            <a:ext cx="4176711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5"/>
          </p:nvPr>
        </p:nvSpPr>
        <p:spPr>
          <a:xfrm>
            <a:off x="287338" y="3897311"/>
            <a:ext cx="8569325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9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5351918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подзаголовка и два объекта (верси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baseline="0"/>
            </a:lvl1pPr>
          </a:lstStyle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 hasCustomPrompt="1"/>
          </p:nvPr>
        </p:nvSpPr>
        <p:spPr>
          <a:xfrm>
            <a:off x="287338" y="1268538"/>
            <a:ext cx="5616576" cy="5688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sz="2400" b="1"/>
            </a:lvl1pPr>
          </a:lstStyle>
          <a:p>
            <a:pPr lvl="0"/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 hasCustomPrompt="1"/>
          </p:nvPr>
        </p:nvSpPr>
        <p:spPr>
          <a:xfrm>
            <a:off x="6175375" y="1268421"/>
            <a:ext cx="2681288" cy="569767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sz="2400" b="1"/>
            </a:lvl1pPr>
          </a:lstStyle>
          <a:p>
            <a:pPr lvl="0"/>
            <a:r>
              <a:rPr lang="ru-RU" dirty="0" smtClean="0"/>
              <a:t>Введите заголовок</a:t>
            </a:r>
            <a:endParaRPr lang="ru-RU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287338" y="1933481"/>
            <a:ext cx="5616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6172992" y="1927131"/>
            <a:ext cx="2682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бъект 12"/>
          <p:cNvSpPr>
            <a:spLocks noGrp="1"/>
          </p:cNvSpPr>
          <p:nvPr>
            <p:ph sz="quarter" idx="13" hasCustomPrompt="1"/>
          </p:nvPr>
        </p:nvSpPr>
        <p:spPr>
          <a:xfrm>
            <a:off x="287338" y="1988556"/>
            <a:ext cx="5616576" cy="4354302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sz="2200" b="0" dirty="0" smtClean="0"/>
            </a:lvl1pPr>
            <a:lvl2pPr>
              <a:defRPr lang="ru-RU" sz="2200" dirty="0" smtClean="0"/>
            </a:lvl2pPr>
            <a:lvl3pPr>
              <a:defRPr lang="ru-RU" sz="2200" dirty="0" smtClean="0"/>
            </a:lvl3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текст, или вставьте объект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  <p:sp>
        <p:nvSpPr>
          <p:cNvPr id="15" name="Объект 14"/>
          <p:cNvSpPr>
            <a:spLocks noGrp="1"/>
          </p:cNvSpPr>
          <p:nvPr>
            <p:ph sz="quarter" idx="14" hasCustomPrompt="1"/>
          </p:nvPr>
        </p:nvSpPr>
        <p:spPr>
          <a:xfrm>
            <a:off x="6175375" y="1982205"/>
            <a:ext cx="2681287" cy="4360651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sz="2200" b="0" dirty="0" smtClean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текст, или вставьте объект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82836714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9155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ackGroundTitleSlid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2000" y="3608388"/>
            <a:ext cx="4284663" cy="2160587"/>
          </a:xfrm>
        </p:spPr>
        <p:txBody>
          <a:bodyPr anchor="t">
            <a:noAutofit/>
          </a:bodyPr>
          <a:lstStyle>
            <a:lvl1pPr>
              <a:defRPr sz="2200" baseline="0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Введите название презентации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7338" y="5445124"/>
            <a:ext cx="4157662" cy="216000"/>
          </a:xfrm>
        </p:spPr>
        <p:txBody>
          <a:bodyPr>
            <a:normAutofit/>
          </a:bodyPr>
          <a:lstStyle>
            <a:lvl1pPr marL="0" indent="0" algn="l">
              <a:buNone/>
              <a:defRPr sz="1400" b="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Введите название предприятия</a:t>
            </a:r>
            <a:endParaRPr lang="ru-RU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87338" y="5674156"/>
            <a:ext cx="4140000" cy="215444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400" b="0" dirty="0" smtClean="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ru-RU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ts val="300"/>
              </a:spcBef>
              <a:spcAft>
                <a:spcPts val="300"/>
              </a:spcAft>
            </a:pPr>
            <a:r>
              <a:rPr lang="ru-RU" dirty="0" smtClean="0"/>
              <a:t>Введите название подразделения</a:t>
            </a:r>
            <a:endParaRPr lang="ru-RU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87338" y="5900956"/>
            <a:ext cx="4140000" cy="215444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400" b="0" baseline="0" dirty="0" smtClean="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ru-RU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ts val="300"/>
              </a:spcBef>
              <a:spcAft>
                <a:spcPts val="300"/>
              </a:spcAft>
            </a:pPr>
            <a:r>
              <a:rPr lang="ru-RU" dirty="0" smtClean="0"/>
              <a:t>Введите имя автора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287338" y="6127756"/>
            <a:ext cx="4140000" cy="215444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400" b="0" dirty="0" smtClean="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ru-RU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ts val="300"/>
              </a:spcBef>
              <a:spcAft>
                <a:spcPts val="300"/>
              </a:spcAft>
            </a:pPr>
            <a:r>
              <a:rPr lang="ru-RU" dirty="0" smtClean="0"/>
              <a:t>Введите дату</a:t>
            </a:r>
            <a:endParaRPr lang="ru-RU" dirty="0"/>
          </a:p>
        </p:txBody>
      </p:sp>
      <p:grpSp>
        <p:nvGrpSpPr>
          <p:cNvPr id="11" name="TitleLogoRus"/>
          <p:cNvGrpSpPr>
            <a:grpSpLocks noChangeAspect="1"/>
          </p:cNvGrpSpPr>
          <p:nvPr/>
        </p:nvGrpSpPr>
        <p:grpSpPr bwMode="auto">
          <a:xfrm>
            <a:off x="7884368" y="5886796"/>
            <a:ext cx="957932" cy="452631"/>
            <a:chOff x="264" y="1159"/>
            <a:chExt cx="3492" cy="1650"/>
          </a:xfrm>
          <a:solidFill>
            <a:schemeClr val="bg1"/>
          </a:solidFill>
        </p:grpSpPr>
        <p:sp>
          <p:nvSpPr>
            <p:cNvPr id="12" name="Freeform 6"/>
            <p:cNvSpPr>
              <a:spLocks noEditPoints="1"/>
            </p:cNvSpPr>
            <p:nvPr userDrawn="1"/>
          </p:nvSpPr>
          <p:spPr bwMode="auto">
            <a:xfrm>
              <a:off x="2996" y="1657"/>
              <a:ext cx="258" cy="576"/>
            </a:xfrm>
            <a:custGeom>
              <a:avLst/>
              <a:gdLst>
                <a:gd name="T0" fmla="*/ 128 w 258"/>
                <a:gd name="T1" fmla="*/ 504 h 576"/>
                <a:gd name="T2" fmla="*/ 112 w 258"/>
                <a:gd name="T3" fmla="*/ 498 h 576"/>
                <a:gd name="T4" fmla="*/ 104 w 258"/>
                <a:gd name="T5" fmla="*/ 482 h 576"/>
                <a:gd name="T6" fmla="*/ 104 w 258"/>
                <a:gd name="T7" fmla="*/ 94 h 576"/>
                <a:gd name="T8" fmla="*/ 104 w 258"/>
                <a:gd name="T9" fmla="*/ 92 h 576"/>
                <a:gd name="T10" fmla="*/ 106 w 258"/>
                <a:gd name="T11" fmla="*/ 84 h 576"/>
                <a:gd name="T12" fmla="*/ 120 w 258"/>
                <a:gd name="T13" fmla="*/ 72 h 576"/>
                <a:gd name="T14" fmla="*/ 128 w 258"/>
                <a:gd name="T15" fmla="*/ 72 h 576"/>
                <a:gd name="T16" fmla="*/ 146 w 258"/>
                <a:gd name="T17" fmla="*/ 78 h 576"/>
                <a:gd name="T18" fmla="*/ 154 w 258"/>
                <a:gd name="T19" fmla="*/ 92 h 576"/>
                <a:gd name="T20" fmla="*/ 154 w 258"/>
                <a:gd name="T21" fmla="*/ 94 h 576"/>
                <a:gd name="T22" fmla="*/ 154 w 258"/>
                <a:gd name="T23" fmla="*/ 482 h 576"/>
                <a:gd name="T24" fmla="*/ 152 w 258"/>
                <a:gd name="T25" fmla="*/ 490 h 576"/>
                <a:gd name="T26" fmla="*/ 138 w 258"/>
                <a:gd name="T27" fmla="*/ 502 h 576"/>
                <a:gd name="T28" fmla="*/ 176 w 258"/>
                <a:gd name="T29" fmla="*/ 0 h 576"/>
                <a:gd name="T30" fmla="*/ 82 w 258"/>
                <a:gd name="T31" fmla="*/ 0 h 576"/>
                <a:gd name="T32" fmla="*/ 56 w 258"/>
                <a:gd name="T33" fmla="*/ 2 h 576"/>
                <a:gd name="T34" fmla="*/ 36 w 258"/>
                <a:gd name="T35" fmla="*/ 10 h 576"/>
                <a:gd name="T36" fmla="*/ 22 w 258"/>
                <a:gd name="T37" fmla="*/ 22 h 576"/>
                <a:gd name="T38" fmla="*/ 12 w 258"/>
                <a:gd name="T39" fmla="*/ 36 h 576"/>
                <a:gd name="T40" fmla="*/ 2 w 258"/>
                <a:gd name="T41" fmla="*/ 70 h 576"/>
                <a:gd name="T42" fmla="*/ 0 w 258"/>
                <a:gd name="T43" fmla="*/ 102 h 576"/>
                <a:gd name="T44" fmla="*/ 0 w 258"/>
                <a:gd name="T45" fmla="*/ 472 h 576"/>
                <a:gd name="T46" fmla="*/ 2 w 258"/>
                <a:gd name="T47" fmla="*/ 506 h 576"/>
                <a:gd name="T48" fmla="*/ 12 w 258"/>
                <a:gd name="T49" fmla="*/ 540 h 576"/>
                <a:gd name="T50" fmla="*/ 22 w 258"/>
                <a:gd name="T51" fmla="*/ 554 h 576"/>
                <a:gd name="T52" fmla="*/ 36 w 258"/>
                <a:gd name="T53" fmla="*/ 566 h 576"/>
                <a:gd name="T54" fmla="*/ 56 w 258"/>
                <a:gd name="T55" fmla="*/ 572 h 576"/>
                <a:gd name="T56" fmla="*/ 82 w 258"/>
                <a:gd name="T57" fmla="*/ 576 h 576"/>
                <a:gd name="T58" fmla="*/ 176 w 258"/>
                <a:gd name="T59" fmla="*/ 576 h 576"/>
                <a:gd name="T60" fmla="*/ 202 w 258"/>
                <a:gd name="T61" fmla="*/ 572 h 576"/>
                <a:gd name="T62" fmla="*/ 222 w 258"/>
                <a:gd name="T63" fmla="*/ 566 h 576"/>
                <a:gd name="T64" fmla="*/ 236 w 258"/>
                <a:gd name="T65" fmla="*/ 554 h 576"/>
                <a:gd name="T66" fmla="*/ 246 w 258"/>
                <a:gd name="T67" fmla="*/ 540 h 576"/>
                <a:gd name="T68" fmla="*/ 256 w 258"/>
                <a:gd name="T69" fmla="*/ 506 h 576"/>
                <a:gd name="T70" fmla="*/ 258 w 258"/>
                <a:gd name="T71" fmla="*/ 472 h 576"/>
                <a:gd name="T72" fmla="*/ 258 w 258"/>
                <a:gd name="T73" fmla="*/ 102 h 576"/>
                <a:gd name="T74" fmla="*/ 256 w 258"/>
                <a:gd name="T75" fmla="*/ 70 h 576"/>
                <a:gd name="T76" fmla="*/ 246 w 258"/>
                <a:gd name="T77" fmla="*/ 36 h 576"/>
                <a:gd name="T78" fmla="*/ 236 w 258"/>
                <a:gd name="T79" fmla="*/ 22 h 576"/>
                <a:gd name="T80" fmla="*/ 222 w 258"/>
                <a:gd name="T81" fmla="*/ 10 h 576"/>
                <a:gd name="T82" fmla="*/ 202 w 258"/>
                <a:gd name="T83" fmla="*/ 2 h 576"/>
                <a:gd name="T84" fmla="*/ 176 w 258"/>
                <a:gd name="T85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58" h="576">
                  <a:moveTo>
                    <a:pt x="128" y="504"/>
                  </a:moveTo>
                  <a:lnTo>
                    <a:pt x="128" y="504"/>
                  </a:lnTo>
                  <a:lnTo>
                    <a:pt x="120" y="502"/>
                  </a:lnTo>
                  <a:lnTo>
                    <a:pt x="112" y="498"/>
                  </a:lnTo>
                  <a:lnTo>
                    <a:pt x="106" y="490"/>
                  </a:lnTo>
                  <a:lnTo>
                    <a:pt x="104" y="482"/>
                  </a:lnTo>
                  <a:lnTo>
                    <a:pt x="104" y="482"/>
                  </a:lnTo>
                  <a:lnTo>
                    <a:pt x="104" y="94"/>
                  </a:lnTo>
                  <a:lnTo>
                    <a:pt x="104" y="94"/>
                  </a:lnTo>
                  <a:lnTo>
                    <a:pt x="104" y="92"/>
                  </a:lnTo>
                  <a:lnTo>
                    <a:pt x="104" y="92"/>
                  </a:lnTo>
                  <a:lnTo>
                    <a:pt x="106" y="84"/>
                  </a:lnTo>
                  <a:lnTo>
                    <a:pt x="112" y="78"/>
                  </a:lnTo>
                  <a:lnTo>
                    <a:pt x="120" y="72"/>
                  </a:lnTo>
                  <a:lnTo>
                    <a:pt x="128" y="72"/>
                  </a:lnTo>
                  <a:lnTo>
                    <a:pt x="128" y="72"/>
                  </a:lnTo>
                  <a:lnTo>
                    <a:pt x="138" y="72"/>
                  </a:lnTo>
                  <a:lnTo>
                    <a:pt x="146" y="78"/>
                  </a:lnTo>
                  <a:lnTo>
                    <a:pt x="150" y="84"/>
                  </a:lnTo>
                  <a:lnTo>
                    <a:pt x="154" y="92"/>
                  </a:lnTo>
                  <a:lnTo>
                    <a:pt x="154" y="94"/>
                  </a:lnTo>
                  <a:lnTo>
                    <a:pt x="154" y="94"/>
                  </a:lnTo>
                  <a:lnTo>
                    <a:pt x="154" y="480"/>
                  </a:lnTo>
                  <a:lnTo>
                    <a:pt x="154" y="482"/>
                  </a:lnTo>
                  <a:lnTo>
                    <a:pt x="154" y="482"/>
                  </a:lnTo>
                  <a:lnTo>
                    <a:pt x="152" y="490"/>
                  </a:lnTo>
                  <a:lnTo>
                    <a:pt x="146" y="498"/>
                  </a:lnTo>
                  <a:lnTo>
                    <a:pt x="138" y="502"/>
                  </a:lnTo>
                  <a:lnTo>
                    <a:pt x="128" y="504"/>
                  </a:lnTo>
                  <a:close/>
                  <a:moveTo>
                    <a:pt x="176" y="0"/>
                  </a:moveTo>
                  <a:lnTo>
                    <a:pt x="82" y="0"/>
                  </a:lnTo>
                  <a:lnTo>
                    <a:pt x="82" y="0"/>
                  </a:lnTo>
                  <a:lnTo>
                    <a:pt x="68" y="0"/>
                  </a:lnTo>
                  <a:lnTo>
                    <a:pt x="56" y="2"/>
                  </a:lnTo>
                  <a:lnTo>
                    <a:pt x="46" y="6"/>
                  </a:lnTo>
                  <a:lnTo>
                    <a:pt x="36" y="10"/>
                  </a:lnTo>
                  <a:lnTo>
                    <a:pt x="28" y="16"/>
                  </a:lnTo>
                  <a:lnTo>
                    <a:pt x="22" y="22"/>
                  </a:lnTo>
                  <a:lnTo>
                    <a:pt x="16" y="28"/>
                  </a:lnTo>
                  <a:lnTo>
                    <a:pt x="12" y="36"/>
                  </a:lnTo>
                  <a:lnTo>
                    <a:pt x="6" y="52"/>
                  </a:lnTo>
                  <a:lnTo>
                    <a:pt x="2" y="70"/>
                  </a:lnTo>
                  <a:lnTo>
                    <a:pt x="0" y="86"/>
                  </a:lnTo>
                  <a:lnTo>
                    <a:pt x="0" y="102"/>
                  </a:lnTo>
                  <a:lnTo>
                    <a:pt x="0" y="472"/>
                  </a:lnTo>
                  <a:lnTo>
                    <a:pt x="0" y="472"/>
                  </a:lnTo>
                  <a:lnTo>
                    <a:pt x="0" y="488"/>
                  </a:lnTo>
                  <a:lnTo>
                    <a:pt x="2" y="506"/>
                  </a:lnTo>
                  <a:lnTo>
                    <a:pt x="6" y="524"/>
                  </a:lnTo>
                  <a:lnTo>
                    <a:pt x="12" y="540"/>
                  </a:lnTo>
                  <a:lnTo>
                    <a:pt x="16" y="546"/>
                  </a:lnTo>
                  <a:lnTo>
                    <a:pt x="22" y="554"/>
                  </a:lnTo>
                  <a:lnTo>
                    <a:pt x="28" y="560"/>
                  </a:lnTo>
                  <a:lnTo>
                    <a:pt x="36" y="566"/>
                  </a:lnTo>
                  <a:lnTo>
                    <a:pt x="46" y="570"/>
                  </a:lnTo>
                  <a:lnTo>
                    <a:pt x="56" y="572"/>
                  </a:lnTo>
                  <a:lnTo>
                    <a:pt x="68" y="574"/>
                  </a:lnTo>
                  <a:lnTo>
                    <a:pt x="82" y="576"/>
                  </a:lnTo>
                  <a:lnTo>
                    <a:pt x="176" y="576"/>
                  </a:lnTo>
                  <a:lnTo>
                    <a:pt x="176" y="576"/>
                  </a:lnTo>
                  <a:lnTo>
                    <a:pt x="188" y="574"/>
                  </a:lnTo>
                  <a:lnTo>
                    <a:pt x="202" y="572"/>
                  </a:lnTo>
                  <a:lnTo>
                    <a:pt x="212" y="570"/>
                  </a:lnTo>
                  <a:lnTo>
                    <a:pt x="222" y="566"/>
                  </a:lnTo>
                  <a:lnTo>
                    <a:pt x="228" y="560"/>
                  </a:lnTo>
                  <a:lnTo>
                    <a:pt x="236" y="554"/>
                  </a:lnTo>
                  <a:lnTo>
                    <a:pt x="242" y="546"/>
                  </a:lnTo>
                  <a:lnTo>
                    <a:pt x="246" y="540"/>
                  </a:lnTo>
                  <a:lnTo>
                    <a:pt x="252" y="524"/>
                  </a:lnTo>
                  <a:lnTo>
                    <a:pt x="256" y="506"/>
                  </a:lnTo>
                  <a:lnTo>
                    <a:pt x="258" y="488"/>
                  </a:lnTo>
                  <a:lnTo>
                    <a:pt x="258" y="472"/>
                  </a:lnTo>
                  <a:lnTo>
                    <a:pt x="258" y="102"/>
                  </a:lnTo>
                  <a:lnTo>
                    <a:pt x="258" y="102"/>
                  </a:lnTo>
                  <a:lnTo>
                    <a:pt x="258" y="86"/>
                  </a:lnTo>
                  <a:lnTo>
                    <a:pt x="256" y="70"/>
                  </a:lnTo>
                  <a:lnTo>
                    <a:pt x="252" y="52"/>
                  </a:lnTo>
                  <a:lnTo>
                    <a:pt x="246" y="36"/>
                  </a:lnTo>
                  <a:lnTo>
                    <a:pt x="242" y="28"/>
                  </a:lnTo>
                  <a:lnTo>
                    <a:pt x="236" y="22"/>
                  </a:lnTo>
                  <a:lnTo>
                    <a:pt x="228" y="16"/>
                  </a:lnTo>
                  <a:lnTo>
                    <a:pt x="222" y="10"/>
                  </a:lnTo>
                  <a:lnTo>
                    <a:pt x="212" y="6"/>
                  </a:lnTo>
                  <a:lnTo>
                    <a:pt x="202" y="2"/>
                  </a:lnTo>
                  <a:lnTo>
                    <a:pt x="188" y="0"/>
                  </a:lnTo>
                  <a:lnTo>
                    <a:pt x="17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13" name="Freeform 9"/>
            <p:cNvSpPr>
              <a:spLocks/>
            </p:cNvSpPr>
            <p:nvPr userDrawn="1"/>
          </p:nvSpPr>
          <p:spPr bwMode="auto">
            <a:xfrm>
              <a:off x="1428" y="1657"/>
              <a:ext cx="214" cy="576"/>
            </a:xfrm>
            <a:custGeom>
              <a:avLst/>
              <a:gdLst>
                <a:gd name="T0" fmla="*/ 0 w 214"/>
                <a:gd name="T1" fmla="*/ 0 h 576"/>
                <a:gd name="T2" fmla="*/ 214 w 214"/>
                <a:gd name="T3" fmla="*/ 0 h 576"/>
                <a:gd name="T4" fmla="*/ 214 w 214"/>
                <a:gd name="T5" fmla="*/ 72 h 576"/>
                <a:gd name="T6" fmla="*/ 112 w 214"/>
                <a:gd name="T7" fmla="*/ 72 h 576"/>
                <a:gd name="T8" fmla="*/ 112 w 214"/>
                <a:gd name="T9" fmla="*/ 576 h 576"/>
                <a:gd name="T10" fmla="*/ 0 w 214"/>
                <a:gd name="T11" fmla="*/ 576 h 576"/>
                <a:gd name="T12" fmla="*/ 0 w 214"/>
                <a:gd name="T13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576">
                  <a:moveTo>
                    <a:pt x="0" y="0"/>
                  </a:moveTo>
                  <a:lnTo>
                    <a:pt x="214" y="0"/>
                  </a:lnTo>
                  <a:lnTo>
                    <a:pt x="214" y="72"/>
                  </a:lnTo>
                  <a:lnTo>
                    <a:pt x="112" y="72"/>
                  </a:lnTo>
                  <a:lnTo>
                    <a:pt x="112" y="576"/>
                  </a:lnTo>
                  <a:lnTo>
                    <a:pt x="0" y="57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14" name="Freeform 10"/>
            <p:cNvSpPr>
              <a:spLocks noEditPoints="1"/>
            </p:cNvSpPr>
            <p:nvPr userDrawn="1"/>
          </p:nvSpPr>
          <p:spPr bwMode="auto">
            <a:xfrm>
              <a:off x="1658" y="1657"/>
              <a:ext cx="292" cy="576"/>
            </a:xfrm>
            <a:custGeom>
              <a:avLst/>
              <a:gdLst>
                <a:gd name="T0" fmla="*/ 0 w 292"/>
                <a:gd name="T1" fmla="*/ 576 h 576"/>
                <a:gd name="T2" fmla="*/ 110 w 292"/>
                <a:gd name="T3" fmla="*/ 576 h 576"/>
                <a:gd name="T4" fmla="*/ 120 w 292"/>
                <a:gd name="T5" fmla="*/ 422 h 576"/>
                <a:gd name="T6" fmla="*/ 172 w 292"/>
                <a:gd name="T7" fmla="*/ 422 h 576"/>
                <a:gd name="T8" fmla="*/ 182 w 292"/>
                <a:gd name="T9" fmla="*/ 576 h 576"/>
                <a:gd name="T10" fmla="*/ 292 w 292"/>
                <a:gd name="T11" fmla="*/ 576 h 576"/>
                <a:gd name="T12" fmla="*/ 234 w 292"/>
                <a:gd name="T13" fmla="*/ 0 h 576"/>
                <a:gd name="T14" fmla="*/ 58 w 292"/>
                <a:gd name="T15" fmla="*/ 0 h 576"/>
                <a:gd name="T16" fmla="*/ 0 w 292"/>
                <a:gd name="T17" fmla="*/ 576 h 576"/>
                <a:gd name="T18" fmla="*/ 124 w 292"/>
                <a:gd name="T19" fmla="*/ 360 h 576"/>
                <a:gd name="T20" fmla="*/ 144 w 292"/>
                <a:gd name="T21" fmla="*/ 72 h 576"/>
                <a:gd name="T22" fmla="*/ 150 w 292"/>
                <a:gd name="T23" fmla="*/ 72 h 576"/>
                <a:gd name="T24" fmla="*/ 168 w 292"/>
                <a:gd name="T25" fmla="*/ 360 h 576"/>
                <a:gd name="T26" fmla="*/ 124 w 292"/>
                <a:gd name="T27" fmla="*/ 36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2" h="576">
                  <a:moveTo>
                    <a:pt x="0" y="576"/>
                  </a:moveTo>
                  <a:lnTo>
                    <a:pt x="110" y="576"/>
                  </a:lnTo>
                  <a:lnTo>
                    <a:pt x="120" y="422"/>
                  </a:lnTo>
                  <a:lnTo>
                    <a:pt x="172" y="422"/>
                  </a:lnTo>
                  <a:lnTo>
                    <a:pt x="182" y="576"/>
                  </a:lnTo>
                  <a:lnTo>
                    <a:pt x="292" y="576"/>
                  </a:lnTo>
                  <a:lnTo>
                    <a:pt x="234" y="0"/>
                  </a:lnTo>
                  <a:lnTo>
                    <a:pt x="58" y="0"/>
                  </a:lnTo>
                  <a:lnTo>
                    <a:pt x="0" y="576"/>
                  </a:lnTo>
                  <a:close/>
                  <a:moveTo>
                    <a:pt x="124" y="360"/>
                  </a:moveTo>
                  <a:lnTo>
                    <a:pt x="144" y="72"/>
                  </a:lnTo>
                  <a:lnTo>
                    <a:pt x="150" y="72"/>
                  </a:lnTo>
                  <a:lnTo>
                    <a:pt x="168" y="360"/>
                  </a:lnTo>
                  <a:lnTo>
                    <a:pt x="124" y="3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15" name="Freeform 11"/>
            <p:cNvSpPr>
              <a:spLocks/>
            </p:cNvSpPr>
            <p:nvPr userDrawn="1"/>
          </p:nvSpPr>
          <p:spPr bwMode="auto">
            <a:xfrm>
              <a:off x="1998" y="1657"/>
              <a:ext cx="260" cy="576"/>
            </a:xfrm>
            <a:custGeom>
              <a:avLst/>
              <a:gdLst>
                <a:gd name="T0" fmla="*/ 112 w 260"/>
                <a:gd name="T1" fmla="*/ 482 h 576"/>
                <a:gd name="T2" fmla="*/ 114 w 260"/>
                <a:gd name="T3" fmla="*/ 492 h 576"/>
                <a:gd name="T4" fmla="*/ 124 w 260"/>
                <a:gd name="T5" fmla="*/ 500 h 576"/>
                <a:gd name="T6" fmla="*/ 130 w 260"/>
                <a:gd name="T7" fmla="*/ 502 h 576"/>
                <a:gd name="T8" fmla="*/ 142 w 260"/>
                <a:gd name="T9" fmla="*/ 496 h 576"/>
                <a:gd name="T10" fmla="*/ 148 w 260"/>
                <a:gd name="T11" fmla="*/ 482 h 576"/>
                <a:gd name="T12" fmla="*/ 148 w 260"/>
                <a:gd name="T13" fmla="*/ 348 h 576"/>
                <a:gd name="T14" fmla="*/ 144 w 260"/>
                <a:gd name="T15" fmla="*/ 328 h 576"/>
                <a:gd name="T16" fmla="*/ 136 w 260"/>
                <a:gd name="T17" fmla="*/ 318 h 576"/>
                <a:gd name="T18" fmla="*/ 116 w 260"/>
                <a:gd name="T19" fmla="*/ 312 h 576"/>
                <a:gd name="T20" fmla="*/ 58 w 260"/>
                <a:gd name="T21" fmla="*/ 310 h 576"/>
                <a:gd name="T22" fmla="*/ 104 w 260"/>
                <a:gd name="T23" fmla="*/ 248 h 576"/>
                <a:gd name="T24" fmla="*/ 124 w 260"/>
                <a:gd name="T25" fmla="*/ 246 h 576"/>
                <a:gd name="T26" fmla="*/ 138 w 260"/>
                <a:gd name="T27" fmla="*/ 240 h 576"/>
                <a:gd name="T28" fmla="*/ 146 w 260"/>
                <a:gd name="T29" fmla="*/ 226 h 576"/>
                <a:gd name="T30" fmla="*/ 148 w 260"/>
                <a:gd name="T31" fmla="*/ 204 h 576"/>
                <a:gd name="T32" fmla="*/ 148 w 260"/>
                <a:gd name="T33" fmla="*/ 90 h 576"/>
                <a:gd name="T34" fmla="*/ 142 w 260"/>
                <a:gd name="T35" fmla="*/ 78 h 576"/>
                <a:gd name="T36" fmla="*/ 130 w 260"/>
                <a:gd name="T37" fmla="*/ 72 h 576"/>
                <a:gd name="T38" fmla="*/ 124 w 260"/>
                <a:gd name="T39" fmla="*/ 72 h 576"/>
                <a:gd name="T40" fmla="*/ 114 w 260"/>
                <a:gd name="T41" fmla="*/ 82 h 576"/>
                <a:gd name="T42" fmla="*/ 112 w 260"/>
                <a:gd name="T43" fmla="*/ 184 h 576"/>
                <a:gd name="T44" fmla="*/ 0 w 260"/>
                <a:gd name="T45" fmla="*/ 102 h 576"/>
                <a:gd name="T46" fmla="*/ 0 w 260"/>
                <a:gd name="T47" fmla="*/ 86 h 576"/>
                <a:gd name="T48" fmla="*/ 6 w 260"/>
                <a:gd name="T49" fmla="*/ 52 h 576"/>
                <a:gd name="T50" fmla="*/ 18 w 260"/>
                <a:gd name="T51" fmla="*/ 28 h 576"/>
                <a:gd name="T52" fmla="*/ 30 w 260"/>
                <a:gd name="T53" fmla="*/ 16 h 576"/>
                <a:gd name="T54" fmla="*/ 46 w 260"/>
                <a:gd name="T55" fmla="*/ 6 h 576"/>
                <a:gd name="T56" fmla="*/ 70 w 260"/>
                <a:gd name="T57" fmla="*/ 0 h 576"/>
                <a:gd name="T58" fmla="*/ 176 w 260"/>
                <a:gd name="T59" fmla="*/ 0 h 576"/>
                <a:gd name="T60" fmla="*/ 190 w 260"/>
                <a:gd name="T61" fmla="*/ 0 h 576"/>
                <a:gd name="T62" fmla="*/ 214 w 260"/>
                <a:gd name="T63" fmla="*/ 6 h 576"/>
                <a:gd name="T64" fmla="*/ 230 w 260"/>
                <a:gd name="T65" fmla="*/ 16 h 576"/>
                <a:gd name="T66" fmla="*/ 242 w 260"/>
                <a:gd name="T67" fmla="*/ 28 h 576"/>
                <a:gd name="T68" fmla="*/ 254 w 260"/>
                <a:gd name="T69" fmla="*/ 52 h 576"/>
                <a:gd name="T70" fmla="*/ 260 w 260"/>
                <a:gd name="T71" fmla="*/ 86 h 576"/>
                <a:gd name="T72" fmla="*/ 260 w 260"/>
                <a:gd name="T73" fmla="*/ 194 h 576"/>
                <a:gd name="T74" fmla="*/ 258 w 260"/>
                <a:gd name="T75" fmla="*/ 216 h 576"/>
                <a:gd name="T76" fmla="*/ 244 w 260"/>
                <a:gd name="T77" fmla="*/ 248 h 576"/>
                <a:gd name="T78" fmla="*/ 222 w 260"/>
                <a:gd name="T79" fmla="*/ 266 h 576"/>
                <a:gd name="T80" fmla="*/ 196 w 260"/>
                <a:gd name="T81" fmla="*/ 272 h 576"/>
                <a:gd name="T82" fmla="*/ 184 w 260"/>
                <a:gd name="T83" fmla="*/ 278 h 576"/>
                <a:gd name="T84" fmla="*/ 196 w 260"/>
                <a:gd name="T85" fmla="*/ 280 h 576"/>
                <a:gd name="T86" fmla="*/ 218 w 260"/>
                <a:gd name="T87" fmla="*/ 284 h 576"/>
                <a:gd name="T88" fmla="*/ 234 w 260"/>
                <a:gd name="T89" fmla="*/ 292 h 576"/>
                <a:gd name="T90" fmla="*/ 250 w 260"/>
                <a:gd name="T91" fmla="*/ 310 h 576"/>
                <a:gd name="T92" fmla="*/ 258 w 260"/>
                <a:gd name="T93" fmla="*/ 336 h 576"/>
                <a:gd name="T94" fmla="*/ 260 w 260"/>
                <a:gd name="T95" fmla="*/ 472 h 576"/>
                <a:gd name="T96" fmla="*/ 260 w 260"/>
                <a:gd name="T97" fmla="*/ 488 h 576"/>
                <a:gd name="T98" fmla="*/ 254 w 260"/>
                <a:gd name="T99" fmla="*/ 522 h 576"/>
                <a:gd name="T100" fmla="*/ 242 w 260"/>
                <a:gd name="T101" fmla="*/ 546 h 576"/>
                <a:gd name="T102" fmla="*/ 230 w 260"/>
                <a:gd name="T103" fmla="*/ 560 h 576"/>
                <a:gd name="T104" fmla="*/ 214 w 260"/>
                <a:gd name="T105" fmla="*/ 570 h 576"/>
                <a:gd name="T106" fmla="*/ 190 w 260"/>
                <a:gd name="T107" fmla="*/ 574 h 576"/>
                <a:gd name="T108" fmla="*/ 84 w 260"/>
                <a:gd name="T109" fmla="*/ 576 h 576"/>
                <a:gd name="T110" fmla="*/ 70 w 260"/>
                <a:gd name="T111" fmla="*/ 574 h 576"/>
                <a:gd name="T112" fmla="*/ 46 w 260"/>
                <a:gd name="T113" fmla="*/ 570 h 576"/>
                <a:gd name="T114" fmla="*/ 30 w 260"/>
                <a:gd name="T115" fmla="*/ 560 h 576"/>
                <a:gd name="T116" fmla="*/ 18 w 260"/>
                <a:gd name="T117" fmla="*/ 546 h 576"/>
                <a:gd name="T118" fmla="*/ 6 w 260"/>
                <a:gd name="T119" fmla="*/ 522 h 576"/>
                <a:gd name="T120" fmla="*/ 0 w 260"/>
                <a:gd name="T121" fmla="*/ 488 h 576"/>
                <a:gd name="T122" fmla="*/ 0 w 260"/>
                <a:gd name="T123" fmla="*/ 37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0" h="576">
                  <a:moveTo>
                    <a:pt x="112" y="374"/>
                  </a:moveTo>
                  <a:lnTo>
                    <a:pt x="112" y="482"/>
                  </a:lnTo>
                  <a:lnTo>
                    <a:pt x="112" y="482"/>
                  </a:lnTo>
                  <a:lnTo>
                    <a:pt x="114" y="492"/>
                  </a:lnTo>
                  <a:lnTo>
                    <a:pt x="118" y="498"/>
                  </a:lnTo>
                  <a:lnTo>
                    <a:pt x="124" y="500"/>
                  </a:lnTo>
                  <a:lnTo>
                    <a:pt x="130" y="502"/>
                  </a:lnTo>
                  <a:lnTo>
                    <a:pt x="130" y="502"/>
                  </a:lnTo>
                  <a:lnTo>
                    <a:pt x="138" y="500"/>
                  </a:lnTo>
                  <a:lnTo>
                    <a:pt x="142" y="496"/>
                  </a:lnTo>
                  <a:lnTo>
                    <a:pt x="146" y="490"/>
                  </a:lnTo>
                  <a:lnTo>
                    <a:pt x="148" y="482"/>
                  </a:lnTo>
                  <a:lnTo>
                    <a:pt x="148" y="348"/>
                  </a:lnTo>
                  <a:lnTo>
                    <a:pt x="148" y="348"/>
                  </a:lnTo>
                  <a:lnTo>
                    <a:pt x="146" y="336"/>
                  </a:lnTo>
                  <a:lnTo>
                    <a:pt x="144" y="328"/>
                  </a:lnTo>
                  <a:lnTo>
                    <a:pt x="140" y="322"/>
                  </a:lnTo>
                  <a:lnTo>
                    <a:pt x="136" y="318"/>
                  </a:lnTo>
                  <a:lnTo>
                    <a:pt x="128" y="314"/>
                  </a:lnTo>
                  <a:lnTo>
                    <a:pt x="116" y="312"/>
                  </a:lnTo>
                  <a:lnTo>
                    <a:pt x="102" y="310"/>
                  </a:lnTo>
                  <a:lnTo>
                    <a:pt x="58" y="310"/>
                  </a:lnTo>
                  <a:lnTo>
                    <a:pt x="58" y="248"/>
                  </a:lnTo>
                  <a:lnTo>
                    <a:pt x="104" y="248"/>
                  </a:lnTo>
                  <a:lnTo>
                    <a:pt x="104" y="248"/>
                  </a:lnTo>
                  <a:lnTo>
                    <a:pt x="124" y="246"/>
                  </a:lnTo>
                  <a:lnTo>
                    <a:pt x="132" y="244"/>
                  </a:lnTo>
                  <a:lnTo>
                    <a:pt x="138" y="240"/>
                  </a:lnTo>
                  <a:lnTo>
                    <a:pt x="142" y="234"/>
                  </a:lnTo>
                  <a:lnTo>
                    <a:pt x="146" y="226"/>
                  </a:lnTo>
                  <a:lnTo>
                    <a:pt x="146" y="216"/>
                  </a:lnTo>
                  <a:lnTo>
                    <a:pt x="148" y="204"/>
                  </a:lnTo>
                  <a:lnTo>
                    <a:pt x="148" y="90"/>
                  </a:lnTo>
                  <a:lnTo>
                    <a:pt x="148" y="90"/>
                  </a:lnTo>
                  <a:lnTo>
                    <a:pt x="146" y="84"/>
                  </a:lnTo>
                  <a:lnTo>
                    <a:pt x="142" y="78"/>
                  </a:lnTo>
                  <a:lnTo>
                    <a:pt x="138" y="74"/>
                  </a:lnTo>
                  <a:lnTo>
                    <a:pt x="130" y="72"/>
                  </a:lnTo>
                  <a:lnTo>
                    <a:pt x="130" y="72"/>
                  </a:lnTo>
                  <a:lnTo>
                    <a:pt x="124" y="72"/>
                  </a:lnTo>
                  <a:lnTo>
                    <a:pt x="118" y="76"/>
                  </a:lnTo>
                  <a:lnTo>
                    <a:pt x="114" y="82"/>
                  </a:lnTo>
                  <a:lnTo>
                    <a:pt x="112" y="90"/>
                  </a:lnTo>
                  <a:lnTo>
                    <a:pt x="112" y="184"/>
                  </a:lnTo>
                  <a:lnTo>
                    <a:pt x="0" y="184"/>
                  </a:lnTo>
                  <a:lnTo>
                    <a:pt x="0" y="102"/>
                  </a:lnTo>
                  <a:lnTo>
                    <a:pt x="0" y="102"/>
                  </a:lnTo>
                  <a:lnTo>
                    <a:pt x="0" y="86"/>
                  </a:lnTo>
                  <a:lnTo>
                    <a:pt x="2" y="70"/>
                  </a:lnTo>
                  <a:lnTo>
                    <a:pt x="6" y="52"/>
                  </a:lnTo>
                  <a:lnTo>
                    <a:pt x="12" y="36"/>
                  </a:lnTo>
                  <a:lnTo>
                    <a:pt x="18" y="28"/>
                  </a:lnTo>
                  <a:lnTo>
                    <a:pt x="22" y="22"/>
                  </a:lnTo>
                  <a:lnTo>
                    <a:pt x="30" y="16"/>
                  </a:lnTo>
                  <a:lnTo>
                    <a:pt x="38" y="10"/>
                  </a:lnTo>
                  <a:lnTo>
                    <a:pt x="46" y="6"/>
                  </a:lnTo>
                  <a:lnTo>
                    <a:pt x="58" y="2"/>
                  </a:lnTo>
                  <a:lnTo>
                    <a:pt x="70" y="0"/>
                  </a:lnTo>
                  <a:lnTo>
                    <a:pt x="84" y="0"/>
                  </a:lnTo>
                  <a:lnTo>
                    <a:pt x="176" y="0"/>
                  </a:lnTo>
                  <a:lnTo>
                    <a:pt x="176" y="0"/>
                  </a:lnTo>
                  <a:lnTo>
                    <a:pt x="190" y="0"/>
                  </a:lnTo>
                  <a:lnTo>
                    <a:pt x="202" y="2"/>
                  </a:lnTo>
                  <a:lnTo>
                    <a:pt x="214" y="6"/>
                  </a:lnTo>
                  <a:lnTo>
                    <a:pt x="222" y="10"/>
                  </a:lnTo>
                  <a:lnTo>
                    <a:pt x="230" y="16"/>
                  </a:lnTo>
                  <a:lnTo>
                    <a:pt x="238" y="22"/>
                  </a:lnTo>
                  <a:lnTo>
                    <a:pt x="242" y="28"/>
                  </a:lnTo>
                  <a:lnTo>
                    <a:pt x="248" y="36"/>
                  </a:lnTo>
                  <a:lnTo>
                    <a:pt x="254" y="52"/>
                  </a:lnTo>
                  <a:lnTo>
                    <a:pt x="258" y="70"/>
                  </a:lnTo>
                  <a:lnTo>
                    <a:pt x="260" y="86"/>
                  </a:lnTo>
                  <a:lnTo>
                    <a:pt x="260" y="102"/>
                  </a:lnTo>
                  <a:lnTo>
                    <a:pt x="260" y="194"/>
                  </a:lnTo>
                  <a:lnTo>
                    <a:pt x="260" y="194"/>
                  </a:lnTo>
                  <a:lnTo>
                    <a:pt x="258" y="216"/>
                  </a:lnTo>
                  <a:lnTo>
                    <a:pt x="252" y="234"/>
                  </a:lnTo>
                  <a:lnTo>
                    <a:pt x="244" y="248"/>
                  </a:lnTo>
                  <a:lnTo>
                    <a:pt x="234" y="258"/>
                  </a:lnTo>
                  <a:lnTo>
                    <a:pt x="222" y="266"/>
                  </a:lnTo>
                  <a:lnTo>
                    <a:pt x="210" y="270"/>
                  </a:lnTo>
                  <a:lnTo>
                    <a:pt x="196" y="272"/>
                  </a:lnTo>
                  <a:lnTo>
                    <a:pt x="184" y="272"/>
                  </a:lnTo>
                  <a:lnTo>
                    <a:pt x="184" y="278"/>
                  </a:lnTo>
                  <a:lnTo>
                    <a:pt x="184" y="278"/>
                  </a:lnTo>
                  <a:lnTo>
                    <a:pt x="196" y="280"/>
                  </a:lnTo>
                  <a:lnTo>
                    <a:pt x="208" y="280"/>
                  </a:lnTo>
                  <a:lnTo>
                    <a:pt x="218" y="284"/>
                  </a:lnTo>
                  <a:lnTo>
                    <a:pt x="228" y="288"/>
                  </a:lnTo>
                  <a:lnTo>
                    <a:pt x="234" y="292"/>
                  </a:lnTo>
                  <a:lnTo>
                    <a:pt x="240" y="298"/>
                  </a:lnTo>
                  <a:lnTo>
                    <a:pt x="250" y="310"/>
                  </a:lnTo>
                  <a:lnTo>
                    <a:pt x="256" y="322"/>
                  </a:lnTo>
                  <a:lnTo>
                    <a:pt x="258" y="336"/>
                  </a:lnTo>
                  <a:lnTo>
                    <a:pt x="260" y="358"/>
                  </a:lnTo>
                  <a:lnTo>
                    <a:pt x="260" y="472"/>
                  </a:lnTo>
                  <a:lnTo>
                    <a:pt x="260" y="472"/>
                  </a:lnTo>
                  <a:lnTo>
                    <a:pt x="260" y="488"/>
                  </a:lnTo>
                  <a:lnTo>
                    <a:pt x="258" y="506"/>
                  </a:lnTo>
                  <a:lnTo>
                    <a:pt x="254" y="522"/>
                  </a:lnTo>
                  <a:lnTo>
                    <a:pt x="248" y="540"/>
                  </a:lnTo>
                  <a:lnTo>
                    <a:pt x="242" y="546"/>
                  </a:lnTo>
                  <a:lnTo>
                    <a:pt x="238" y="554"/>
                  </a:lnTo>
                  <a:lnTo>
                    <a:pt x="230" y="560"/>
                  </a:lnTo>
                  <a:lnTo>
                    <a:pt x="222" y="566"/>
                  </a:lnTo>
                  <a:lnTo>
                    <a:pt x="214" y="570"/>
                  </a:lnTo>
                  <a:lnTo>
                    <a:pt x="202" y="572"/>
                  </a:lnTo>
                  <a:lnTo>
                    <a:pt x="190" y="574"/>
                  </a:lnTo>
                  <a:lnTo>
                    <a:pt x="176" y="576"/>
                  </a:lnTo>
                  <a:lnTo>
                    <a:pt x="84" y="576"/>
                  </a:lnTo>
                  <a:lnTo>
                    <a:pt x="84" y="576"/>
                  </a:lnTo>
                  <a:lnTo>
                    <a:pt x="70" y="574"/>
                  </a:lnTo>
                  <a:lnTo>
                    <a:pt x="58" y="572"/>
                  </a:lnTo>
                  <a:lnTo>
                    <a:pt x="46" y="570"/>
                  </a:lnTo>
                  <a:lnTo>
                    <a:pt x="38" y="566"/>
                  </a:lnTo>
                  <a:lnTo>
                    <a:pt x="30" y="560"/>
                  </a:lnTo>
                  <a:lnTo>
                    <a:pt x="22" y="554"/>
                  </a:lnTo>
                  <a:lnTo>
                    <a:pt x="18" y="546"/>
                  </a:lnTo>
                  <a:lnTo>
                    <a:pt x="12" y="540"/>
                  </a:lnTo>
                  <a:lnTo>
                    <a:pt x="6" y="522"/>
                  </a:lnTo>
                  <a:lnTo>
                    <a:pt x="2" y="506"/>
                  </a:lnTo>
                  <a:lnTo>
                    <a:pt x="0" y="488"/>
                  </a:lnTo>
                  <a:lnTo>
                    <a:pt x="0" y="472"/>
                  </a:lnTo>
                  <a:lnTo>
                    <a:pt x="0" y="374"/>
                  </a:lnTo>
                  <a:lnTo>
                    <a:pt x="112" y="3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16" name="Freeform 12"/>
            <p:cNvSpPr>
              <a:spLocks/>
            </p:cNvSpPr>
            <p:nvPr userDrawn="1"/>
          </p:nvSpPr>
          <p:spPr bwMode="auto">
            <a:xfrm>
              <a:off x="2332" y="1657"/>
              <a:ext cx="258" cy="576"/>
            </a:xfrm>
            <a:custGeom>
              <a:avLst/>
              <a:gdLst>
                <a:gd name="T0" fmla="*/ 0 w 258"/>
                <a:gd name="T1" fmla="*/ 0 h 576"/>
                <a:gd name="T2" fmla="*/ 258 w 258"/>
                <a:gd name="T3" fmla="*/ 0 h 576"/>
                <a:gd name="T4" fmla="*/ 258 w 258"/>
                <a:gd name="T5" fmla="*/ 576 h 576"/>
                <a:gd name="T6" fmla="*/ 154 w 258"/>
                <a:gd name="T7" fmla="*/ 576 h 576"/>
                <a:gd name="T8" fmla="*/ 154 w 258"/>
                <a:gd name="T9" fmla="*/ 72 h 576"/>
                <a:gd name="T10" fmla="*/ 104 w 258"/>
                <a:gd name="T11" fmla="*/ 72 h 576"/>
                <a:gd name="T12" fmla="*/ 104 w 258"/>
                <a:gd name="T13" fmla="*/ 576 h 576"/>
                <a:gd name="T14" fmla="*/ 0 w 258"/>
                <a:gd name="T15" fmla="*/ 576 h 576"/>
                <a:gd name="T16" fmla="*/ 0 w 258"/>
                <a:gd name="T17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8" h="576">
                  <a:moveTo>
                    <a:pt x="0" y="0"/>
                  </a:moveTo>
                  <a:lnTo>
                    <a:pt x="258" y="0"/>
                  </a:lnTo>
                  <a:lnTo>
                    <a:pt x="258" y="576"/>
                  </a:lnTo>
                  <a:lnTo>
                    <a:pt x="154" y="576"/>
                  </a:lnTo>
                  <a:lnTo>
                    <a:pt x="154" y="72"/>
                  </a:lnTo>
                  <a:lnTo>
                    <a:pt x="104" y="72"/>
                  </a:lnTo>
                  <a:lnTo>
                    <a:pt x="104" y="576"/>
                  </a:lnTo>
                  <a:lnTo>
                    <a:pt x="0" y="57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17" name="Freeform 13"/>
            <p:cNvSpPr>
              <a:spLocks noEditPoints="1"/>
            </p:cNvSpPr>
            <p:nvPr userDrawn="1"/>
          </p:nvSpPr>
          <p:spPr bwMode="auto">
            <a:xfrm>
              <a:off x="2670" y="1657"/>
              <a:ext cx="268" cy="576"/>
            </a:xfrm>
            <a:custGeom>
              <a:avLst/>
              <a:gdLst>
                <a:gd name="T0" fmla="*/ 0 w 268"/>
                <a:gd name="T1" fmla="*/ 576 h 576"/>
                <a:gd name="T2" fmla="*/ 112 w 268"/>
                <a:gd name="T3" fmla="*/ 576 h 576"/>
                <a:gd name="T4" fmla="*/ 112 w 268"/>
                <a:gd name="T5" fmla="*/ 380 h 576"/>
                <a:gd name="T6" fmla="*/ 176 w 268"/>
                <a:gd name="T7" fmla="*/ 380 h 576"/>
                <a:gd name="T8" fmla="*/ 176 w 268"/>
                <a:gd name="T9" fmla="*/ 380 h 576"/>
                <a:gd name="T10" fmla="*/ 190 w 268"/>
                <a:gd name="T11" fmla="*/ 380 h 576"/>
                <a:gd name="T12" fmla="*/ 202 w 268"/>
                <a:gd name="T13" fmla="*/ 378 h 576"/>
                <a:gd name="T14" fmla="*/ 214 w 268"/>
                <a:gd name="T15" fmla="*/ 374 h 576"/>
                <a:gd name="T16" fmla="*/ 224 w 268"/>
                <a:gd name="T17" fmla="*/ 370 h 576"/>
                <a:gd name="T18" fmla="*/ 232 w 268"/>
                <a:gd name="T19" fmla="*/ 364 h 576"/>
                <a:gd name="T20" fmla="*/ 240 w 268"/>
                <a:gd name="T21" fmla="*/ 358 h 576"/>
                <a:gd name="T22" fmla="*/ 252 w 268"/>
                <a:gd name="T23" fmla="*/ 344 h 576"/>
                <a:gd name="T24" fmla="*/ 260 w 268"/>
                <a:gd name="T25" fmla="*/ 328 h 576"/>
                <a:gd name="T26" fmla="*/ 264 w 268"/>
                <a:gd name="T27" fmla="*/ 310 h 576"/>
                <a:gd name="T28" fmla="*/ 266 w 268"/>
                <a:gd name="T29" fmla="*/ 294 h 576"/>
                <a:gd name="T30" fmla="*/ 268 w 268"/>
                <a:gd name="T31" fmla="*/ 278 h 576"/>
                <a:gd name="T32" fmla="*/ 268 w 268"/>
                <a:gd name="T33" fmla="*/ 102 h 576"/>
                <a:gd name="T34" fmla="*/ 268 w 268"/>
                <a:gd name="T35" fmla="*/ 102 h 576"/>
                <a:gd name="T36" fmla="*/ 266 w 268"/>
                <a:gd name="T37" fmla="*/ 86 h 576"/>
                <a:gd name="T38" fmla="*/ 264 w 268"/>
                <a:gd name="T39" fmla="*/ 70 h 576"/>
                <a:gd name="T40" fmla="*/ 260 w 268"/>
                <a:gd name="T41" fmla="*/ 52 h 576"/>
                <a:gd name="T42" fmla="*/ 252 w 268"/>
                <a:gd name="T43" fmla="*/ 36 h 576"/>
                <a:gd name="T44" fmla="*/ 240 w 268"/>
                <a:gd name="T45" fmla="*/ 22 h 576"/>
                <a:gd name="T46" fmla="*/ 232 w 268"/>
                <a:gd name="T47" fmla="*/ 16 h 576"/>
                <a:gd name="T48" fmla="*/ 224 w 268"/>
                <a:gd name="T49" fmla="*/ 10 h 576"/>
                <a:gd name="T50" fmla="*/ 214 w 268"/>
                <a:gd name="T51" fmla="*/ 6 h 576"/>
                <a:gd name="T52" fmla="*/ 202 w 268"/>
                <a:gd name="T53" fmla="*/ 2 h 576"/>
                <a:gd name="T54" fmla="*/ 190 w 268"/>
                <a:gd name="T55" fmla="*/ 0 h 576"/>
                <a:gd name="T56" fmla="*/ 176 w 268"/>
                <a:gd name="T57" fmla="*/ 0 h 576"/>
                <a:gd name="T58" fmla="*/ 0 w 268"/>
                <a:gd name="T59" fmla="*/ 0 h 576"/>
                <a:gd name="T60" fmla="*/ 0 w 268"/>
                <a:gd name="T61" fmla="*/ 576 h 576"/>
                <a:gd name="T62" fmla="*/ 112 w 268"/>
                <a:gd name="T63" fmla="*/ 316 h 576"/>
                <a:gd name="T64" fmla="*/ 112 w 268"/>
                <a:gd name="T65" fmla="*/ 72 h 576"/>
                <a:gd name="T66" fmla="*/ 142 w 268"/>
                <a:gd name="T67" fmla="*/ 72 h 576"/>
                <a:gd name="T68" fmla="*/ 142 w 268"/>
                <a:gd name="T69" fmla="*/ 72 h 576"/>
                <a:gd name="T70" fmla="*/ 150 w 268"/>
                <a:gd name="T71" fmla="*/ 74 h 576"/>
                <a:gd name="T72" fmla="*/ 156 w 268"/>
                <a:gd name="T73" fmla="*/ 80 h 576"/>
                <a:gd name="T74" fmla="*/ 162 w 268"/>
                <a:gd name="T75" fmla="*/ 88 h 576"/>
                <a:gd name="T76" fmla="*/ 162 w 268"/>
                <a:gd name="T77" fmla="*/ 100 h 576"/>
                <a:gd name="T78" fmla="*/ 162 w 268"/>
                <a:gd name="T79" fmla="*/ 288 h 576"/>
                <a:gd name="T80" fmla="*/ 162 w 268"/>
                <a:gd name="T81" fmla="*/ 288 h 576"/>
                <a:gd name="T82" fmla="*/ 162 w 268"/>
                <a:gd name="T83" fmla="*/ 300 h 576"/>
                <a:gd name="T84" fmla="*/ 156 w 268"/>
                <a:gd name="T85" fmla="*/ 310 h 576"/>
                <a:gd name="T86" fmla="*/ 150 w 268"/>
                <a:gd name="T87" fmla="*/ 314 h 576"/>
                <a:gd name="T88" fmla="*/ 142 w 268"/>
                <a:gd name="T89" fmla="*/ 316 h 576"/>
                <a:gd name="T90" fmla="*/ 112 w 268"/>
                <a:gd name="T91" fmla="*/ 316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68" h="576">
                  <a:moveTo>
                    <a:pt x="0" y="576"/>
                  </a:moveTo>
                  <a:lnTo>
                    <a:pt x="112" y="576"/>
                  </a:lnTo>
                  <a:lnTo>
                    <a:pt x="112" y="380"/>
                  </a:lnTo>
                  <a:lnTo>
                    <a:pt x="176" y="380"/>
                  </a:lnTo>
                  <a:lnTo>
                    <a:pt x="176" y="380"/>
                  </a:lnTo>
                  <a:lnTo>
                    <a:pt x="190" y="380"/>
                  </a:lnTo>
                  <a:lnTo>
                    <a:pt x="202" y="378"/>
                  </a:lnTo>
                  <a:lnTo>
                    <a:pt x="214" y="374"/>
                  </a:lnTo>
                  <a:lnTo>
                    <a:pt x="224" y="370"/>
                  </a:lnTo>
                  <a:lnTo>
                    <a:pt x="232" y="364"/>
                  </a:lnTo>
                  <a:lnTo>
                    <a:pt x="240" y="358"/>
                  </a:lnTo>
                  <a:lnTo>
                    <a:pt x="252" y="344"/>
                  </a:lnTo>
                  <a:lnTo>
                    <a:pt x="260" y="328"/>
                  </a:lnTo>
                  <a:lnTo>
                    <a:pt x="264" y="310"/>
                  </a:lnTo>
                  <a:lnTo>
                    <a:pt x="266" y="294"/>
                  </a:lnTo>
                  <a:lnTo>
                    <a:pt x="268" y="278"/>
                  </a:lnTo>
                  <a:lnTo>
                    <a:pt x="268" y="102"/>
                  </a:lnTo>
                  <a:lnTo>
                    <a:pt x="268" y="102"/>
                  </a:lnTo>
                  <a:lnTo>
                    <a:pt x="266" y="86"/>
                  </a:lnTo>
                  <a:lnTo>
                    <a:pt x="264" y="70"/>
                  </a:lnTo>
                  <a:lnTo>
                    <a:pt x="260" y="52"/>
                  </a:lnTo>
                  <a:lnTo>
                    <a:pt x="252" y="36"/>
                  </a:lnTo>
                  <a:lnTo>
                    <a:pt x="240" y="22"/>
                  </a:lnTo>
                  <a:lnTo>
                    <a:pt x="232" y="16"/>
                  </a:lnTo>
                  <a:lnTo>
                    <a:pt x="224" y="10"/>
                  </a:lnTo>
                  <a:lnTo>
                    <a:pt x="214" y="6"/>
                  </a:lnTo>
                  <a:lnTo>
                    <a:pt x="202" y="2"/>
                  </a:lnTo>
                  <a:lnTo>
                    <a:pt x="190" y="0"/>
                  </a:lnTo>
                  <a:lnTo>
                    <a:pt x="176" y="0"/>
                  </a:lnTo>
                  <a:lnTo>
                    <a:pt x="0" y="0"/>
                  </a:lnTo>
                  <a:lnTo>
                    <a:pt x="0" y="576"/>
                  </a:lnTo>
                  <a:close/>
                  <a:moveTo>
                    <a:pt x="112" y="316"/>
                  </a:moveTo>
                  <a:lnTo>
                    <a:pt x="112" y="72"/>
                  </a:lnTo>
                  <a:lnTo>
                    <a:pt x="142" y="72"/>
                  </a:lnTo>
                  <a:lnTo>
                    <a:pt x="142" y="72"/>
                  </a:lnTo>
                  <a:lnTo>
                    <a:pt x="150" y="74"/>
                  </a:lnTo>
                  <a:lnTo>
                    <a:pt x="156" y="80"/>
                  </a:lnTo>
                  <a:lnTo>
                    <a:pt x="162" y="88"/>
                  </a:lnTo>
                  <a:lnTo>
                    <a:pt x="162" y="100"/>
                  </a:lnTo>
                  <a:lnTo>
                    <a:pt x="162" y="288"/>
                  </a:lnTo>
                  <a:lnTo>
                    <a:pt x="162" y="288"/>
                  </a:lnTo>
                  <a:lnTo>
                    <a:pt x="162" y="300"/>
                  </a:lnTo>
                  <a:lnTo>
                    <a:pt x="156" y="310"/>
                  </a:lnTo>
                  <a:lnTo>
                    <a:pt x="150" y="314"/>
                  </a:lnTo>
                  <a:lnTo>
                    <a:pt x="142" y="316"/>
                  </a:lnTo>
                  <a:lnTo>
                    <a:pt x="112" y="3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18" name="Freeform 14"/>
            <p:cNvSpPr>
              <a:spLocks/>
            </p:cNvSpPr>
            <p:nvPr userDrawn="1"/>
          </p:nvSpPr>
          <p:spPr bwMode="auto">
            <a:xfrm>
              <a:off x="3320" y="1657"/>
              <a:ext cx="436" cy="576"/>
            </a:xfrm>
            <a:custGeom>
              <a:avLst/>
              <a:gdLst>
                <a:gd name="T0" fmla="*/ 292 w 436"/>
                <a:gd name="T1" fmla="*/ 0 h 576"/>
                <a:gd name="T2" fmla="*/ 436 w 436"/>
                <a:gd name="T3" fmla="*/ 0 h 576"/>
                <a:gd name="T4" fmla="*/ 436 w 436"/>
                <a:gd name="T5" fmla="*/ 576 h 576"/>
                <a:gd name="T6" fmla="*/ 324 w 436"/>
                <a:gd name="T7" fmla="*/ 576 h 576"/>
                <a:gd name="T8" fmla="*/ 324 w 436"/>
                <a:gd name="T9" fmla="*/ 214 h 576"/>
                <a:gd name="T10" fmla="*/ 320 w 436"/>
                <a:gd name="T11" fmla="*/ 214 h 576"/>
                <a:gd name="T12" fmla="*/ 262 w 436"/>
                <a:gd name="T13" fmla="*/ 576 h 576"/>
                <a:gd name="T14" fmla="*/ 174 w 436"/>
                <a:gd name="T15" fmla="*/ 576 h 576"/>
                <a:gd name="T16" fmla="*/ 116 w 436"/>
                <a:gd name="T17" fmla="*/ 214 h 576"/>
                <a:gd name="T18" fmla="*/ 112 w 436"/>
                <a:gd name="T19" fmla="*/ 214 h 576"/>
                <a:gd name="T20" fmla="*/ 112 w 436"/>
                <a:gd name="T21" fmla="*/ 576 h 576"/>
                <a:gd name="T22" fmla="*/ 0 w 436"/>
                <a:gd name="T23" fmla="*/ 576 h 576"/>
                <a:gd name="T24" fmla="*/ 0 w 436"/>
                <a:gd name="T25" fmla="*/ 0 h 576"/>
                <a:gd name="T26" fmla="*/ 146 w 436"/>
                <a:gd name="T27" fmla="*/ 0 h 576"/>
                <a:gd name="T28" fmla="*/ 218 w 436"/>
                <a:gd name="T29" fmla="*/ 404 h 576"/>
                <a:gd name="T30" fmla="*/ 292 w 436"/>
                <a:gd name="T31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36" h="576">
                  <a:moveTo>
                    <a:pt x="292" y="0"/>
                  </a:moveTo>
                  <a:lnTo>
                    <a:pt x="436" y="0"/>
                  </a:lnTo>
                  <a:lnTo>
                    <a:pt x="436" y="576"/>
                  </a:lnTo>
                  <a:lnTo>
                    <a:pt x="324" y="576"/>
                  </a:lnTo>
                  <a:lnTo>
                    <a:pt x="324" y="214"/>
                  </a:lnTo>
                  <a:lnTo>
                    <a:pt x="320" y="214"/>
                  </a:lnTo>
                  <a:lnTo>
                    <a:pt x="262" y="576"/>
                  </a:lnTo>
                  <a:lnTo>
                    <a:pt x="174" y="576"/>
                  </a:lnTo>
                  <a:lnTo>
                    <a:pt x="116" y="214"/>
                  </a:lnTo>
                  <a:lnTo>
                    <a:pt x="112" y="214"/>
                  </a:lnTo>
                  <a:lnTo>
                    <a:pt x="112" y="576"/>
                  </a:lnTo>
                  <a:lnTo>
                    <a:pt x="0" y="576"/>
                  </a:lnTo>
                  <a:lnTo>
                    <a:pt x="0" y="0"/>
                  </a:lnTo>
                  <a:lnTo>
                    <a:pt x="146" y="0"/>
                  </a:lnTo>
                  <a:lnTo>
                    <a:pt x="218" y="404"/>
                  </a:lnTo>
                  <a:lnTo>
                    <a:pt x="29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19" name="Freeform 15"/>
            <p:cNvSpPr>
              <a:spLocks noEditPoints="1"/>
            </p:cNvSpPr>
            <p:nvPr userDrawn="1"/>
          </p:nvSpPr>
          <p:spPr bwMode="auto">
            <a:xfrm>
              <a:off x="900" y="1159"/>
              <a:ext cx="330" cy="1042"/>
            </a:xfrm>
            <a:custGeom>
              <a:avLst/>
              <a:gdLst>
                <a:gd name="T0" fmla="*/ 288 w 330"/>
                <a:gd name="T1" fmla="*/ 600 h 1042"/>
                <a:gd name="T2" fmla="*/ 272 w 330"/>
                <a:gd name="T3" fmla="*/ 714 h 1042"/>
                <a:gd name="T4" fmla="*/ 270 w 330"/>
                <a:gd name="T5" fmla="*/ 604 h 1042"/>
                <a:gd name="T6" fmla="*/ 254 w 330"/>
                <a:gd name="T7" fmla="*/ 490 h 1042"/>
                <a:gd name="T8" fmla="*/ 216 w 330"/>
                <a:gd name="T9" fmla="*/ 364 h 1042"/>
                <a:gd name="T10" fmla="*/ 176 w 330"/>
                <a:gd name="T11" fmla="*/ 272 h 1042"/>
                <a:gd name="T12" fmla="*/ 152 w 330"/>
                <a:gd name="T13" fmla="*/ 272 h 1042"/>
                <a:gd name="T14" fmla="*/ 92 w 330"/>
                <a:gd name="T15" fmla="*/ 422 h 1042"/>
                <a:gd name="T16" fmla="*/ 74 w 330"/>
                <a:gd name="T17" fmla="*/ 490 h 1042"/>
                <a:gd name="T18" fmla="*/ 56 w 330"/>
                <a:gd name="T19" fmla="*/ 624 h 1042"/>
                <a:gd name="T20" fmla="*/ 54 w 330"/>
                <a:gd name="T21" fmla="*/ 716 h 1042"/>
                <a:gd name="T22" fmla="*/ 40 w 330"/>
                <a:gd name="T23" fmla="*/ 568 h 1042"/>
                <a:gd name="T24" fmla="*/ 40 w 330"/>
                <a:gd name="T25" fmla="*/ 498 h 1042"/>
                <a:gd name="T26" fmla="*/ 52 w 330"/>
                <a:gd name="T27" fmla="*/ 382 h 1042"/>
                <a:gd name="T28" fmla="*/ 72 w 330"/>
                <a:gd name="T29" fmla="*/ 298 h 1042"/>
                <a:gd name="T30" fmla="*/ 128 w 330"/>
                <a:gd name="T31" fmla="*/ 148 h 1042"/>
                <a:gd name="T32" fmla="*/ 164 w 330"/>
                <a:gd name="T33" fmla="*/ 80 h 1042"/>
                <a:gd name="T34" fmla="*/ 216 w 330"/>
                <a:gd name="T35" fmla="*/ 186 h 1042"/>
                <a:gd name="T36" fmla="*/ 256 w 330"/>
                <a:gd name="T37" fmla="*/ 296 h 1042"/>
                <a:gd name="T38" fmla="*/ 274 w 330"/>
                <a:gd name="T39" fmla="*/ 372 h 1042"/>
                <a:gd name="T40" fmla="*/ 290 w 330"/>
                <a:gd name="T41" fmla="*/ 506 h 1042"/>
                <a:gd name="T42" fmla="*/ 164 w 330"/>
                <a:gd name="T43" fmla="*/ 1004 h 1042"/>
                <a:gd name="T44" fmla="*/ 134 w 330"/>
                <a:gd name="T45" fmla="*/ 932 h 1042"/>
                <a:gd name="T46" fmla="*/ 120 w 330"/>
                <a:gd name="T47" fmla="*/ 848 h 1042"/>
                <a:gd name="T48" fmla="*/ 118 w 330"/>
                <a:gd name="T49" fmla="*/ 780 h 1042"/>
                <a:gd name="T50" fmla="*/ 136 w 330"/>
                <a:gd name="T51" fmla="*/ 692 h 1042"/>
                <a:gd name="T52" fmla="*/ 164 w 330"/>
                <a:gd name="T53" fmla="*/ 626 h 1042"/>
                <a:gd name="T54" fmla="*/ 182 w 330"/>
                <a:gd name="T55" fmla="*/ 666 h 1042"/>
                <a:gd name="T56" fmla="*/ 202 w 330"/>
                <a:gd name="T57" fmla="*/ 740 h 1042"/>
                <a:gd name="T58" fmla="*/ 210 w 330"/>
                <a:gd name="T59" fmla="*/ 806 h 1042"/>
                <a:gd name="T60" fmla="*/ 202 w 330"/>
                <a:gd name="T61" fmla="*/ 900 h 1042"/>
                <a:gd name="T62" fmla="*/ 180 w 330"/>
                <a:gd name="T63" fmla="*/ 972 h 1042"/>
                <a:gd name="T64" fmla="*/ 300 w 330"/>
                <a:gd name="T65" fmla="*/ 296 h 1042"/>
                <a:gd name="T66" fmla="*/ 266 w 330"/>
                <a:gd name="T67" fmla="*/ 188 h 1042"/>
                <a:gd name="T68" fmla="*/ 204 w 330"/>
                <a:gd name="T69" fmla="*/ 62 h 1042"/>
                <a:gd name="T70" fmla="*/ 164 w 330"/>
                <a:gd name="T71" fmla="*/ 0 h 1042"/>
                <a:gd name="T72" fmla="*/ 88 w 330"/>
                <a:gd name="T73" fmla="*/ 132 h 1042"/>
                <a:gd name="T74" fmla="*/ 38 w 330"/>
                <a:gd name="T75" fmla="*/ 260 h 1042"/>
                <a:gd name="T76" fmla="*/ 14 w 330"/>
                <a:gd name="T77" fmla="*/ 358 h 1042"/>
                <a:gd name="T78" fmla="*/ 0 w 330"/>
                <a:gd name="T79" fmla="*/ 500 h 1042"/>
                <a:gd name="T80" fmla="*/ 6 w 330"/>
                <a:gd name="T81" fmla="*/ 634 h 1042"/>
                <a:gd name="T82" fmla="*/ 22 w 330"/>
                <a:gd name="T83" fmla="*/ 722 h 1042"/>
                <a:gd name="T84" fmla="*/ 62 w 330"/>
                <a:gd name="T85" fmla="*/ 854 h 1042"/>
                <a:gd name="T86" fmla="*/ 94 w 330"/>
                <a:gd name="T87" fmla="*/ 924 h 1042"/>
                <a:gd name="T88" fmla="*/ 164 w 330"/>
                <a:gd name="T89" fmla="*/ 1042 h 1042"/>
                <a:gd name="T90" fmla="*/ 202 w 330"/>
                <a:gd name="T91" fmla="*/ 986 h 1042"/>
                <a:gd name="T92" fmla="*/ 268 w 330"/>
                <a:gd name="T93" fmla="*/ 846 h 1042"/>
                <a:gd name="T94" fmla="*/ 306 w 330"/>
                <a:gd name="T95" fmla="*/ 722 h 1042"/>
                <a:gd name="T96" fmla="*/ 320 w 330"/>
                <a:gd name="T97" fmla="*/ 652 h 1042"/>
                <a:gd name="T98" fmla="*/ 330 w 330"/>
                <a:gd name="T99" fmla="*/ 532 h 1042"/>
                <a:gd name="T100" fmla="*/ 320 w 330"/>
                <a:gd name="T101" fmla="*/ 402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30" h="1042">
                  <a:moveTo>
                    <a:pt x="290" y="556"/>
                  </a:moveTo>
                  <a:lnTo>
                    <a:pt x="290" y="556"/>
                  </a:lnTo>
                  <a:lnTo>
                    <a:pt x="288" y="600"/>
                  </a:lnTo>
                  <a:lnTo>
                    <a:pt x="284" y="642"/>
                  </a:lnTo>
                  <a:lnTo>
                    <a:pt x="278" y="682"/>
                  </a:lnTo>
                  <a:lnTo>
                    <a:pt x="272" y="714"/>
                  </a:lnTo>
                  <a:lnTo>
                    <a:pt x="272" y="714"/>
                  </a:lnTo>
                  <a:lnTo>
                    <a:pt x="272" y="662"/>
                  </a:lnTo>
                  <a:lnTo>
                    <a:pt x="270" y="604"/>
                  </a:lnTo>
                  <a:lnTo>
                    <a:pt x="262" y="546"/>
                  </a:lnTo>
                  <a:lnTo>
                    <a:pt x="254" y="490"/>
                  </a:lnTo>
                  <a:lnTo>
                    <a:pt x="254" y="490"/>
                  </a:lnTo>
                  <a:lnTo>
                    <a:pt x="246" y="462"/>
                  </a:lnTo>
                  <a:lnTo>
                    <a:pt x="238" y="430"/>
                  </a:lnTo>
                  <a:lnTo>
                    <a:pt x="216" y="364"/>
                  </a:lnTo>
                  <a:lnTo>
                    <a:pt x="202" y="332"/>
                  </a:lnTo>
                  <a:lnTo>
                    <a:pt x="190" y="300"/>
                  </a:lnTo>
                  <a:lnTo>
                    <a:pt x="176" y="272"/>
                  </a:lnTo>
                  <a:lnTo>
                    <a:pt x="164" y="250"/>
                  </a:lnTo>
                  <a:lnTo>
                    <a:pt x="164" y="250"/>
                  </a:lnTo>
                  <a:lnTo>
                    <a:pt x="152" y="272"/>
                  </a:lnTo>
                  <a:lnTo>
                    <a:pt x="140" y="296"/>
                  </a:lnTo>
                  <a:lnTo>
                    <a:pt x="114" y="356"/>
                  </a:lnTo>
                  <a:lnTo>
                    <a:pt x="92" y="422"/>
                  </a:lnTo>
                  <a:lnTo>
                    <a:pt x="82" y="456"/>
                  </a:lnTo>
                  <a:lnTo>
                    <a:pt x="74" y="490"/>
                  </a:lnTo>
                  <a:lnTo>
                    <a:pt x="74" y="490"/>
                  </a:lnTo>
                  <a:lnTo>
                    <a:pt x="68" y="524"/>
                  </a:lnTo>
                  <a:lnTo>
                    <a:pt x="64" y="558"/>
                  </a:lnTo>
                  <a:lnTo>
                    <a:pt x="56" y="624"/>
                  </a:lnTo>
                  <a:lnTo>
                    <a:pt x="54" y="678"/>
                  </a:lnTo>
                  <a:lnTo>
                    <a:pt x="54" y="716"/>
                  </a:lnTo>
                  <a:lnTo>
                    <a:pt x="54" y="716"/>
                  </a:lnTo>
                  <a:lnTo>
                    <a:pt x="50" y="684"/>
                  </a:lnTo>
                  <a:lnTo>
                    <a:pt x="44" y="632"/>
                  </a:lnTo>
                  <a:lnTo>
                    <a:pt x="40" y="568"/>
                  </a:lnTo>
                  <a:lnTo>
                    <a:pt x="38" y="532"/>
                  </a:lnTo>
                  <a:lnTo>
                    <a:pt x="40" y="498"/>
                  </a:lnTo>
                  <a:lnTo>
                    <a:pt x="40" y="498"/>
                  </a:lnTo>
                  <a:lnTo>
                    <a:pt x="42" y="468"/>
                  </a:lnTo>
                  <a:lnTo>
                    <a:pt x="44" y="438"/>
                  </a:lnTo>
                  <a:lnTo>
                    <a:pt x="52" y="382"/>
                  </a:lnTo>
                  <a:lnTo>
                    <a:pt x="62" y="334"/>
                  </a:lnTo>
                  <a:lnTo>
                    <a:pt x="72" y="298"/>
                  </a:lnTo>
                  <a:lnTo>
                    <a:pt x="72" y="298"/>
                  </a:lnTo>
                  <a:lnTo>
                    <a:pt x="86" y="254"/>
                  </a:lnTo>
                  <a:lnTo>
                    <a:pt x="102" y="214"/>
                  </a:lnTo>
                  <a:lnTo>
                    <a:pt x="128" y="148"/>
                  </a:lnTo>
                  <a:lnTo>
                    <a:pt x="150" y="102"/>
                  </a:lnTo>
                  <a:lnTo>
                    <a:pt x="164" y="80"/>
                  </a:lnTo>
                  <a:lnTo>
                    <a:pt x="164" y="80"/>
                  </a:lnTo>
                  <a:lnTo>
                    <a:pt x="178" y="106"/>
                  </a:lnTo>
                  <a:lnTo>
                    <a:pt x="202" y="154"/>
                  </a:lnTo>
                  <a:lnTo>
                    <a:pt x="216" y="186"/>
                  </a:lnTo>
                  <a:lnTo>
                    <a:pt x="230" y="220"/>
                  </a:lnTo>
                  <a:lnTo>
                    <a:pt x="244" y="258"/>
                  </a:lnTo>
                  <a:lnTo>
                    <a:pt x="256" y="296"/>
                  </a:lnTo>
                  <a:lnTo>
                    <a:pt x="256" y="296"/>
                  </a:lnTo>
                  <a:lnTo>
                    <a:pt x="266" y="334"/>
                  </a:lnTo>
                  <a:lnTo>
                    <a:pt x="274" y="372"/>
                  </a:lnTo>
                  <a:lnTo>
                    <a:pt x="280" y="408"/>
                  </a:lnTo>
                  <a:lnTo>
                    <a:pt x="284" y="442"/>
                  </a:lnTo>
                  <a:lnTo>
                    <a:pt x="290" y="506"/>
                  </a:lnTo>
                  <a:lnTo>
                    <a:pt x="290" y="556"/>
                  </a:lnTo>
                  <a:close/>
                  <a:moveTo>
                    <a:pt x="164" y="1004"/>
                  </a:moveTo>
                  <a:lnTo>
                    <a:pt x="164" y="1004"/>
                  </a:lnTo>
                  <a:lnTo>
                    <a:pt x="150" y="974"/>
                  </a:lnTo>
                  <a:lnTo>
                    <a:pt x="142" y="954"/>
                  </a:lnTo>
                  <a:lnTo>
                    <a:pt x="134" y="932"/>
                  </a:lnTo>
                  <a:lnTo>
                    <a:pt x="128" y="908"/>
                  </a:lnTo>
                  <a:lnTo>
                    <a:pt x="122" y="880"/>
                  </a:lnTo>
                  <a:lnTo>
                    <a:pt x="120" y="848"/>
                  </a:lnTo>
                  <a:lnTo>
                    <a:pt x="116" y="814"/>
                  </a:lnTo>
                  <a:lnTo>
                    <a:pt x="116" y="814"/>
                  </a:lnTo>
                  <a:lnTo>
                    <a:pt x="118" y="780"/>
                  </a:lnTo>
                  <a:lnTo>
                    <a:pt x="122" y="748"/>
                  </a:lnTo>
                  <a:lnTo>
                    <a:pt x="128" y="718"/>
                  </a:lnTo>
                  <a:lnTo>
                    <a:pt x="136" y="692"/>
                  </a:lnTo>
                  <a:lnTo>
                    <a:pt x="144" y="670"/>
                  </a:lnTo>
                  <a:lnTo>
                    <a:pt x="152" y="650"/>
                  </a:lnTo>
                  <a:lnTo>
                    <a:pt x="164" y="626"/>
                  </a:lnTo>
                  <a:lnTo>
                    <a:pt x="164" y="626"/>
                  </a:lnTo>
                  <a:lnTo>
                    <a:pt x="176" y="648"/>
                  </a:lnTo>
                  <a:lnTo>
                    <a:pt x="182" y="666"/>
                  </a:lnTo>
                  <a:lnTo>
                    <a:pt x="190" y="688"/>
                  </a:lnTo>
                  <a:lnTo>
                    <a:pt x="196" y="712"/>
                  </a:lnTo>
                  <a:lnTo>
                    <a:pt x="202" y="740"/>
                  </a:lnTo>
                  <a:lnTo>
                    <a:pt x="208" y="772"/>
                  </a:lnTo>
                  <a:lnTo>
                    <a:pt x="210" y="806"/>
                  </a:lnTo>
                  <a:lnTo>
                    <a:pt x="210" y="806"/>
                  </a:lnTo>
                  <a:lnTo>
                    <a:pt x="210" y="840"/>
                  </a:lnTo>
                  <a:lnTo>
                    <a:pt x="206" y="870"/>
                  </a:lnTo>
                  <a:lnTo>
                    <a:pt x="202" y="900"/>
                  </a:lnTo>
                  <a:lnTo>
                    <a:pt x="194" y="926"/>
                  </a:lnTo>
                  <a:lnTo>
                    <a:pt x="188" y="950"/>
                  </a:lnTo>
                  <a:lnTo>
                    <a:pt x="180" y="972"/>
                  </a:lnTo>
                  <a:lnTo>
                    <a:pt x="164" y="1004"/>
                  </a:lnTo>
                  <a:close/>
                  <a:moveTo>
                    <a:pt x="300" y="296"/>
                  </a:moveTo>
                  <a:lnTo>
                    <a:pt x="300" y="296"/>
                  </a:lnTo>
                  <a:lnTo>
                    <a:pt x="292" y="268"/>
                  </a:lnTo>
                  <a:lnTo>
                    <a:pt x="284" y="242"/>
                  </a:lnTo>
                  <a:lnTo>
                    <a:pt x="266" y="188"/>
                  </a:lnTo>
                  <a:lnTo>
                    <a:pt x="244" y="140"/>
                  </a:lnTo>
                  <a:lnTo>
                    <a:pt x="224" y="98"/>
                  </a:lnTo>
                  <a:lnTo>
                    <a:pt x="204" y="62"/>
                  </a:lnTo>
                  <a:lnTo>
                    <a:pt x="186" y="32"/>
                  </a:lnTo>
                  <a:lnTo>
                    <a:pt x="164" y="0"/>
                  </a:lnTo>
                  <a:lnTo>
                    <a:pt x="164" y="0"/>
                  </a:lnTo>
                  <a:lnTo>
                    <a:pt x="142" y="34"/>
                  </a:lnTo>
                  <a:lnTo>
                    <a:pt x="108" y="94"/>
                  </a:lnTo>
                  <a:lnTo>
                    <a:pt x="88" y="132"/>
                  </a:lnTo>
                  <a:lnTo>
                    <a:pt x="70" y="172"/>
                  </a:lnTo>
                  <a:lnTo>
                    <a:pt x="54" y="214"/>
                  </a:lnTo>
                  <a:lnTo>
                    <a:pt x="38" y="260"/>
                  </a:lnTo>
                  <a:lnTo>
                    <a:pt x="38" y="260"/>
                  </a:lnTo>
                  <a:lnTo>
                    <a:pt x="24" y="310"/>
                  </a:lnTo>
                  <a:lnTo>
                    <a:pt x="14" y="358"/>
                  </a:lnTo>
                  <a:lnTo>
                    <a:pt x="8" y="406"/>
                  </a:lnTo>
                  <a:lnTo>
                    <a:pt x="2" y="454"/>
                  </a:lnTo>
                  <a:lnTo>
                    <a:pt x="0" y="500"/>
                  </a:lnTo>
                  <a:lnTo>
                    <a:pt x="0" y="546"/>
                  </a:lnTo>
                  <a:lnTo>
                    <a:pt x="2" y="590"/>
                  </a:lnTo>
                  <a:lnTo>
                    <a:pt x="6" y="634"/>
                  </a:lnTo>
                  <a:lnTo>
                    <a:pt x="6" y="634"/>
                  </a:lnTo>
                  <a:lnTo>
                    <a:pt x="14" y="680"/>
                  </a:lnTo>
                  <a:lnTo>
                    <a:pt x="22" y="722"/>
                  </a:lnTo>
                  <a:lnTo>
                    <a:pt x="32" y="762"/>
                  </a:lnTo>
                  <a:lnTo>
                    <a:pt x="44" y="800"/>
                  </a:lnTo>
                  <a:lnTo>
                    <a:pt x="62" y="854"/>
                  </a:lnTo>
                  <a:lnTo>
                    <a:pt x="70" y="876"/>
                  </a:lnTo>
                  <a:lnTo>
                    <a:pt x="70" y="876"/>
                  </a:lnTo>
                  <a:lnTo>
                    <a:pt x="94" y="924"/>
                  </a:lnTo>
                  <a:lnTo>
                    <a:pt x="118" y="970"/>
                  </a:lnTo>
                  <a:lnTo>
                    <a:pt x="142" y="1010"/>
                  </a:lnTo>
                  <a:lnTo>
                    <a:pt x="164" y="1042"/>
                  </a:lnTo>
                  <a:lnTo>
                    <a:pt x="164" y="1042"/>
                  </a:lnTo>
                  <a:lnTo>
                    <a:pt x="182" y="1018"/>
                  </a:lnTo>
                  <a:lnTo>
                    <a:pt x="202" y="986"/>
                  </a:lnTo>
                  <a:lnTo>
                    <a:pt x="224" y="946"/>
                  </a:lnTo>
                  <a:lnTo>
                    <a:pt x="246" y="900"/>
                  </a:lnTo>
                  <a:lnTo>
                    <a:pt x="268" y="846"/>
                  </a:lnTo>
                  <a:lnTo>
                    <a:pt x="288" y="786"/>
                  </a:lnTo>
                  <a:lnTo>
                    <a:pt x="298" y="754"/>
                  </a:lnTo>
                  <a:lnTo>
                    <a:pt x="306" y="722"/>
                  </a:lnTo>
                  <a:lnTo>
                    <a:pt x="314" y="686"/>
                  </a:lnTo>
                  <a:lnTo>
                    <a:pt x="320" y="652"/>
                  </a:lnTo>
                  <a:lnTo>
                    <a:pt x="320" y="652"/>
                  </a:lnTo>
                  <a:lnTo>
                    <a:pt x="324" y="612"/>
                  </a:lnTo>
                  <a:lnTo>
                    <a:pt x="328" y="572"/>
                  </a:lnTo>
                  <a:lnTo>
                    <a:pt x="330" y="532"/>
                  </a:lnTo>
                  <a:lnTo>
                    <a:pt x="328" y="492"/>
                  </a:lnTo>
                  <a:lnTo>
                    <a:pt x="326" y="448"/>
                  </a:lnTo>
                  <a:lnTo>
                    <a:pt x="320" y="402"/>
                  </a:lnTo>
                  <a:lnTo>
                    <a:pt x="312" y="352"/>
                  </a:lnTo>
                  <a:lnTo>
                    <a:pt x="300" y="2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20" name="Freeform 19"/>
            <p:cNvSpPr>
              <a:spLocks/>
            </p:cNvSpPr>
            <p:nvPr userDrawn="1"/>
          </p:nvSpPr>
          <p:spPr bwMode="auto">
            <a:xfrm>
              <a:off x="264" y="1659"/>
              <a:ext cx="1008" cy="1150"/>
            </a:xfrm>
            <a:custGeom>
              <a:avLst/>
              <a:gdLst>
                <a:gd name="T0" fmla="*/ 584 w 1008"/>
                <a:gd name="T1" fmla="*/ 754 h 1150"/>
                <a:gd name="T2" fmla="*/ 610 w 1008"/>
                <a:gd name="T3" fmla="*/ 734 h 1150"/>
                <a:gd name="T4" fmla="*/ 654 w 1008"/>
                <a:gd name="T5" fmla="*/ 714 h 1150"/>
                <a:gd name="T6" fmla="*/ 700 w 1008"/>
                <a:gd name="T7" fmla="*/ 706 h 1150"/>
                <a:gd name="T8" fmla="*/ 746 w 1008"/>
                <a:gd name="T9" fmla="*/ 714 h 1150"/>
                <a:gd name="T10" fmla="*/ 790 w 1008"/>
                <a:gd name="T11" fmla="*/ 734 h 1150"/>
                <a:gd name="T12" fmla="*/ 816 w 1008"/>
                <a:gd name="T13" fmla="*/ 754 h 1150"/>
                <a:gd name="T14" fmla="*/ 844 w 1008"/>
                <a:gd name="T15" fmla="*/ 792 h 1150"/>
                <a:gd name="T16" fmla="*/ 860 w 1008"/>
                <a:gd name="T17" fmla="*/ 838 h 1150"/>
                <a:gd name="T18" fmla="*/ 862 w 1008"/>
                <a:gd name="T19" fmla="*/ 884 h 1150"/>
                <a:gd name="T20" fmla="*/ 852 w 1008"/>
                <a:gd name="T21" fmla="*/ 928 h 1150"/>
                <a:gd name="T22" fmla="*/ 826 w 1008"/>
                <a:gd name="T23" fmla="*/ 970 h 1150"/>
                <a:gd name="T24" fmla="*/ 814 w 1008"/>
                <a:gd name="T25" fmla="*/ 984 h 1150"/>
                <a:gd name="T26" fmla="*/ 762 w 1008"/>
                <a:gd name="T27" fmla="*/ 1024 h 1150"/>
                <a:gd name="T28" fmla="*/ 676 w 1008"/>
                <a:gd name="T29" fmla="*/ 1064 h 1150"/>
                <a:gd name="T30" fmla="*/ 584 w 1008"/>
                <a:gd name="T31" fmla="*/ 1078 h 1150"/>
                <a:gd name="T32" fmla="*/ 520 w 1008"/>
                <a:gd name="T33" fmla="*/ 1072 h 1150"/>
                <a:gd name="T34" fmla="*/ 432 w 1008"/>
                <a:gd name="T35" fmla="*/ 1040 h 1150"/>
                <a:gd name="T36" fmla="*/ 352 w 1008"/>
                <a:gd name="T37" fmla="*/ 984 h 1150"/>
                <a:gd name="T38" fmla="*/ 314 w 1008"/>
                <a:gd name="T39" fmla="*/ 940 h 1150"/>
                <a:gd name="T40" fmla="*/ 276 w 1008"/>
                <a:gd name="T41" fmla="*/ 864 h 1150"/>
                <a:gd name="T42" fmla="*/ 258 w 1008"/>
                <a:gd name="T43" fmla="*/ 784 h 1150"/>
                <a:gd name="T44" fmla="*/ 260 w 1008"/>
                <a:gd name="T45" fmla="*/ 702 h 1150"/>
                <a:gd name="T46" fmla="*/ 284 w 1008"/>
                <a:gd name="T47" fmla="*/ 624 h 1150"/>
                <a:gd name="T48" fmla="*/ 312 w 1008"/>
                <a:gd name="T49" fmla="*/ 576 h 1150"/>
                <a:gd name="T50" fmla="*/ 352 w 1008"/>
                <a:gd name="T51" fmla="*/ 528 h 1150"/>
                <a:gd name="T52" fmla="*/ 432 w 1008"/>
                <a:gd name="T53" fmla="*/ 470 h 1150"/>
                <a:gd name="T54" fmla="*/ 520 w 1008"/>
                <a:gd name="T55" fmla="*/ 438 h 1150"/>
                <a:gd name="T56" fmla="*/ 584 w 1008"/>
                <a:gd name="T57" fmla="*/ 0 h 1150"/>
                <a:gd name="T58" fmla="*/ 524 w 1008"/>
                <a:gd name="T59" fmla="*/ 4 h 1150"/>
                <a:gd name="T60" fmla="*/ 438 w 1008"/>
                <a:gd name="T61" fmla="*/ 20 h 1150"/>
                <a:gd name="T62" fmla="*/ 356 w 1008"/>
                <a:gd name="T63" fmla="*/ 46 h 1150"/>
                <a:gd name="T64" fmla="*/ 282 w 1008"/>
                <a:gd name="T65" fmla="*/ 84 h 1150"/>
                <a:gd name="T66" fmla="*/ 212 w 1008"/>
                <a:gd name="T67" fmla="*/ 132 h 1150"/>
                <a:gd name="T68" fmla="*/ 152 w 1008"/>
                <a:gd name="T69" fmla="*/ 190 h 1150"/>
                <a:gd name="T70" fmla="*/ 100 w 1008"/>
                <a:gd name="T71" fmla="*/ 254 h 1150"/>
                <a:gd name="T72" fmla="*/ 58 w 1008"/>
                <a:gd name="T73" fmla="*/ 326 h 1150"/>
                <a:gd name="T74" fmla="*/ 26 w 1008"/>
                <a:gd name="T75" fmla="*/ 404 h 1150"/>
                <a:gd name="T76" fmla="*/ 6 w 1008"/>
                <a:gd name="T77" fmla="*/ 488 h 1150"/>
                <a:gd name="T78" fmla="*/ 0 w 1008"/>
                <a:gd name="T79" fmla="*/ 576 h 1150"/>
                <a:gd name="T80" fmla="*/ 4 w 1008"/>
                <a:gd name="T81" fmla="*/ 634 h 1150"/>
                <a:gd name="T82" fmla="*/ 18 w 1008"/>
                <a:gd name="T83" fmla="*/ 718 h 1150"/>
                <a:gd name="T84" fmla="*/ 46 w 1008"/>
                <a:gd name="T85" fmla="*/ 798 h 1150"/>
                <a:gd name="T86" fmla="*/ 84 w 1008"/>
                <a:gd name="T87" fmla="*/ 872 h 1150"/>
                <a:gd name="T88" fmla="*/ 134 w 1008"/>
                <a:gd name="T89" fmla="*/ 940 h 1150"/>
                <a:gd name="T90" fmla="*/ 192 w 1008"/>
                <a:gd name="T91" fmla="*/ 1000 h 1150"/>
                <a:gd name="T92" fmla="*/ 258 w 1008"/>
                <a:gd name="T93" fmla="*/ 1052 h 1150"/>
                <a:gd name="T94" fmla="*/ 330 w 1008"/>
                <a:gd name="T95" fmla="*/ 1092 h 1150"/>
                <a:gd name="T96" fmla="*/ 410 w 1008"/>
                <a:gd name="T97" fmla="*/ 1124 h 1150"/>
                <a:gd name="T98" fmla="*/ 494 w 1008"/>
                <a:gd name="T99" fmla="*/ 1142 h 1150"/>
                <a:gd name="T100" fmla="*/ 584 w 1008"/>
                <a:gd name="T101" fmla="*/ 1150 h 1150"/>
                <a:gd name="T102" fmla="*/ 646 w 1008"/>
                <a:gd name="T103" fmla="*/ 1146 h 1150"/>
                <a:gd name="T104" fmla="*/ 734 w 1008"/>
                <a:gd name="T105" fmla="*/ 1130 h 1150"/>
                <a:gd name="T106" fmla="*/ 818 w 1008"/>
                <a:gd name="T107" fmla="*/ 1100 h 1150"/>
                <a:gd name="T108" fmla="*/ 896 w 1008"/>
                <a:gd name="T109" fmla="*/ 1060 h 1150"/>
                <a:gd name="T110" fmla="*/ 966 w 1008"/>
                <a:gd name="T111" fmla="*/ 1008 h 1150"/>
                <a:gd name="T112" fmla="*/ 1008 w 1008"/>
                <a:gd name="T113" fmla="*/ 574 h 1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8" h="1150">
                  <a:moveTo>
                    <a:pt x="584" y="574"/>
                  </a:moveTo>
                  <a:lnTo>
                    <a:pt x="584" y="754"/>
                  </a:lnTo>
                  <a:lnTo>
                    <a:pt x="584" y="754"/>
                  </a:lnTo>
                  <a:lnTo>
                    <a:pt x="584" y="754"/>
                  </a:lnTo>
                  <a:lnTo>
                    <a:pt x="596" y="742"/>
                  </a:lnTo>
                  <a:lnTo>
                    <a:pt x="610" y="734"/>
                  </a:lnTo>
                  <a:lnTo>
                    <a:pt x="624" y="726"/>
                  </a:lnTo>
                  <a:lnTo>
                    <a:pt x="638" y="718"/>
                  </a:lnTo>
                  <a:lnTo>
                    <a:pt x="654" y="714"/>
                  </a:lnTo>
                  <a:lnTo>
                    <a:pt x="668" y="710"/>
                  </a:lnTo>
                  <a:lnTo>
                    <a:pt x="684" y="708"/>
                  </a:lnTo>
                  <a:lnTo>
                    <a:pt x="700" y="706"/>
                  </a:lnTo>
                  <a:lnTo>
                    <a:pt x="716" y="708"/>
                  </a:lnTo>
                  <a:lnTo>
                    <a:pt x="732" y="710"/>
                  </a:lnTo>
                  <a:lnTo>
                    <a:pt x="746" y="714"/>
                  </a:lnTo>
                  <a:lnTo>
                    <a:pt x="762" y="718"/>
                  </a:lnTo>
                  <a:lnTo>
                    <a:pt x="776" y="726"/>
                  </a:lnTo>
                  <a:lnTo>
                    <a:pt x="790" y="734"/>
                  </a:lnTo>
                  <a:lnTo>
                    <a:pt x="804" y="742"/>
                  </a:lnTo>
                  <a:lnTo>
                    <a:pt x="816" y="754"/>
                  </a:lnTo>
                  <a:lnTo>
                    <a:pt x="816" y="754"/>
                  </a:lnTo>
                  <a:lnTo>
                    <a:pt x="826" y="766"/>
                  </a:lnTo>
                  <a:lnTo>
                    <a:pt x="836" y="780"/>
                  </a:lnTo>
                  <a:lnTo>
                    <a:pt x="844" y="792"/>
                  </a:lnTo>
                  <a:lnTo>
                    <a:pt x="852" y="808"/>
                  </a:lnTo>
                  <a:lnTo>
                    <a:pt x="856" y="822"/>
                  </a:lnTo>
                  <a:lnTo>
                    <a:pt x="860" y="838"/>
                  </a:lnTo>
                  <a:lnTo>
                    <a:pt x="862" y="852"/>
                  </a:lnTo>
                  <a:lnTo>
                    <a:pt x="864" y="868"/>
                  </a:lnTo>
                  <a:lnTo>
                    <a:pt x="862" y="884"/>
                  </a:lnTo>
                  <a:lnTo>
                    <a:pt x="860" y="898"/>
                  </a:lnTo>
                  <a:lnTo>
                    <a:pt x="856" y="914"/>
                  </a:lnTo>
                  <a:lnTo>
                    <a:pt x="852" y="928"/>
                  </a:lnTo>
                  <a:lnTo>
                    <a:pt x="844" y="944"/>
                  </a:lnTo>
                  <a:lnTo>
                    <a:pt x="836" y="956"/>
                  </a:lnTo>
                  <a:lnTo>
                    <a:pt x="826" y="970"/>
                  </a:lnTo>
                  <a:lnTo>
                    <a:pt x="816" y="982"/>
                  </a:lnTo>
                  <a:lnTo>
                    <a:pt x="814" y="982"/>
                  </a:lnTo>
                  <a:lnTo>
                    <a:pt x="814" y="984"/>
                  </a:lnTo>
                  <a:lnTo>
                    <a:pt x="814" y="984"/>
                  </a:lnTo>
                  <a:lnTo>
                    <a:pt x="790" y="1006"/>
                  </a:lnTo>
                  <a:lnTo>
                    <a:pt x="762" y="1024"/>
                  </a:lnTo>
                  <a:lnTo>
                    <a:pt x="734" y="1040"/>
                  </a:lnTo>
                  <a:lnTo>
                    <a:pt x="706" y="1054"/>
                  </a:lnTo>
                  <a:lnTo>
                    <a:pt x="676" y="1064"/>
                  </a:lnTo>
                  <a:lnTo>
                    <a:pt x="646" y="1072"/>
                  </a:lnTo>
                  <a:lnTo>
                    <a:pt x="614" y="1076"/>
                  </a:lnTo>
                  <a:lnTo>
                    <a:pt x="584" y="1078"/>
                  </a:lnTo>
                  <a:lnTo>
                    <a:pt x="584" y="1078"/>
                  </a:lnTo>
                  <a:lnTo>
                    <a:pt x="552" y="1076"/>
                  </a:lnTo>
                  <a:lnTo>
                    <a:pt x="520" y="1072"/>
                  </a:lnTo>
                  <a:lnTo>
                    <a:pt x="490" y="1064"/>
                  </a:lnTo>
                  <a:lnTo>
                    <a:pt x="460" y="1054"/>
                  </a:lnTo>
                  <a:lnTo>
                    <a:pt x="432" y="1040"/>
                  </a:lnTo>
                  <a:lnTo>
                    <a:pt x="404" y="1024"/>
                  </a:lnTo>
                  <a:lnTo>
                    <a:pt x="376" y="1006"/>
                  </a:lnTo>
                  <a:lnTo>
                    <a:pt x="352" y="984"/>
                  </a:lnTo>
                  <a:lnTo>
                    <a:pt x="352" y="984"/>
                  </a:lnTo>
                  <a:lnTo>
                    <a:pt x="332" y="962"/>
                  </a:lnTo>
                  <a:lnTo>
                    <a:pt x="314" y="940"/>
                  </a:lnTo>
                  <a:lnTo>
                    <a:pt x="298" y="916"/>
                  </a:lnTo>
                  <a:lnTo>
                    <a:pt x="286" y="890"/>
                  </a:lnTo>
                  <a:lnTo>
                    <a:pt x="276" y="864"/>
                  </a:lnTo>
                  <a:lnTo>
                    <a:pt x="266" y="838"/>
                  </a:lnTo>
                  <a:lnTo>
                    <a:pt x="260" y="812"/>
                  </a:lnTo>
                  <a:lnTo>
                    <a:pt x="258" y="784"/>
                  </a:lnTo>
                  <a:lnTo>
                    <a:pt x="256" y="758"/>
                  </a:lnTo>
                  <a:lnTo>
                    <a:pt x="256" y="730"/>
                  </a:lnTo>
                  <a:lnTo>
                    <a:pt x="260" y="702"/>
                  </a:lnTo>
                  <a:lnTo>
                    <a:pt x="266" y="676"/>
                  </a:lnTo>
                  <a:lnTo>
                    <a:pt x="274" y="650"/>
                  </a:lnTo>
                  <a:lnTo>
                    <a:pt x="284" y="624"/>
                  </a:lnTo>
                  <a:lnTo>
                    <a:pt x="296" y="600"/>
                  </a:lnTo>
                  <a:lnTo>
                    <a:pt x="312" y="576"/>
                  </a:lnTo>
                  <a:lnTo>
                    <a:pt x="312" y="576"/>
                  </a:lnTo>
                  <a:lnTo>
                    <a:pt x="330" y="550"/>
                  </a:lnTo>
                  <a:lnTo>
                    <a:pt x="352" y="528"/>
                  </a:lnTo>
                  <a:lnTo>
                    <a:pt x="352" y="528"/>
                  </a:lnTo>
                  <a:lnTo>
                    <a:pt x="376" y="506"/>
                  </a:lnTo>
                  <a:lnTo>
                    <a:pt x="404" y="486"/>
                  </a:lnTo>
                  <a:lnTo>
                    <a:pt x="432" y="470"/>
                  </a:lnTo>
                  <a:lnTo>
                    <a:pt x="460" y="456"/>
                  </a:lnTo>
                  <a:lnTo>
                    <a:pt x="490" y="446"/>
                  </a:lnTo>
                  <a:lnTo>
                    <a:pt x="520" y="438"/>
                  </a:lnTo>
                  <a:lnTo>
                    <a:pt x="552" y="434"/>
                  </a:lnTo>
                  <a:lnTo>
                    <a:pt x="584" y="432"/>
                  </a:lnTo>
                  <a:lnTo>
                    <a:pt x="584" y="0"/>
                  </a:lnTo>
                  <a:lnTo>
                    <a:pt x="584" y="0"/>
                  </a:lnTo>
                  <a:lnTo>
                    <a:pt x="554" y="2"/>
                  </a:lnTo>
                  <a:lnTo>
                    <a:pt x="524" y="4"/>
                  </a:lnTo>
                  <a:lnTo>
                    <a:pt x="494" y="8"/>
                  </a:lnTo>
                  <a:lnTo>
                    <a:pt x="466" y="12"/>
                  </a:lnTo>
                  <a:lnTo>
                    <a:pt x="438" y="20"/>
                  </a:lnTo>
                  <a:lnTo>
                    <a:pt x="410" y="26"/>
                  </a:lnTo>
                  <a:lnTo>
                    <a:pt x="382" y="36"/>
                  </a:lnTo>
                  <a:lnTo>
                    <a:pt x="356" y="46"/>
                  </a:lnTo>
                  <a:lnTo>
                    <a:pt x="330" y="58"/>
                  </a:lnTo>
                  <a:lnTo>
                    <a:pt x="306" y="70"/>
                  </a:lnTo>
                  <a:lnTo>
                    <a:pt x="282" y="84"/>
                  </a:lnTo>
                  <a:lnTo>
                    <a:pt x="258" y="100"/>
                  </a:lnTo>
                  <a:lnTo>
                    <a:pt x="234" y="116"/>
                  </a:lnTo>
                  <a:lnTo>
                    <a:pt x="212" y="132"/>
                  </a:lnTo>
                  <a:lnTo>
                    <a:pt x="192" y="150"/>
                  </a:lnTo>
                  <a:lnTo>
                    <a:pt x="172" y="170"/>
                  </a:lnTo>
                  <a:lnTo>
                    <a:pt x="152" y="190"/>
                  </a:lnTo>
                  <a:lnTo>
                    <a:pt x="134" y="210"/>
                  </a:lnTo>
                  <a:lnTo>
                    <a:pt x="116" y="232"/>
                  </a:lnTo>
                  <a:lnTo>
                    <a:pt x="100" y="254"/>
                  </a:lnTo>
                  <a:lnTo>
                    <a:pt x="84" y="278"/>
                  </a:lnTo>
                  <a:lnTo>
                    <a:pt x="70" y="302"/>
                  </a:lnTo>
                  <a:lnTo>
                    <a:pt x="58" y="326"/>
                  </a:lnTo>
                  <a:lnTo>
                    <a:pt x="46" y="352"/>
                  </a:lnTo>
                  <a:lnTo>
                    <a:pt x="36" y="378"/>
                  </a:lnTo>
                  <a:lnTo>
                    <a:pt x="26" y="404"/>
                  </a:lnTo>
                  <a:lnTo>
                    <a:pt x="18" y="432"/>
                  </a:lnTo>
                  <a:lnTo>
                    <a:pt x="12" y="460"/>
                  </a:lnTo>
                  <a:lnTo>
                    <a:pt x="6" y="488"/>
                  </a:lnTo>
                  <a:lnTo>
                    <a:pt x="4" y="516"/>
                  </a:lnTo>
                  <a:lnTo>
                    <a:pt x="2" y="546"/>
                  </a:lnTo>
                  <a:lnTo>
                    <a:pt x="0" y="576"/>
                  </a:lnTo>
                  <a:lnTo>
                    <a:pt x="0" y="576"/>
                  </a:lnTo>
                  <a:lnTo>
                    <a:pt x="2" y="604"/>
                  </a:lnTo>
                  <a:lnTo>
                    <a:pt x="4" y="634"/>
                  </a:lnTo>
                  <a:lnTo>
                    <a:pt x="6" y="662"/>
                  </a:lnTo>
                  <a:lnTo>
                    <a:pt x="12" y="690"/>
                  </a:lnTo>
                  <a:lnTo>
                    <a:pt x="18" y="718"/>
                  </a:lnTo>
                  <a:lnTo>
                    <a:pt x="26" y="746"/>
                  </a:lnTo>
                  <a:lnTo>
                    <a:pt x="36" y="772"/>
                  </a:lnTo>
                  <a:lnTo>
                    <a:pt x="46" y="798"/>
                  </a:lnTo>
                  <a:lnTo>
                    <a:pt x="58" y="824"/>
                  </a:lnTo>
                  <a:lnTo>
                    <a:pt x="70" y="848"/>
                  </a:lnTo>
                  <a:lnTo>
                    <a:pt x="84" y="872"/>
                  </a:lnTo>
                  <a:lnTo>
                    <a:pt x="100" y="896"/>
                  </a:lnTo>
                  <a:lnTo>
                    <a:pt x="116" y="918"/>
                  </a:lnTo>
                  <a:lnTo>
                    <a:pt x="134" y="940"/>
                  </a:lnTo>
                  <a:lnTo>
                    <a:pt x="152" y="962"/>
                  </a:lnTo>
                  <a:lnTo>
                    <a:pt x="172" y="982"/>
                  </a:lnTo>
                  <a:lnTo>
                    <a:pt x="192" y="1000"/>
                  </a:lnTo>
                  <a:lnTo>
                    <a:pt x="212" y="1018"/>
                  </a:lnTo>
                  <a:lnTo>
                    <a:pt x="234" y="1036"/>
                  </a:lnTo>
                  <a:lnTo>
                    <a:pt x="258" y="1052"/>
                  </a:lnTo>
                  <a:lnTo>
                    <a:pt x="282" y="1066"/>
                  </a:lnTo>
                  <a:lnTo>
                    <a:pt x="306" y="1080"/>
                  </a:lnTo>
                  <a:lnTo>
                    <a:pt x="330" y="1092"/>
                  </a:lnTo>
                  <a:lnTo>
                    <a:pt x="356" y="1104"/>
                  </a:lnTo>
                  <a:lnTo>
                    <a:pt x="382" y="1114"/>
                  </a:lnTo>
                  <a:lnTo>
                    <a:pt x="410" y="1124"/>
                  </a:lnTo>
                  <a:lnTo>
                    <a:pt x="438" y="1132"/>
                  </a:lnTo>
                  <a:lnTo>
                    <a:pt x="466" y="1138"/>
                  </a:lnTo>
                  <a:lnTo>
                    <a:pt x="494" y="1142"/>
                  </a:lnTo>
                  <a:lnTo>
                    <a:pt x="524" y="1146"/>
                  </a:lnTo>
                  <a:lnTo>
                    <a:pt x="554" y="1148"/>
                  </a:lnTo>
                  <a:lnTo>
                    <a:pt x="584" y="1150"/>
                  </a:lnTo>
                  <a:lnTo>
                    <a:pt x="584" y="1150"/>
                  </a:lnTo>
                  <a:lnTo>
                    <a:pt x="614" y="1148"/>
                  </a:lnTo>
                  <a:lnTo>
                    <a:pt x="646" y="1146"/>
                  </a:lnTo>
                  <a:lnTo>
                    <a:pt x="676" y="1142"/>
                  </a:lnTo>
                  <a:lnTo>
                    <a:pt x="706" y="1136"/>
                  </a:lnTo>
                  <a:lnTo>
                    <a:pt x="734" y="1130"/>
                  </a:lnTo>
                  <a:lnTo>
                    <a:pt x="764" y="1122"/>
                  </a:lnTo>
                  <a:lnTo>
                    <a:pt x="792" y="1112"/>
                  </a:lnTo>
                  <a:lnTo>
                    <a:pt x="818" y="1100"/>
                  </a:lnTo>
                  <a:lnTo>
                    <a:pt x="846" y="1088"/>
                  </a:lnTo>
                  <a:lnTo>
                    <a:pt x="872" y="1074"/>
                  </a:lnTo>
                  <a:lnTo>
                    <a:pt x="896" y="1060"/>
                  </a:lnTo>
                  <a:lnTo>
                    <a:pt x="920" y="1044"/>
                  </a:lnTo>
                  <a:lnTo>
                    <a:pt x="944" y="1026"/>
                  </a:lnTo>
                  <a:lnTo>
                    <a:pt x="966" y="1008"/>
                  </a:lnTo>
                  <a:lnTo>
                    <a:pt x="988" y="988"/>
                  </a:lnTo>
                  <a:lnTo>
                    <a:pt x="1008" y="968"/>
                  </a:lnTo>
                  <a:lnTo>
                    <a:pt x="1008" y="574"/>
                  </a:lnTo>
                  <a:lnTo>
                    <a:pt x="584" y="5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21" name="Freeform 20"/>
            <p:cNvSpPr>
              <a:spLocks noEditPoints="1"/>
            </p:cNvSpPr>
            <p:nvPr userDrawn="1"/>
          </p:nvSpPr>
          <p:spPr bwMode="auto">
            <a:xfrm>
              <a:off x="1428" y="2425"/>
              <a:ext cx="2328" cy="384"/>
            </a:xfrm>
            <a:custGeom>
              <a:avLst/>
              <a:gdLst>
                <a:gd name="T0" fmla="*/ 2222 w 2328"/>
                <a:gd name="T1" fmla="*/ 266 h 384"/>
                <a:gd name="T2" fmla="*/ 2204 w 2328"/>
                <a:gd name="T3" fmla="*/ 300 h 384"/>
                <a:gd name="T4" fmla="*/ 2156 w 2328"/>
                <a:gd name="T5" fmla="*/ 312 h 384"/>
                <a:gd name="T6" fmla="*/ 2076 w 2328"/>
                <a:gd name="T7" fmla="*/ 62 h 384"/>
                <a:gd name="T8" fmla="*/ 2144 w 2328"/>
                <a:gd name="T9" fmla="*/ 158 h 384"/>
                <a:gd name="T10" fmla="*/ 2182 w 2328"/>
                <a:gd name="T11" fmla="*/ 162 h 384"/>
                <a:gd name="T12" fmla="*/ 2214 w 2328"/>
                <a:gd name="T13" fmla="*/ 180 h 384"/>
                <a:gd name="T14" fmla="*/ 2224 w 2328"/>
                <a:gd name="T15" fmla="*/ 222 h 384"/>
                <a:gd name="T16" fmla="*/ 1686 w 2328"/>
                <a:gd name="T17" fmla="*/ 108 h 384"/>
                <a:gd name="T18" fmla="*/ 1630 w 2328"/>
                <a:gd name="T19" fmla="*/ 108 h 384"/>
                <a:gd name="T20" fmla="*/ 1732 w 2328"/>
                <a:gd name="T21" fmla="*/ 62 h 384"/>
                <a:gd name="T22" fmla="*/ 1278 w 2328"/>
                <a:gd name="T23" fmla="*/ 222 h 384"/>
                <a:gd name="T24" fmla="*/ 1266 w 2328"/>
                <a:gd name="T25" fmla="*/ 266 h 384"/>
                <a:gd name="T26" fmla="*/ 1230 w 2328"/>
                <a:gd name="T27" fmla="*/ 284 h 384"/>
                <a:gd name="T28" fmla="*/ 1194 w 2328"/>
                <a:gd name="T29" fmla="*/ 312 h 384"/>
                <a:gd name="T30" fmla="*/ 1136 w 2328"/>
                <a:gd name="T31" fmla="*/ 286 h 384"/>
                <a:gd name="T32" fmla="*/ 1084 w 2328"/>
                <a:gd name="T33" fmla="*/ 280 h 384"/>
                <a:gd name="T34" fmla="*/ 1056 w 2328"/>
                <a:gd name="T35" fmla="*/ 254 h 384"/>
                <a:gd name="T36" fmla="*/ 1052 w 2328"/>
                <a:gd name="T37" fmla="*/ 144 h 384"/>
                <a:gd name="T38" fmla="*/ 1056 w 2328"/>
                <a:gd name="T39" fmla="*/ 112 h 384"/>
                <a:gd name="T40" fmla="*/ 1082 w 2328"/>
                <a:gd name="T41" fmla="*/ 88 h 384"/>
                <a:gd name="T42" fmla="*/ 1136 w 2328"/>
                <a:gd name="T43" fmla="*/ 80 h 384"/>
                <a:gd name="T44" fmla="*/ 1194 w 2328"/>
                <a:gd name="T45" fmla="*/ 80 h 384"/>
                <a:gd name="T46" fmla="*/ 1232 w 2328"/>
                <a:gd name="T47" fmla="*/ 84 h 384"/>
                <a:gd name="T48" fmla="*/ 1266 w 2328"/>
                <a:gd name="T49" fmla="*/ 102 h 384"/>
                <a:gd name="T50" fmla="*/ 1278 w 2328"/>
                <a:gd name="T51" fmla="*/ 144 h 384"/>
                <a:gd name="T52" fmla="*/ 662 w 2328"/>
                <a:gd name="T53" fmla="*/ 108 h 384"/>
                <a:gd name="T54" fmla="*/ 734 w 2328"/>
                <a:gd name="T55" fmla="*/ 206 h 384"/>
                <a:gd name="T56" fmla="*/ 742 w 2328"/>
                <a:gd name="T57" fmla="*/ 264 h 384"/>
                <a:gd name="T58" fmla="*/ 600 w 2328"/>
                <a:gd name="T59" fmla="*/ 62 h 384"/>
                <a:gd name="T60" fmla="*/ 252 w 2328"/>
                <a:gd name="T61" fmla="*/ 312 h 384"/>
                <a:gd name="T62" fmla="*/ 164 w 2328"/>
                <a:gd name="T63" fmla="*/ 202 h 384"/>
                <a:gd name="T64" fmla="*/ 104 w 2328"/>
                <a:gd name="T65" fmla="*/ 62 h 384"/>
                <a:gd name="T66" fmla="*/ 194 w 2328"/>
                <a:gd name="T67" fmla="*/ 158 h 384"/>
                <a:gd name="T68" fmla="*/ 252 w 2328"/>
                <a:gd name="T69" fmla="*/ 312 h 384"/>
                <a:gd name="T70" fmla="*/ 0 w 2328"/>
                <a:gd name="T71" fmla="*/ 384 h 384"/>
                <a:gd name="T72" fmla="*/ 1108 w 2328"/>
                <a:gd name="T73" fmla="*/ 142 h 384"/>
                <a:gd name="T74" fmla="*/ 1110 w 2328"/>
                <a:gd name="T75" fmla="*/ 232 h 384"/>
                <a:gd name="T76" fmla="*/ 1126 w 2328"/>
                <a:gd name="T77" fmla="*/ 240 h 384"/>
                <a:gd name="T78" fmla="*/ 1126 w 2328"/>
                <a:gd name="T79" fmla="*/ 124 h 384"/>
                <a:gd name="T80" fmla="*/ 1112 w 2328"/>
                <a:gd name="T81" fmla="*/ 128 h 384"/>
                <a:gd name="T82" fmla="*/ 1202 w 2328"/>
                <a:gd name="T83" fmla="*/ 124 h 384"/>
                <a:gd name="T84" fmla="*/ 1202 w 2328"/>
                <a:gd name="T85" fmla="*/ 240 h 384"/>
                <a:gd name="T86" fmla="*/ 1216 w 2328"/>
                <a:gd name="T87" fmla="*/ 238 h 384"/>
                <a:gd name="T88" fmla="*/ 1220 w 2328"/>
                <a:gd name="T89" fmla="*/ 142 h 384"/>
                <a:gd name="T90" fmla="*/ 1216 w 2328"/>
                <a:gd name="T91" fmla="*/ 128 h 384"/>
                <a:gd name="T92" fmla="*/ 2148 w 2328"/>
                <a:gd name="T93" fmla="*/ 202 h 384"/>
                <a:gd name="T94" fmla="*/ 2148 w 2328"/>
                <a:gd name="T95" fmla="*/ 268 h 384"/>
                <a:gd name="T96" fmla="*/ 2162 w 2328"/>
                <a:gd name="T97" fmla="*/ 264 h 384"/>
                <a:gd name="T98" fmla="*/ 2166 w 2328"/>
                <a:gd name="T99" fmla="*/ 220 h 384"/>
                <a:gd name="T100" fmla="*/ 2162 w 2328"/>
                <a:gd name="T101" fmla="*/ 206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328" h="384">
                  <a:moveTo>
                    <a:pt x="2224" y="248"/>
                  </a:moveTo>
                  <a:lnTo>
                    <a:pt x="2224" y="248"/>
                  </a:lnTo>
                  <a:lnTo>
                    <a:pt x="2222" y="266"/>
                  </a:lnTo>
                  <a:lnTo>
                    <a:pt x="2220" y="280"/>
                  </a:lnTo>
                  <a:lnTo>
                    <a:pt x="2212" y="292"/>
                  </a:lnTo>
                  <a:lnTo>
                    <a:pt x="2204" y="300"/>
                  </a:lnTo>
                  <a:lnTo>
                    <a:pt x="2192" y="306"/>
                  </a:lnTo>
                  <a:lnTo>
                    <a:pt x="2176" y="310"/>
                  </a:lnTo>
                  <a:lnTo>
                    <a:pt x="2156" y="312"/>
                  </a:lnTo>
                  <a:lnTo>
                    <a:pt x="2134" y="312"/>
                  </a:lnTo>
                  <a:lnTo>
                    <a:pt x="2076" y="312"/>
                  </a:lnTo>
                  <a:lnTo>
                    <a:pt x="2076" y="62"/>
                  </a:lnTo>
                  <a:lnTo>
                    <a:pt x="2134" y="62"/>
                  </a:lnTo>
                  <a:lnTo>
                    <a:pt x="2134" y="158"/>
                  </a:lnTo>
                  <a:lnTo>
                    <a:pt x="2144" y="158"/>
                  </a:lnTo>
                  <a:lnTo>
                    <a:pt x="2144" y="158"/>
                  </a:lnTo>
                  <a:lnTo>
                    <a:pt x="2164" y="158"/>
                  </a:lnTo>
                  <a:lnTo>
                    <a:pt x="2182" y="162"/>
                  </a:lnTo>
                  <a:lnTo>
                    <a:pt x="2196" y="166"/>
                  </a:lnTo>
                  <a:lnTo>
                    <a:pt x="2206" y="172"/>
                  </a:lnTo>
                  <a:lnTo>
                    <a:pt x="2214" y="180"/>
                  </a:lnTo>
                  <a:lnTo>
                    <a:pt x="2220" y="190"/>
                  </a:lnTo>
                  <a:lnTo>
                    <a:pt x="2224" y="204"/>
                  </a:lnTo>
                  <a:lnTo>
                    <a:pt x="2224" y="222"/>
                  </a:lnTo>
                  <a:lnTo>
                    <a:pt x="2224" y="248"/>
                  </a:lnTo>
                  <a:close/>
                  <a:moveTo>
                    <a:pt x="1732" y="108"/>
                  </a:moveTo>
                  <a:lnTo>
                    <a:pt x="1686" y="108"/>
                  </a:lnTo>
                  <a:lnTo>
                    <a:pt x="1686" y="312"/>
                  </a:lnTo>
                  <a:lnTo>
                    <a:pt x="1630" y="312"/>
                  </a:lnTo>
                  <a:lnTo>
                    <a:pt x="1630" y="108"/>
                  </a:lnTo>
                  <a:lnTo>
                    <a:pt x="1582" y="108"/>
                  </a:lnTo>
                  <a:lnTo>
                    <a:pt x="1582" y="62"/>
                  </a:lnTo>
                  <a:lnTo>
                    <a:pt x="1732" y="62"/>
                  </a:lnTo>
                  <a:lnTo>
                    <a:pt x="1732" y="108"/>
                  </a:lnTo>
                  <a:close/>
                  <a:moveTo>
                    <a:pt x="1278" y="222"/>
                  </a:moveTo>
                  <a:lnTo>
                    <a:pt x="1278" y="222"/>
                  </a:lnTo>
                  <a:lnTo>
                    <a:pt x="1276" y="240"/>
                  </a:lnTo>
                  <a:lnTo>
                    <a:pt x="1272" y="254"/>
                  </a:lnTo>
                  <a:lnTo>
                    <a:pt x="1266" y="266"/>
                  </a:lnTo>
                  <a:lnTo>
                    <a:pt x="1258" y="274"/>
                  </a:lnTo>
                  <a:lnTo>
                    <a:pt x="1246" y="280"/>
                  </a:lnTo>
                  <a:lnTo>
                    <a:pt x="1230" y="284"/>
                  </a:lnTo>
                  <a:lnTo>
                    <a:pt x="1214" y="286"/>
                  </a:lnTo>
                  <a:lnTo>
                    <a:pt x="1194" y="286"/>
                  </a:lnTo>
                  <a:lnTo>
                    <a:pt x="1194" y="312"/>
                  </a:lnTo>
                  <a:lnTo>
                    <a:pt x="1136" y="312"/>
                  </a:lnTo>
                  <a:lnTo>
                    <a:pt x="1136" y="286"/>
                  </a:lnTo>
                  <a:lnTo>
                    <a:pt x="1136" y="286"/>
                  </a:lnTo>
                  <a:lnTo>
                    <a:pt x="1116" y="286"/>
                  </a:lnTo>
                  <a:lnTo>
                    <a:pt x="1098" y="284"/>
                  </a:lnTo>
                  <a:lnTo>
                    <a:pt x="1084" y="280"/>
                  </a:lnTo>
                  <a:lnTo>
                    <a:pt x="1072" y="274"/>
                  </a:lnTo>
                  <a:lnTo>
                    <a:pt x="1062" y="266"/>
                  </a:lnTo>
                  <a:lnTo>
                    <a:pt x="1056" y="254"/>
                  </a:lnTo>
                  <a:lnTo>
                    <a:pt x="1052" y="240"/>
                  </a:lnTo>
                  <a:lnTo>
                    <a:pt x="1052" y="222"/>
                  </a:lnTo>
                  <a:lnTo>
                    <a:pt x="1052" y="144"/>
                  </a:lnTo>
                  <a:lnTo>
                    <a:pt x="1052" y="144"/>
                  </a:lnTo>
                  <a:lnTo>
                    <a:pt x="1052" y="128"/>
                  </a:lnTo>
                  <a:lnTo>
                    <a:pt x="1056" y="112"/>
                  </a:lnTo>
                  <a:lnTo>
                    <a:pt x="1062" y="102"/>
                  </a:lnTo>
                  <a:lnTo>
                    <a:pt x="1072" y="94"/>
                  </a:lnTo>
                  <a:lnTo>
                    <a:pt x="1082" y="88"/>
                  </a:lnTo>
                  <a:lnTo>
                    <a:pt x="1098" y="84"/>
                  </a:lnTo>
                  <a:lnTo>
                    <a:pt x="1116" y="82"/>
                  </a:lnTo>
                  <a:lnTo>
                    <a:pt x="1136" y="80"/>
                  </a:lnTo>
                  <a:lnTo>
                    <a:pt x="1136" y="62"/>
                  </a:lnTo>
                  <a:lnTo>
                    <a:pt x="1194" y="62"/>
                  </a:lnTo>
                  <a:lnTo>
                    <a:pt x="1194" y="80"/>
                  </a:lnTo>
                  <a:lnTo>
                    <a:pt x="1194" y="80"/>
                  </a:lnTo>
                  <a:lnTo>
                    <a:pt x="1214" y="82"/>
                  </a:lnTo>
                  <a:lnTo>
                    <a:pt x="1232" y="84"/>
                  </a:lnTo>
                  <a:lnTo>
                    <a:pt x="1246" y="88"/>
                  </a:lnTo>
                  <a:lnTo>
                    <a:pt x="1258" y="94"/>
                  </a:lnTo>
                  <a:lnTo>
                    <a:pt x="1266" y="102"/>
                  </a:lnTo>
                  <a:lnTo>
                    <a:pt x="1272" y="112"/>
                  </a:lnTo>
                  <a:lnTo>
                    <a:pt x="1276" y="128"/>
                  </a:lnTo>
                  <a:lnTo>
                    <a:pt x="1278" y="144"/>
                  </a:lnTo>
                  <a:lnTo>
                    <a:pt x="1278" y="222"/>
                  </a:lnTo>
                  <a:close/>
                  <a:moveTo>
                    <a:pt x="742" y="108"/>
                  </a:moveTo>
                  <a:lnTo>
                    <a:pt x="662" y="108"/>
                  </a:lnTo>
                  <a:lnTo>
                    <a:pt x="662" y="158"/>
                  </a:lnTo>
                  <a:lnTo>
                    <a:pt x="734" y="158"/>
                  </a:lnTo>
                  <a:lnTo>
                    <a:pt x="734" y="206"/>
                  </a:lnTo>
                  <a:lnTo>
                    <a:pt x="662" y="206"/>
                  </a:lnTo>
                  <a:lnTo>
                    <a:pt x="662" y="264"/>
                  </a:lnTo>
                  <a:lnTo>
                    <a:pt x="742" y="264"/>
                  </a:lnTo>
                  <a:lnTo>
                    <a:pt x="742" y="312"/>
                  </a:lnTo>
                  <a:lnTo>
                    <a:pt x="600" y="312"/>
                  </a:lnTo>
                  <a:lnTo>
                    <a:pt x="600" y="62"/>
                  </a:lnTo>
                  <a:lnTo>
                    <a:pt x="742" y="62"/>
                  </a:lnTo>
                  <a:lnTo>
                    <a:pt x="742" y="108"/>
                  </a:lnTo>
                  <a:close/>
                  <a:moveTo>
                    <a:pt x="252" y="312"/>
                  </a:moveTo>
                  <a:lnTo>
                    <a:pt x="194" y="312"/>
                  </a:lnTo>
                  <a:lnTo>
                    <a:pt x="194" y="202"/>
                  </a:lnTo>
                  <a:lnTo>
                    <a:pt x="164" y="202"/>
                  </a:lnTo>
                  <a:lnTo>
                    <a:pt x="164" y="312"/>
                  </a:lnTo>
                  <a:lnTo>
                    <a:pt x="104" y="312"/>
                  </a:lnTo>
                  <a:lnTo>
                    <a:pt x="104" y="62"/>
                  </a:lnTo>
                  <a:lnTo>
                    <a:pt x="164" y="62"/>
                  </a:lnTo>
                  <a:lnTo>
                    <a:pt x="164" y="158"/>
                  </a:lnTo>
                  <a:lnTo>
                    <a:pt x="194" y="158"/>
                  </a:lnTo>
                  <a:lnTo>
                    <a:pt x="194" y="62"/>
                  </a:lnTo>
                  <a:lnTo>
                    <a:pt x="252" y="62"/>
                  </a:lnTo>
                  <a:lnTo>
                    <a:pt x="252" y="312"/>
                  </a:lnTo>
                  <a:close/>
                  <a:moveTo>
                    <a:pt x="2328" y="0"/>
                  </a:moveTo>
                  <a:lnTo>
                    <a:pt x="0" y="0"/>
                  </a:lnTo>
                  <a:lnTo>
                    <a:pt x="0" y="384"/>
                  </a:lnTo>
                  <a:lnTo>
                    <a:pt x="2328" y="384"/>
                  </a:lnTo>
                  <a:lnTo>
                    <a:pt x="2328" y="0"/>
                  </a:lnTo>
                  <a:close/>
                  <a:moveTo>
                    <a:pt x="1108" y="142"/>
                  </a:moveTo>
                  <a:lnTo>
                    <a:pt x="1108" y="224"/>
                  </a:lnTo>
                  <a:lnTo>
                    <a:pt x="1108" y="224"/>
                  </a:lnTo>
                  <a:lnTo>
                    <a:pt x="1110" y="232"/>
                  </a:lnTo>
                  <a:lnTo>
                    <a:pt x="1112" y="238"/>
                  </a:lnTo>
                  <a:lnTo>
                    <a:pt x="1118" y="240"/>
                  </a:lnTo>
                  <a:lnTo>
                    <a:pt x="1126" y="240"/>
                  </a:lnTo>
                  <a:lnTo>
                    <a:pt x="1136" y="240"/>
                  </a:lnTo>
                  <a:lnTo>
                    <a:pt x="1136" y="124"/>
                  </a:lnTo>
                  <a:lnTo>
                    <a:pt x="1126" y="124"/>
                  </a:lnTo>
                  <a:lnTo>
                    <a:pt x="1126" y="124"/>
                  </a:lnTo>
                  <a:lnTo>
                    <a:pt x="1118" y="126"/>
                  </a:lnTo>
                  <a:lnTo>
                    <a:pt x="1112" y="128"/>
                  </a:lnTo>
                  <a:lnTo>
                    <a:pt x="1110" y="134"/>
                  </a:lnTo>
                  <a:lnTo>
                    <a:pt x="1108" y="142"/>
                  </a:lnTo>
                  <a:close/>
                  <a:moveTo>
                    <a:pt x="1202" y="124"/>
                  </a:moveTo>
                  <a:lnTo>
                    <a:pt x="1194" y="124"/>
                  </a:lnTo>
                  <a:lnTo>
                    <a:pt x="1194" y="240"/>
                  </a:lnTo>
                  <a:lnTo>
                    <a:pt x="1202" y="240"/>
                  </a:lnTo>
                  <a:lnTo>
                    <a:pt x="1202" y="240"/>
                  </a:lnTo>
                  <a:lnTo>
                    <a:pt x="1210" y="240"/>
                  </a:lnTo>
                  <a:lnTo>
                    <a:pt x="1216" y="238"/>
                  </a:lnTo>
                  <a:lnTo>
                    <a:pt x="1220" y="232"/>
                  </a:lnTo>
                  <a:lnTo>
                    <a:pt x="1220" y="222"/>
                  </a:lnTo>
                  <a:lnTo>
                    <a:pt x="1220" y="142"/>
                  </a:lnTo>
                  <a:lnTo>
                    <a:pt x="1220" y="142"/>
                  </a:lnTo>
                  <a:lnTo>
                    <a:pt x="1220" y="134"/>
                  </a:lnTo>
                  <a:lnTo>
                    <a:pt x="1216" y="128"/>
                  </a:lnTo>
                  <a:lnTo>
                    <a:pt x="1210" y="126"/>
                  </a:lnTo>
                  <a:lnTo>
                    <a:pt x="1202" y="124"/>
                  </a:lnTo>
                  <a:close/>
                  <a:moveTo>
                    <a:pt x="2148" y="202"/>
                  </a:moveTo>
                  <a:lnTo>
                    <a:pt x="2134" y="202"/>
                  </a:lnTo>
                  <a:lnTo>
                    <a:pt x="2134" y="268"/>
                  </a:lnTo>
                  <a:lnTo>
                    <a:pt x="2148" y="268"/>
                  </a:lnTo>
                  <a:lnTo>
                    <a:pt x="2148" y="268"/>
                  </a:lnTo>
                  <a:lnTo>
                    <a:pt x="2156" y="266"/>
                  </a:lnTo>
                  <a:lnTo>
                    <a:pt x="2162" y="264"/>
                  </a:lnTo>
                  <a:lnTo>
                    <a:pt x="2164" y="258"/>
                  </a:lnTo>
                  <a:lnTo>
                    <a:pt x="2166" y="250"/>
                  </a:lnTo>
                  <a:lnTo>
                    <a:pt x="2166" y="220"/>
                  </a:lnTo>
                  <a:lnTo>
                    <a:pt x="2166" y="220"/>
                  </a:lnTo>
                  <a:lnTo>
                    <a:pt x="2164" y="212"/>
                  </a:lnTo>
                  <a:lnTo>
                    <a:pt x="2162" y="206"/>
                  </a:lnTo>
                  <a:lnTo>
                    <a:pt x="2156" y="204"/>
                  </a:lnTo>
                  <a:lnTo>
                    <a:pt x="2148" y="2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22" name="Freeform 27"/>
            <p:cNvSpPr>
              <a:spLocks/>
            </p:cNvSpPr>
            <p:nvPr userDrawn="1"/>
          </p:nvSpPr>
          <p:spPr bwMode="auto">
            <a:xfrm>
              <a:off x="2536" y="2549"/>
              <a:ext cx="28" cy="116"/>
            </a:xfrm>
            <a:custGeom>
              <a:avLst/>
              <a:gdLst>
                <a:gd name="T0" fmla="*/ 0 w 28"/>
                <a:gd name="T1" fmla="*/ 18 h 116"/>
                <a:gd name="T2" fmla="*/ 0 w 28"/>
                <a:gd name="T3" fmla="*/ 100 h 116"/>
                <a:gd name="T4" fmla="*/ 0 w 28"/>
                <a:gd name="T5" fmla="*/ 100 h 116"/>
                <a:gd name="T6" fmla="*/ 2 w 28"/>
                <a:gd name="T7" fmla="*/ 108 h 116"/>
                <a:gd name="T8" fmla="*/ 4 w 28"/>
                <a:gd name="T9" fmla="*/ 114 h 116"/>
                <a:gd name="T10" fmla="*/ 10 w 28"/>
                <a:gd name="T11" fmla="*/ 116 h 116"/>
                <a:gd name="T12" fmla="*/ 18 w 28"/>
                <a:gd name="T13" fmla="*/ 116 h 116"/>
                <a:gd name="T14" fmla="*/ 28 w 28"/>
                <a:gd name="T15" fmla="*/ 116 h 116"/>
                <a:gd name="T16" fmla="*/ 28 w 28"/>
                <a:gd name="T17" fmla="*/ 0 h 116"/>
                <a:gd name="T18" fmla="*/ 18 w 28"/>
                <a:gd name="T19" fmla="*/ 0 h 116"/>
                <a:gd name="T20" fmla="*/ 18 w 28"/>
                <a:gd name="T21" fmla="*/ 0 h 116"/>
                <a:gd name="T22" fmla="*/ 10 w 28"/>
                <a:gd name="T23" fmla="*/ 2 h 116"/>
                <a:gd name="T24" fmla="*/ 4 w 28"/>
                <a:gd name="T25" fmla="*/ 4 h 116"/>
                <a:gd name="T26" fmla="*/ 2 w 28"/>
                <a:gd name="T27" fmla="*/ 10 h 116"/>
                <a:gd name="T28" fmla="*/ 0 w 28"/>
                <a:gd name="T29" fmla="*/ 18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" h="116">
                  <a:moveTo>
                    <a:pt x="0" y="18"/>
                  </a:moveTo>
                  <a:lnTo>
                    <a:pt x="0" y="100"/>
                  </a:lnTo>
                  <a:lnTo>
                    <a:pt x="0" y="100"/>
                  </a:lnTo>
                  <a:lnTo>
                    <a:pt x="2" y="108"/>
                  </a:lnTo>
                  <a:lnTo>
                    <a:pt x="4" y="114"/>
                  </a:lnTo>
                  <a:lnTo>
                    <a:pt x="10" y="116"/>
                  </a:lnTo>
                  <a:lnTo>
                    <a:pt x="18" y="116"/>
                  </a:lnTo>
                  <a:lnTo>
                    <a:pt x="28" y="116"/>
                  </a:lnTo>
                  <a:lnTo>
                    <a:pt x="2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0" y="2"/>
                  </a:lnTo>
                  <a:lnTo>
                    <a:pt x="4" y="4"/>
                  </a:lnTo>
                  <a:lnTo>
                    <a:pt x="2" y="10"/>
                  </a:lnTo>
                  <a:lnTo>
                    <a:pt x="0" y="18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23" name="Freeform 28"/>
            <p:cNvSpPr>
              <a:spLocks/>
            </p:cNvSpPr>
            <p:nvPr userDrawn="1"/>
          </p:nvSpPr>
          <p:spPr bwMode="auto">
            <a:xfrm>
              <a:off x="2622" y="2549"/>
              <a:ext cx="26" cy="116"/>
            </a:xfrm>
            <a:custGeom>
              <a:avLst/>
              <a:gdLst>
                <a:gd name="T0" fmla="*/ 8 w 26"/>
                <a:gd name="T1" fmla="*/ 0 h 116"/>
                <a:gd name="T2" fmla="*/ 0 w 26"/>
                <a:gd name="T3" fmla="*/ 0 h 116"/>
                <a:gd name="T4" fmla="*/ 0 w 26"/>
                <a:gd name="T5" fmla="*/ 116 h 116"/>
                <a:gd name="T6" fmla="*/ 8 w 26"/>
                <a:gd name="T7" fmla="*/ 116 h 116"/>
                <a:gd name="T8" fmla="*/ 8 w 26"/>
                <a:gd name="T9" fmla="*/ 116 h 116"/>
                <a:gd name="T10" fmla="*/ 16 w 26"/>
                <a:gd name="T11" fmla="*/ 116 h 116"/>
                <a:gd name="T12" fmla="*/ 22 w 26"/>
                <a:gd name="T13" fmla="*/ 114 h 116"/>
                <a:gd name="T14" fmla="*/ 26 w 26"/>
                <a:gd name="T15" fmla="*/ 108 h 116"/>
                <a:gd name="T16" fmla="*/ 26 w 26"/>
                <a:gd name="T17" fmla="*/ 98 h 116"/>
                <a:gd name="T18" fmla="*/ 26 w 26"/>
                <a:gd name="T19" fmla="*/ 18 h 116"/>
                <a:gd name="T20" fmla="*/ 26 w 26"/>
                <a:gd name="T21" fmla="*/ 18 h 116"/>
                <a:gd name="T22" fmla="*/ 26 w 26"/>
                <a:gd name="T23" fmla="*/ 10 h 116"/>
                <a:gd name="T24" fmla="*/ 22 w 26"/>
                <a:gd name="T25" fmla="*/ 4 h 116"/>
                <a:gd name="T26" fmla="*/ 16 w 26"/>
                <a:gd name="T27" fmla="*/ 2 h 116"/>
                <a:gd name="T28" fmla="*/ 8 w 26"/>
                <a:gd name="T29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" h="116">
                  <a:moveTo>
                    <a:pt x="8" y="0"/>
                  </a:moveTo>
                  <a:lnTo>
                    <a:pt x="0" y="0"/>
                  </a:lnTo>
                  <a:lnTo>
                    <a:pt x="0" y="116"/>
                  </a:lnTo>
                  <a:lnTo>
                    <a:pt x="8" y="116"/>
                  </a:lnTo>
                  <a:lnTo>
                    <a:pt x="8" y="116"/>
                  </a:lnTo>
                  <a:lnTo>
                    <a:pt x="16" y="116"/>
                  </a:lnTo>
                  <a:lnTo>
                    <a:pt x="22" y="114"/>
                  </a:lnTo>
                  <a:lnTo>
                    <a:pt x="26" y="108"/>
                  </a:lnTo>
                  <a:lnTo>
                    <a:pt x="26" y="98"/>
                  </a:lnTo>
                  <a:lnTo>
                    <a:pt x="26" y="18"/>
                  </a:lnTo>
                  <a:lnTo>
                    <a:pt x="26" y="18"/>
                  </a:lnTo>
                  <a:lnTo>
                    <a:pt x="26" y="10"/>
                  </a:lnTo>
                  <a:lnTo>
                    <a:pt x="22" y="4"/>
                  </a:lnTo>
                  <a:lnTo>
                    <a:pt x="16" y="2"/>
                  </a:lnTo>
                  <a:lnTo>
                    <a:pt x="8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24" name="Freeform 29"/>
            <p:cNvSpPr>
              <a:spLocks/>
            </p:cNvSpPr>
            <p:nvPr userDrawn="1"/>
          </p:nvSpPr>
          <p:spPr bwMode="auto">
            <a:xfrm>
              <a:off x="3562" y="2627"/>
              <a:ext cx="32" cy="66"/>
            </a:xfrm>
            <a:custGeom>
              <a:avLst/>
              <a:gdLst>
                <a:gd name="T0" fmla="*/ 14 w 32"/>
                <a:gd name="T1" fmla="*/ 0 h 66"/>
                <a:gd name="T2" fmla="*/ 0 w 32"/>
                <a:gd name="T3" fmla="*/ 0 h 66"/>
                <a:gd name="T4" fmla="*/ 0 w 32"/>
                <a:gd name="T5" fmla="*/ 66 h 66"/>
                <a:gd name="T6" fmla="*/ 14 w 32"/>
                <a:gd name="T7" fmla="*/ 66 h 66"/>
                <a:gd name="T8" fmla="*/ 14 w 32"/>
                <a:gd name="T9" fmla="*/ 66 h 66"/>
                <a:gd name="T10" fmla="*/ 22 w 32"/>
                <a:gd name="T11" fmla="*/ 64 h 66"/>
                <a:gd name="T12" fmla="*/ 28 w 32"/>
                <a:gd name="T13" fmla="*/ 62 h 66"/>
                <a:gd name="T14" fmla="*/ 30 w 32"/>
                <a:gd name="T15" fmla="*/ 56 h 66"/>
                <a:gd name="T16" fmla="*/ 32 w 32"/>
                <a:gd name="T17" fmla="*/ 48 h 66"/>
                <a:gd name="T18" fmla="*/ 32 w 32"/>
                <a:gd name="T19" fmla="*/ 18 h 66"/>
                <a:gd name="T20" fmla="*/ 32 w 32"/>
                <a:gd name="T21" fmla="*/ 18 h 66"/>
                <a:gd name="T22" fmla="*/ 30 w 32"/>
                <a:gd name="T23" fmla="*/ 10 h 66"/>
                <a:gd name="T24" fmla="*/ 28 w 32"/>
                <a:gd name="T25" fmla="*/ 4 h 66"/>
                <a:gd name="T26" fmla="*/ 22 w 32"/>
                <a:gd name="T27" fmla="*/ 2 h 66"/>
                <a:gd name="T28" fmla="*/ 14 w 32"/>
                <a:gd name="T2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2" h="66">
                  <a:moveTo>
                    <a:pt x="14" y="0"/>
                  </a:moveTo>
                  <a:lnTo>
                    <a:pt x="0" y="0"/>
                  </a:lnTo>
                  <a:lnTo>
                    <a:pt x="0" y="66"/>
                  </a:lnTo>
                  <a:lnTo>
                    <a:pt x="14" y="66"/>
                  </a:lnTo>
                  <a:lnTo>
                    <a:pt x="14" y="66"/>
                  </a:lnTo>
                  <a:lnTo>
                    <a:pt x="22" y="64"/>
                  </a:lnTo>
                  <a:lnTo>
                    <a:pt x="28" y="62"/>
                  </a:lnTo>
                  <a:lnTo>
                    <a:pt x="30" y="56"/>
                  </a:lnTo>
                  <a:lnTo>
                    <a:pt x="32" y="48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0" y="10"/>
                  </a:lnTo>
                  <a:lnTo>
                    <a:pt x="28" y="4"/>
                  </a:lnTo>
                  <a:lnTo>
                    <a:pt x="22" y="2"/>
                  </a:lnTo>
                  <a:lnTo>
                    <a:pt x="14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</p:grpSp>
      <p:sp>
        <p:nvSpPr>
          <p:cNvPr id="25" name="TitleLogoEng" hidden="1"/>
          <p:cNvSpPr>
            <a:spLocks noEditPoints="1"/>
          </p:cNvSpPr>
          <p:nvPr/>
        </p:nvSpPr>
        <p:spPr bwMode="auto">
          <a:xfrm>
            <a:off x="7869333" y="5885827"/>
            <a:ext cx="974189" cy="453600"/>
          </a:xfrm>
          <a:custGeom>
            <a:avLst/>
            <a:gdLst>
              <a:gd name="T0" fmla="*/ 1992 w 4450"/>
              <a:gd name="T1" fmla="*/ 1156 h 2072"/>
              <a:gd name="T2" fmla="*/ 1998 w 4450"/>
              <a:gd name="T3" fmla="*/ 1076 h 2072"/>
              <a:gd name="T4" fmla="*/ 2976 w 4450"/>
              <a:gd name="T5" fmla="*/ 1058 h 2072"/>
              <a:gd name="T6" fmla="*/ 2962 w 4450"/>
              <a:gd name="T7" fmla="*/ 654 h 2072"/>
              <a:gd name="T8" fmla="*/ 2840 w 4450"/>
              <a:gd name="T9" fmla="*/ 716 h 2072"/>
              <a:gd name="T10" fmla="*/ 2854 w 4450"/>
              <a:gd name="T11" fmla="*/ 1018 h 2072"/>
              <a:gd name="T12" fmla="*/ 3376 w 4450"/>
              <a:gd name="T13" fmla="*/ 1072 h 2072"/>
              <a:gd name="T14" fmla="*/ 3386 w 4450"/>
              <a:gd name="T15" fmla="*/ 672 h 2072"/>
              <a:gd name="T16" fmla="*/ 3214 w 4450"/>
              <a:gd name="T17" fmla="*/ 1102 h 2072"/>
              <a:gd name="T18" fmla="*/ 3274 w 4450"/>
              <a:gd name="T19" fmla="*/ 1002 h 2072"/>
              <a:gd name="T20" fmla="*/ 4306 w 4450"/>
              <a:gd name="T21" fmla="*/ 896 h 2072"/>
              <a:gd name="T22" fmla="*/ 3600 w 4450"/>
              <a:gd name="T23" fmla="*/ 1348 h 2072"/>
              <a:gd name="T24" fmla="*/ 3816 w 4450"/>
              <a:gd name="T25" fmla="*/ 1260 h 2072"/>
              <a:gd name="T26" fmla="*/ 3772 w 4450"/>
              <a:gd name="T27" fmla="*/ 638 h 2072"/>
              <a:gd name="T28" fmla="*/ 3524 w 4450"/>
              <a:gd name="T29" fmla="*/ 654 h 2072"/>
              <a:gd name="T30" fmla="*/ 3512 w 4450"/>
              <a:gd name="T31" fmla="*/ 1302 h 2072"/>
              <a:gd name="T32" fmla="*/ 3628 w 4450"/>
              <a:gd name="T33" fmla="*/ 742 h 2072"/>
              <a:gd name="T34" fmla="*/ 3688 w 4450"/>
              <a:gd name="T35" fmla="*/ 742 h 2072"/>
              <a:gd name="T36" fmla="*/ 3646 w 4450"/>
              <a:gd name="T37" fmla="*/ 1256 h 2072"/>
              <a:gd name="T38" fmla="*/ 1696 w 4450"/>
              <a:gd name="T39" fmla="*/ 1344 h 2072"/>
              <a:gd name="T40" fmla="*/ 1600 w 4450"/>
              <a:gd name="T41" fmla="*/ 992 h 2072"/>
              <a:gd name="T42" fmla="*/ 1606 w 4450"/>
              <a:gd name="T43" fmla="*/ 1260 h 2072"/>
              <a:gd name="T44" fmla="*/ 1576 w 4450"/>
              <a:gd name="T45" fmla="*/ 740 h 2072"/>
              <a:gd name="T46" fmla="*/ 1638 w 4450"/>
              <a:gd name="T47" fmla="*/ 856 h 2072"/>
              <a:gd name="T48" fmla="*/ 1710 w 4450"/>
              <a:gd name="T49" fmla="*/ 634 h 2072"/>
              <a:gd name="T50" fmla="*/ 1466 w 4450"/>
              <a:gd name="T51" fmla="*/ 662 h 2072"/>
              <a:gd name="T52" fmla="*/ 1466 w 4450"/>
              <a:gd name="T53" fmla="*/ 1312 h 2072"/>
              <a:gd name="T54" fmla="*/ 4450 w 4450"/>
              <a:gd name="T55" fmla="*/ 1590 h 2072"/>
              <a:gd name="T56" fmla="*/ 1572 w 4450"/>
              <a:gd name="T57" fmla="*/ 1668 h 2072"/>
              <a:gd name="T58" fmla="*/ 2628 w 4450"/>
              <a:gd name="T59" fmla="*/ 1726 h 2072"/>
              <a:gd name="T60" fmla="*/ 2628 w 4450"/>
              <a:gd name="T61" fmla="*/ 1726 h 2072"/>
              <a:gd name="T62" fmla="*/ 4324 w 4450"/>
              <a:gd name="T63" fmla="*/ 1726 h 2072"/>
              <a:gd name="T64" fmla="*/ 936 w 4450"/>
              <a:gd name="T65" fmla="*/ 1218 h 2072"/>
              <a:gd name="T66" fmla="*/ 1170 w 4450"/>
              <a:gd name="T67" fmla="*/ 906 h 2072"/>
              <a:gd name="T68" fmla="*/ 1162 w 4450"/>
              <a:gd name="T69" fmla="*/ 374 h 2072"/>
              <a:gd name="T70" fmla="*/ 944 w 4450"/>
              <a:gd name="T71" fmla="*/ 78 h 2072"/>
              <a:gd name="T72" fmla="*/ 790 w 4450"/>
              <a:gd name="T73" fmla="*/ 684 h 2072"/>
              <a:gd name="T74" fmla="*/ 992 w 4450"/>
              <a:gd name="T75" fmla="*/ 1260 h 2072"/>
              <a:gd name="T76" fmla="*/ 958 w 4450"/>
              <a:gd name="T77" fmla="*/ 870 h 2072"/>
              <a:gd name="T78" fmla="*/ 1050 w 4450"/>
              <a:gd name="T79" fmla="*/ 1012 h 2072"/>
              <a:gd name="T80" fmla="*/ 838 w 4450"/>
              <a:gd name="T81" fmla="*/ 624 h 2072"/>
              <a:gd name="T82" fmla="*/ 992 w 4450"/>
              <a:gd name="T83" fmla="*/ 102 h 2072"/>
              <a:gd name="T84" fmla="*/ 1142 w 4450"/>
              <a:gd name="T85" fmla="*/ 556 h 2072"/>
              <a:gd name="T86" fmla="*/ 1124 w 4450"/>
              <a:gd name="T87" fmla="*/ 760 h 2072"/>
              <a:gd name="T88" fmla="*/ 992 w 4450"/>
              <a:gd name="T89" fmla="*/ 314 h 2072"/>
              <a:gd name="T90" fmla="*/ 864 w 4450"/>
              <a:gd name="T91" fmla="*/ 742 h 2072"/>
              <a:gd name="T92" fmla="*/ 724 w 4450"/>
              <a:gd name="T93" fmla="*/ 1576 h 2072"/>
              <a:gd name="T94" fmla="*/ 908 w 4450"/>
              <a:gd name="T95" fmla="*/ 1520 h 2072"/>
              <a:gd name="T96" fmla="*/ 1064 w 4450"/>
              <a:gd name="T97" fmla="*/ 1660 h 2072"/>
              <a:gd name="T98" fmla="*/ 1012 w 4450"/>
              <a:gd name="T99" fmla="*/ 1862 h 2072"/>
              <a:gd name="T100" fmla="*/ 802 w 4450"/>
              <a:gd name="T101" fmla="*/ 1974 h 2072"/>
              <a:gd name="T102" fmla="*/ 436 w 4450"/>
              <a:gd name="T103" fmla="*/ 1862 h 2072"/>
              <a:gd name="T104" fmla="*/ 330 w 4450"/>
              <a:gd name="T105" fmla="*/ 1478 h 2072"/>
              <a:gd name="T106" fmla="*/ 570 w 4450"/>
              <a:gd name="T107" fmla="*/ 1202 h 2072"/>
              <a:gd name="T108" fmla="*/ 508 w 4450"/>
              <a:gd name="T109" fmla="*/ 662 h 2072"/>
              <a:gd name="T110" fmla="*/ 166 w 4450"/>
              <a:gd name="T111" fmla="*/ 892 h 2072"/>
              <a:gd name="T112" fmla="*/ 4 w 4450"/>
              <a:gd name="T113" fmla="*/ 1276 h 2072"/>
              <a:gd name="T114" fmla="*/ 72 w 4450"/>
              <a:gd name="T115" fmla="*/ 1662 h 2072"/>
              <a:gd name="T116" fmla="*/ 348 w 4450"/>
              <a:gd name="T117" fmla="*/ 1966 h 2072"/>
              <a:gd name="T118" fmla="*/ 724 w 4450"/>
              <a:gd name="T119" fmla="*/ 2072 h 2072"/>
              <a:gd name="T120" fmla="*/ 1144 w 4450"/>
              <a:gd name="T121" fmla="*/ 1938 h 20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450" h="2072">
                <a:moveTo>
                  <a:pt x="2586" y="1256"/>
                </a:moveTo>
                <a:lnTo>
                  <a:pt x="2416" y="1256"/>
                </a:lnTo>
                <a:lnTo>
                  <a:pt x="2578" y="716"/>
                </a:lnTo>
                <a:lnTo>
                  <a:pt x="2578" y="626"/>
                </a:lnTo>
                <a:lnTo>
                  <a:pt x="2268" y="626"/>
                </a:lnTo>
                <a:lnTo>
                  <a:pt x="2268" y="716"/>
                </a:lnTo>
                <a:lnTo>
                  <a:pt x="2428" y="716"/>
                </a:lnTo>
                <a:lnTo>
                  <a:pt x="2266" y="1258"/>
                </a:lnTo>
                <a:lnTo>
                  <a:pt x="2266" y="1348"/>
                </a:lnTo>
                <a:lnTo>
                  <a:pt x="2586" y="1348"/>
                </a:lnTo>
                <a:lnTo>
                  <a:pt x="2586" y="1256"/>
                </a:lnTo>
                <a:close/>
                <a:moveTo>
                  <a:pt x="1992" y="1156"/>
                </a:moveTo>
                <a:lnTo>
                  <a:pt x="2058" y="1156"/>
                </a:lnTo>
                <a:lnTo>
                  <a:pt x="2072" y="1348"/>
                </a:lnTo>
                <a:lnTo>
                  <a:pt x="2208" y="1348"/>
                </a:lnTo>
                <a:lnTo>
                  <a:pt x="2134" y="626"/>
                </a:lnTo>
                <a:lnTo>
                  <a:pt x="1916" y="626"/>
                </a:lnTo>
                <a:lnTo>
                  <a:pt x="1844" y="1348"/>
                </a:lnTo>
                <a:lnTo>
                  <a:pt x="1980" y="1348"/>
                </a:lnTo>
                <a:lnTo>
                  <a:pt x="1992" y="1156"/>
                </a:lnTo>
                <a:close/>
                <a:moveTo>
                  <a:pt x="2022" y="716"/>
                </a:moveTo>
                <a:lnTo>
                  <a:pt x="2030" y="716"/>
                </a:lnTo>
                <a:lnTo>
                  <a:pt x="2054" y="1076"/>
                </a:lnTo>
                <a:lnTo>
                  <a:pt x="1998" y="1076"/>
                </a:lnTo>
                <a:lnTo>
                  <a:pt x="2022" y="716"/>
                </a:lnTo>
                <a:close/>
                <a:moveTo>
                  <a:pt x="2804" y="1102"/>
                </a:moveTo>
                <a:lnTo>
                  <a:pt x="2882" y="1102"/>
                </a:lnTo>
                <a:lnTo>
                  <a:pt x="2882" y="1102"/>
                </a:lnTo>
                <a:lnTo>
                  <a:pt x="2900" y="1102"/>
                </a:lnTo>
                <a:lnTo>
                  <a:pt x="2916" y="1100"/>
                </a:lnTo>
                <a:lnTo>
                  <a:pt x="2930" y="1096"/>
                </a:lnTo>
                <a:lnTo>
                  <a:pt x="2942" y="1090"/>
                </a:lnTo>
                <a:lnTo>
                  <a:pt x="2952" y="1084"/>
                </a:lnTo>
                <a:lnTo>
                  <a:pt x="2962" y="1076"/>
                </a:lnTo>
                <a:lnTo>
                  <a:pt x="2970" y="1066"/>
                </a:lnTo>
                <a:lnTo>
                  <a:pt x="2976" y="1058"/>
                </a:lnTo>
                <a:lnTo>
                  <a:pt x="2986" y="1036"/>
                </a:lnTo>
                <a:lnTo>
                  <a:pt x="2992" y="1016"/>
                </a:lnTo>
                <a:lnTo>
                  <a:pt x="2994" y="994"/>
                </a:lnTo>
                <a:lnTo>
                  <a:pt x="2996" y="974"/>
                </a:lnTo>
                <a:lnTo>
                  <a:pt x="2996" y="756"/>
                </a:lnTo>
                <a:lnTo>
                  <a:pt x="2996" y="756"/>
                </a:lnTo>
                <a:lnTo>
                  <a:pt x="2994" y="734"/>
                </a:lnTo>
                <a:lnTo>
                  <a:pt x="2992" y="714"/>
                </a:lnTo>
                <a:lnTo>
                  <a:pt x="2986" y="692"/>
                </a:lnTo>
                <a:lnTo>
                  <a:pt x="2976" y="672"/>
                </a:lnTo>
                <a:lnTo>
                  <a:pt x="2970" y="662"/>
                </a:lnTo>
                <a:lnTo>
                  <a:pt x="2962" y="654"/>
                </a:lnTo>
                <a:lnTo>
                  <a:pt x="2952" y="646"/>
                </a:lnTo>
                <a:lnTo>
                  <a:pt x="2942" y="638"/>
                </a:lnTo>
                <a:lnTo>
                  <a:pt x="2930" y="634"/>
                </a:lnTo>
                <a:lnTo>
                  <a:pt x="2916" y="630"/>
                </a:lnTo>
                <a:lnTo>
                  <a:pt x="2900" y="626"/>
                </a:lnTo>
                <a:lnTo>
                  <a:pt x="2882" y="626"/>
                </a:lnTo>
                <a:lnTo>
                  <a:pt x="2664" y="626"/>
                </a:lnTo>
                <a:lnTo>
                  <a:pt x="2664" y="1348"/>
                </a:lnTo>
                <a:lnTo>
                  <a:pt x="2804" y="1348"/>
                </a:lnTo>
                <a:lnTo>
                  <a:pt x="2804" y="1102"/>
                </a:lnTo>
                <a:close/>
                <a:moveTo>
                  <a:pt x="2804" y="716"/>
                </a:moveTo>
                <a:lnTo>
                  <a:pt x="2840" y="716"/>
                </a:lnTo>
                <a:lnTo>
                  <a:pt x="2840" y="716"/>
                </a:lnTo>
                <a:lnTo>
                  <a:pt x="2846" y="716"/>
                </a:lnTo>
                <a:lnTo>
                  <a:pt x="2850" y="718"/>
                </a:lnTo>
                <a:lnTo>
                  <a:pt x="2854" y="722"/>
                </a:lnTo>
                <a:lnTo>
                  <a:pt x="2858" y="726"/>
                </a:lnTo>
                <a:lnTo>
                  <a:pt x="2864" y="736"/>
                </a:lnTo>
                <a:lnTo>
                  <a:pt x="2866" y="752"/>
                </a:lnTo>
                <a:lnTo>
                  <a:pt x="2866" y="988"/>
                </a:lnTo>
                <a:lnTo>
                  <a:pt x="2866" y="988"/>
                </a:lnTo>
                <a:lnTo>
                  <a:pt x="2864" y="1002"/>
                </a:lnTo>
                <a:lnTo>
                  <a:pt x="2858" y="1014"/>
                </a:lnTo>
                <a:lnTo>
                  <a:pt x="2854" y="1018"/>
                </a:lnTo>
                <a:lnTo>
                  <a:pt x="2850" y="1020"/>
                </a:lnTo>
                <a:lnTo>
                  <a:pt x="2846" y="1022"/>
                </a:lnTo>
                <a:lnTo>
                  <a:pt x="2840" y="1024"/>
                </a:lnTo>
                <a:lnTo>
                  <a:pt x="2804" y="1024"/>
                </a:lnTo>
                <a:lnTo>
                  <a:pt x="2804" y="716"/>
                </a:lnTo>
                <a:close/>
                <a:moveTo>
                  <a:pt x="3214" y="1102"/>
                </a:moveTo>
                <a:lnTo>
                  <a:pt x="3236" y="1102"/>
                </a:lnTo>
                <a:lnTo>
                  <a:pt x="3282" y="1348"/>
                </a:lnTo>
                <a:lnTo>
                  <a:pt x="3430" y="1348"/>
                </a:lnTo>
                <a:lnTo>
                  <a:pt x="3364" y="1082"/>
                </a:lnTo>
                <a:lnTo>
                  <a:pt x="3364" y="1082"/>
                </a:lnTo>
                <a:lnTo>
                  <a:pt x="3376" y="1072"/>
                </a:lnTo>
                <a:lnTo>
                  <a:pt x="3386" y="1058"/>
                </a:lnTo>
                <a:lnTo>
                  <a:pt x="3392" y="1046"/>
                </a:lnTo>
                <a:lnTo>
                  <a:pt x="3398" y="1030"/>
                </a:lnTo>
                <a:lnTo>
                  <a:pt x="3402" y="1016"/>
                </a:lnTo>
                <a:lnTo>
                  <a:pt x="3404" y="1002"/>
                </a:lnTo>
                <a:lnTo>
                  <a:pt x="3406" y="974"/>
                </a:lnTo>
                <a:lnTo>
                  <a:pt x="3406" y="756"/>
                </a:lnTo>
                <a:lnTo>
                  <a:pt x="3406" y="756"/>
                </a:lnTo>
                <a:lnTo>
                  <a:pt x="3406" y="734"/>
                </a:lnTo>
                <a:lnTo>
                  <a:pt x="3402" y="714"/>
                </a:lnTo>
                <a:lnTo>
                  <a:pt x="3396" y="692"/>
                </a:lnTo>
                <a:lnTo>
                  <a:pt x="3386" y="672"/>
                </a:lnTo>
                <a:lnTo>
                  <a:pt x="3380" y="662"/>
                </a:lnTo>
                <a:lnTo>
                  <a:pt x="3372" y="654"/>
                </a:lnTo>
                <a:lnTo>
                  <a:pt x="3362" y="646"/>
                </a:lnTo>
                <a:lnTo>
                  <a:pt x="3352" y="638"/>
                </a:lnTo>
                <a:lnTo>
                  <a:pt x="3340" y="634"/>
                </a:lnTo>
                <a:lnTo>
                  <a:pt x="3326" y="630"/>
                </a:lnTo>
                <a:lnTo>
                  <a:pt x="3310" y="626"/>
                </a:lnTo>
                <a:lnTo>
                  <a:pt x="3294" y="626"/>
                </a:lnTo>
                <a:lnTo>
                  <a:pt x="3074" y="626"/>
                </a:lnTo>
                <a:lnTo>
                  <a:pt x="3074" y="1348"/>
                </a:lnTo>
                <a:lnTo>
                  <a:pt x="3214" y="1348"/>
                </a:lnTo>
                <a:lnTo>
                  <a:pt x="3214" y="1102"/>
                </a:lnTo>
                <a:close/>
                <a:moveTo>
                  <a:pt x="3214" y="716"/>
                </a:moveTo>
                <a:lnTo>
                  <a:pt x="3250" y="716"/>
                </a:lnTo>
                <a:lnTo>
                  <a:pt x="3250" y="716"/>
                </a:lnTo>
                <a:lnTo>
                  <a:pt x="3256" y="716"/>
                </a:lnTo>
                <a:lnTo>
                  <a:pt x="3260" y="718"/>
                </a:lnTo>
                <a:lnTo>
                  <a:pt x="3266" y="722"/>
                </a:lnTo>
                <a:lnTo>
                  <a:pt x="3268" y="726"/>
                </a:lnTo>
                <a:lnTo>
                  <a:pt x="3274" y="736"/>
                </a:lnTo>
                <a:lnTo>
                  <a:pt x="3276" y="752"/>
                </a:lnTo>
                <a:lnTo>
                  <a:pt x="3276" y="988"/>
                </a:lnTo>
                <a:lnTo>
                  <a:pt x="3276" y="988"/>
                </a:lnTo>
                <a:lnTo>
                  <a:pt x="3274" y="1002"/>
                </a:lnTo>
                <a:lnTo>
                  <a:pt x="3268" y="1014"/>
                </a:lnTo>
                <a:lnTo>
                  <a:pt x="3266" y="1018"/>
                </a:lnTo>
                <a:lnTo>
                  <a:pt x="3260" y="1020"/>
                </a:lnTo>
                <a:lnTo>
                  <a:pt x="3256" y="1022"/>
                </a:lnTo>
                <a:lnTo>
                  <a:pt x="3250" y="1024"/>
                </a:lnTo>
                <a:lnTo>
                  <a:pt x="3214" y="1024"/>
                </a:lnTo>
                <a:lnTo>
                  <a:pt x="3214" y="716"/>
                </a:lnTo>
                <a:close/>
                <a:moveTo>
                  <a:pt x="4046" y="896"/>
                </a:moveTo>
                <a:lnTo>
                  <a:pt x="4052" y="896"/>
                </a:lnTo>
                <a:lnTo>
                  <a:pt x="4124" y="1348"/>
                </a:lnTo>
                <a:lnTo>
                  <a:pt x="4234" y="1348"/>
                </a:lnTo>
                <a:lnTo>
                  <a:pt x="4306" y="896"/>
                </a:lnTo>
                <a:lnTo>
                  <a:pt x="4310" y="896"/>
                </a:lnTo>
                <a:lnTo>
                  <a:pt x="4310" y="1348"/>
                </a:lnTo>
                <a:lnTo>
                  <a:pt x="4450" y="1348"/>
                </a:lnTo>
                <a:lnTo>
                  <a:pt x="4450" y="626"/>
                </a:lnTo>
                <a:lnTo>
                  <a:pt x="4270" y="626"/>
                </a:lnTo>
                <a:lnTo>
                  <a:pt x="4178" y="1134"/>
                </a:lnTo>
                <a:lnTo>
                  <a:pt x="4088" y="626"/>
                </a:lnTo>
                <a:lnTo>
                  <a:pt x="3908" y="626"/>
                </a:lnTo>
                <a:lnTo>
                  <a:pt x="3908" y="1348"/>
                </a:lnTo>
                <a:lnTo>
                  <a:pt x="4046" y="1348"/>
                </a:lnTo>
                <a:lnTo>
                  <a:pt x="4046" y="896"/>
                </a:lnTo>
                <a:close/>
                <a:moveTo>
                  <a:pt x="3600" y="1348"/>
                </a:moveTo>
                <a:lnTo>
                  <a:pt x="3716" y="1348"/>
                </a:lnTo>
                <a:lnTo>
                  <a:pt x="3716" y="1348"/>
                </a:lnTo>
                <a:lnTo>
                  <a:pt x="3732" y="1348"/>
                </a:lnTo>
                <a:lnTo>
                  <a:pt x="3748" y="1344"/>
                </a:lnTo>
                <a:lnTo>
                  <a:pt x="3762" y="1340"/>
                </a:lnTo>
                <a:lnTo>
                  <a:pt x="3772" y="1336"/>
                </a:lnTo>
                <a:lnTo>
                  <a:pt x="3782" y="1328"/>
                </a:lnTo>
                <a:lnTo>
                  <a:pt x="3790" y="1320"/>
                </a:lnTo>
                <a:lnTo>
                  <a:pt x="3798" y="1312"/>
                </a:lnTo>
                <a:lnTo>
                  <a:pt x="3804" y="1302"/>
                </a:lnTo>
                <a:lnTo>
                  <a:pt x="3812" y="1282"/>
                </a:lnTo>
                <a:lnTo>
                  <a:pt x="3816" y="1260"/>
                </a:lnTo>
                <a:lnTo>
                  <a:pt x="3818" y="1240"/>
                </a:lnTo>
                <a:lnTo>
                  <a:pt x="3818" y="1220"/>
                </a:lnTo>
                <a:lnTo>
                  <a:pt x="3818" y="756"/>
                </a:lnTo>
                <a:lnTo>
                  <a:pt x="3818" y="756"/>
                </a:lnTo>
                <a:lnTo>
                  <a:pt x="3818" y="734"/>
                </a:lnTo>
                <a:lnTo>
                  <a:pt x="3816" y="714"/>
                </a:lnTo>
                <a:lnTo>
                  <a:pt x="3812" y="692"/>
                </a:lnTo>
                <a:lnTo>
                  <a:pt x="3804" y="672"/>
                </a:lnTo>
                <a:lnTo>
                  <a:pt x="3798" y="662"/>
                </a:lnTo>
                <a:lnTo>
                  <a:pt x="3790" y="654"/>
                </a:lnTo>
                <a:lnTo>
                  <a:pt x="3782" y="646"/>
                </a:lnTo>
                <a:lnTo>
                  <a:pt x="3772" y="638"/>
                </a:lnTo>
                <a:lnTo>
                  <a:pt x="3762" y="634"/>
                </a:lnTo>
                <a:lnTo>
                  <a:pt x="3748" y="630"/>
                </a:lnTo>
                <a:lnTo>
                  <a:pt x="3732" y="626"/>
                </a:lnTo>
                <a:lnTo>
                  <a:pt x="3716" y="626"/>
                </a:lnTo>
                <a:lnTo>
                  <a:pt x="3600" y="626"/>
                </a:lnTo>
                <a:lnTo>
                  <a:pt x="3600" y="626"/>
                </a:lnTo>
                <a:lnTo>
                  <a:pt x="3582" y="626"/>
                </a:lnTo>
                <a:lnTo>
                  <a:pt x="3568" y="630"/>
                </a:lnTo>
                <a:lnTo>
                  <a:pt x="3554" y="634"/>
                </a:lnTo>
                <a:lnTo>
                  <a:pt x="3542" y="638"/>
                </a:lnTo>
                <a:lnTo>
                  <a:pt x="3534" y="646"/>
                </a:lnTo>
                <a:lnTo>
                  <a:pt x="3524" y="654"/>
                </a:lnTo>
                <a:lnTo>
                  <a:pt x="3518" y="662"/>
                </a:lnTo>
                <a:lnTo>
                  <a:pt x="3512" y="672"/>
                </a:lnTo>
                <a:lnTo>
                  <a:pt x="3504" y="692"/>
                </a:lnTo>
                <a:lnTo>
                  <a:pt x="3500" y="714"/>
                </a:lnTo>
                <a:lnTo>
                  <a:pt x="3498" y="734"/>
                </a:lnTo>
                <a:lnTo>
                  <a:pt x="3496" y="756"/>
                </a:lnTo>
                <a:lnTo>
                  <a:pt x="3496" y="1220"/>
                </a:lnTo>
                <a:lnTo>
                  <a:pt x="3496" y="1220"/>
                </a:lnTo>
                <a:lnTo>
                  <a:pt x="3498" y="1240"/>
                </a:lnTo>
                <a:lnTo>
                  <a:pt x="3500" y="1260"/>
                </a:lnTo>
                <a:lnTo>
                  <a:pt x="3504" y="1282"/>
                </a:lnTo>
                <a:lnTo>
                  <a:pt x="3512" y="1302"/>
                </a:lnTo>
                <a:lnTo>
                  <a:pt x="3518" y="1312"/>
                </a:lnTo>
                <a:lnTo>
                  <a:pt x="3524" y="1320"/>
                </a:lnTo>
                <a:lnTo>
                  <a:pt x="3534" y="1328"/>
                </a:lnTo>
                <a:lnTo>
                  <a:pt x="3542" y="1336"/>
                </a:lnTo>
                <a:lnTo>
                  <a:pt x="3554" y="1340"/>
                </a:lnTo>
                <a:lnTo>
                  <a:pt x="3568" y="1344"/>
                </a:lnTo>
                <a:lnTo>
                  <a:pt x="3582" y="1348"/>
                </a:lnTo>
                <a:lnTo>
                  <a:pt x="3600" y="1348"/>
                </a:lnTo>
                <a:lnTo>
                  <a:pt x="3600" y="1348"/>
                </a:lnTo>
                <a:close/>
                <a:moveTo>
                  <a:pt x="3628" y="1230"/>
                </a:moveTo>
                <a:lnTo>
                  <a:pt x="3628" y="746"/>
                </a:lnTo>
                <a:lnTo>
                  <a:pt x="3628" y="742"/>
                </a:lnTo>
                <a:lnTo>
                  <a:pt x="3628" y="740"/>
                </a:lnTo>
                <a:lnTo>
                  <a:pt x="3628" y="740"/>
                </a:lnTo>
                <a:lnTo>
                  <a:pt x="3630" y="730"/>
                </a:lnTo>
                <a:lnTo>
                  <a:pt x="3638" y="722"/>
                </a:lnTo>
                <a:lnTo>
                  <a:pt x="3646" y="718"/>
                </a:lnTo>
                <a:lnTo>
                  <a:pt x="3658" y="716"/>
                </a:lnTo>
                <a:lnTo>
                  <a:pt x="3658" y="716"/>
                </a:lnTo>
                <a:lnTo>
                  <a:pt x="3670" y="718"/>
                </a:lnTo>
                <a:lnTo>
                  <a:pt x="3678" y="722"/>
                </a:lnTo>
                <a:lnTo>
                  <a:pt x="3686" y="730"/>
                </a:lnTo>
                <a:lnTo>
                  <a:pt x="3688" y="740"/>
                </a:lnTo>
                <a:lnTo>
                  <a:pt x="3688" y="742"/>
                </a:lnTo>
                <a:lnTo>
                  <a:pt x="3688" y="746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6"/>
                </a:lnTo>
                <a:lnTo>
                  <a:pt x="3686" y="1242"/>
                </a:lnTo>
                <a:lnTo>
                  <a:pt x="3680" y="1250"/>
                </a:lnTo>
                <a:lnTo>
                  <a:pt x="3670" y="1256"/>
                </a:lnTo>
                <a:lnTo>
                  <a:pt x="3658" y="1260"/>
                </a:lnTo>
                <a:lnTo>
                  <a:pt x="3658" y="1260"/>
                </a:lnTo>
                <a:lnTo>
                  <a:pt x="3646" y="1256"/>
                </a:lnTo>
                <a:lnTo>
                  <a:pt x="3636" y="1250"/>
                </a:lnTo>
                <a:lnTo>
                  <a:pt x="3630" y="1242"/>
                </a:lnTo>
                <a:lnTo>
                  <a:pt x="3628" y="1236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close/>
                <a:moveTo>
                  <a:pt x="1548" y="1348"/>
                </a:moveTo>
                <a:lnTo>
                  <a:pt x="1664" y="1348"/>
                </a:lnTo>
                <a:lnTo>
                  <a:pt x="1664" y="1348"/>
                </a:lnTo>
                <a:lnTo>
                  <a:pt x="1682" y="1348"/>
                </a:lnTo>
                <a:lnTo>
                  <a:pt x="1696" y="1344"/>
                </a:lnTo>
                <a:lnTo>
                  <a:pt x="1710" y="1340"/>
                </a:lnTo>
                <a:lnTo>
                  <a:pt x="1722" y="1336"/>
                </a:lnTo>
                <a:lnTo>
                  <a:pt x="1732" y="1328"/>
                </a:lnTo>
                <a:lnTo>
                  <a:pt x="1740" y="1320"/>
                </a:lnTo>
                <a:lnTo>
                  <a:pt x="1746" y="1312"/>
                </a:lnTo>
                <a:lnTo>
                  <a:pt x="1752" y="1302"/>
                </a:lnTo>
                <a:lnTo>
                  <a:pt x="1760" y="1282"/>
                </a:lnTo>
                <a:lnTo>
                  <a:pt x="1764" y="1260"/>
                </a:lnTo>
                <a:lnTo>
                  <a:pt x="1766" y="1240"/>
                </a:lnTo>
                <a:lnTo>
                  <a:pt x="1768" y="1220"/>
                </a:lnTo>
                <a:lnTo>
                  <a:pt x="1768" y="992"/>
                </a:lnTo>
                <a:lnTo>
                  <a:pt x="1600" y="992"/>
                </a:lnTo>
                <a:lnTo>
                  <a:pt x="1600" y="1074"/>
                </a:lnTo>
                <a:lnTo>
                  <a:pt x="1638" y="1074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6" y="1236"/>
                </a:lnTo>
                <a:lnTo>
                  <a:pt x="1634" y="1242"/>
                </a:lnTo>
                <a:lnTo>
                  <a:pt x="1628" y="1250"/>
                </a:lnTo>
                <a:lnTo>
                  <a:pt x="1618" y="1256"/>
                </a:lnTo>
                <a:lnTo>
                  <a:pt x="1606" y="1260"/>
                </a:lnTo>
                <a:lnTo>
                  <a:pt x="1606" y="1260"/>
                </a:lnTo>
                <a:lnTo>
                  <a:pt x="1594" y="1256"/>
                </a:lnTo>
                <a:lnTo>
                  <a:pt x="1584" y="1250"/>
                </a:lnTo>
                <a:lnTo>
                  <a:pt x="1578" y="1242"/>
                </a:lnTo>
                <a:lnTo>
                  <a:pt x="1576" y="1236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746"/>
                </a:lnTo>
                <a:lnTo>
                  <a:pt x="1576" y="746"/>
                </a:lnTo>
                <a:lnTo>
                  <a:pt x="1576" y="742"/>
                </a:lnTo>
                <a:lnTo>
                  <a:pt x="1576" y="740"/>
                </a:lnTo>
                <a:lnTo>
                  <a:pt x="1576" y="740"/>
                </a:lnTo>
                <a:lnTo>
                  <a:pt x="1578" y="730"/>
                </a:lnTo>
                <a:lnTo>
                  <a:pt x="1586" y="722"/>
                </a:lnTo>
                <a:lnTo>
                  <a:pt x="1596" y="718"/>
                </a:lnTo>
                <a:lnTo>
                  <a:pt x="1606" y="716"/>
                </a:lnTo>
                <a:lnTo>
                  <a:pt x="1606" y="716"/>
                </a:lnTo>
                <a:lnTo>
                  <a:pt x="1618" y="718"/>
                </a:lnTo>
                <a:lnTo>
                  <a:pt x="1628" y="722"/>
                </a:lnTo>
                <a:lnTo>
                  <a:pt x="1634" y="730"/>
                </a:lnTo>
                <a:lnTo>
                  <a:pt x="1636" y="740"/>
                </a:lnTo>
                <a:lnTo>
                  <a:pt x="1638" y="742"/>
                </a:lnTo>
                <a:lnTo>
                  <a:pt x="1638" y="746"/>
                </a:lnTo>
                <a:lnTo>
                  <a:pt x="1638" y="856"/>
                </a:lnTo>
                <a:lnTo>
                  <a:pt x="1768" y="856"/>
                </a:lnTo>
                <a:lnTo>
                  <a:pt x="1768" y="756"/>
                </a:lnTo>
                <a:lnTo>
                  <a:pt x="1768" y="756"/>
                </a:lnTo>
                <a:lnTo>
                  <a:pt x="1766" y="734"/>
                </a:lnTo>
                <a:lnTo>
                  <a:pt x="1764" y="714"/>
                </a:lnTo>
                <a:lnTo>
                  <a:pt x="1760" y="692"/>
                </a:lnTo>
                <a:lnTo>
                  <a:pt x="1752" y="672"/>
                </a:lnTo>
                <a:lnTo>
                  <a:pt x="1746" y="662"/>
                </a:lnTo>
                <a:lnTo>
                  <a:pt x="1740" y="654"/>
                </a:lnTo>
                <a:lnTo>
                  <a:pt x="1732" y="646"/>
                </a:lnTo>
                <a:lnTo>
                  <a:pt x="1722" y="638"/>
                </a:lnTo>
                <a:lnTo>
                  <a:pt x="1710" y="634"/>
                </a:lnTo>
                <a:lnTo>
                  <a:pt x="1696" y="630"/>
                </a:lnTo>
                <a:lnTo>
                  <a:pt x="1682" y="626"/>
                </a:lnTo>
                <a:lnTo>
                  <a:pt x="1664" y="626"/>
                </a:lnTo>
                <a:lnTo>
                  <a:pt x="1548" y="626"/>
                </a:lnTo>
                <a:lnTo>
                  <a:pt x="1548" y="626"/>
                </a:lnTo>
                <a:lnTo>
                  <a:pt x="1532" y="626"/>
                </a:lnTo>
                <a:lnTo>
                  <a:pt x="1516" y="630"/>
                </a:lnTo>
                <a:lnTo>
                  <a:pt x="1502" y="634"/>
                </a:lnTo>
                <a:lnTo>
                  <a:pt x="1492" y="638"/>
                </a:lnTo>
                <a:lnTo>
                  <a:pt x="1482" y="646"/>
                </a:lnTo>
                <a:lnTo>
                  <a:pt x="1474" y="654"/>
                </a:lnTo>
                <a:lnTo>
                  <a:pt x="1466" y="662"/>
                </a:lnTo>
                <a:lnTo>
                  <a:pt x="1460" y="672"/>
                </a:lnTo>
                <a:lnTo>
                  <a:pt x="1452" y="692"/>
                </a:lnTo>
                <a:lnTo>
                  <a:pt x="1448" y="714"/>
                </a:lnTo>
                <a:lnTo>
                  <a:pt x="1446" y="734"/>
                </a:lnTo>
                <a:lnTo>
                  <a:pt x="1446" y="756"/>
                </a:lnTo>
                <a:lnTo>
                  <a:pt x="1446" y="1220"/>
                </a:lnTo>
                <a:lnTo>
                  <a:pt x="1446" y="1220"/>
                </a:lnTo>
                <a:lnTo>
                  <a:pt x="1446" y="1240"/>
                </a:lnTo>
                <a:lnTo>
                  <a:pt x="1448" y="1260"/>
                </a:lnTo>
                <a:lnTo>
                  <a:pt x="1452" y="1282"/>
                </a:lnTo>
                <a:lnTo>
                  <a:pt x="1460" y="1302"/>
                </a:lnTo>
                <a:lnTo>
                  <a:pt x="1466" y="1312"/>
                </a:lnTo>
                <a:lnTo>
                  <a:pt x="1474" y="1320"/>
                </a:lnTo>
                <a:lnTo>
                  <a:pt x="1482" y="1328"/>
                </a:lnTo>
                <a:lnTo>
                  <a:pt x="1492" y="1336"/>
                </a:lnTo>
                <a:lnTo>
                  <a:pt x="1502" y="1340"/>
                </a:lnTo>
                <a:lnTo>
                  <a:pt x="1516" y="1344"/>
                </a:lnTo>
                <a:lnTo>
                  <a:pt x="1532" y="1348"/>
                </a:lnTo>
                <a:lnTo>
                  <a:pt x="1548" y="1348"/>
                </a:lnTo>
                <a:lnTo>
                  <a:pt x="1548" y="1348"/>
                </a:lnTo>
                <a:close/>
                <a:moveTo>
                  <a:pt x="1446" y="1590"/>
                </a:moveTo>
                <a:lnTo>
                  <a:pt x="1446" y="2072"/>
                </a:lnTo>
                <a:lnTo>
                  <a:pt x="4450" y="2072"/>
                </a:lnTo>
                <a:lnTo>
                  <a:pt x="4450" y="1590"/>
                </a:lnTo>
                <a:lnTo>
                  <a:pt x="1446" y="1590"/>
                </a:lnTo>
                <a:close/>
                <a:moveTo>
                  <a:pt x="1770" y="1982"/>
                </a:moveTo>
                <a:lnTo>
                  <a:pt x="1698" y="1982"/>
                </a:lnTo>
                <a:lnTo>
                  <a:pt x="1632" y="1790"/>
                </a:lnTo>
                <a:lnTo>
                  <a:pt x="1632" y="1790"/>
                </a:lnTo>
                <a:lnTo>
                  <a:pt x="1632" y="1790"/>
                </a:lnTo>
                <a:lnTo>
                  <a:pt x="1640" y="1848"/>
                </a:lnTo>
                <a:lnTo>
                  <a:pt x="1642" y="1880"/>
                </a:lnTo>
                <a:lnTo>
                  <a:pt x="1644" y="1908"/>
                </a:lnTo>
                <a:lnTo>
                  <a:pt x="1644" y="1982"/>
                </a:lnTo>
                <a:lnTo>
                  <a:pt x="1572" y="1982"/>
                </a:lnTo>
                <a:lnTo>
                  <a:pt x="1572" y="1668"/>
                </a:lnTo>
                <a:lnTo>
                  <a:pt x="1644" y="1668"/>
                </a:lnTo>
                <a:lnTo>
                  <a:pt x="1710" y="1864"/>
                </a:lnTo>
                <a:lnTo>
                  <a:pt x="1710" y="1864"/>
                </a:lnTo>
                <a:lnTo>
                  <a:pt x="1710" y="1864"/>
                </a:lnTo>
                <a:lnTo>
                  <a:pt x="1708" y="1836"/>
                </a:lnTo>
                <a:lnTo>
                  <a:pt x="1704" y="1806"/>
                </a:lnTo>
                <a:lnTo>
                  <a:pt x="1700" y="1774"/>
                </a:lnTo>
                <a:lnTo>
                  <a:pt x="1698" y="1746"/>
                </a:lnTo>
                <a:lnTo>
                  <a:pt x="1698" y="1668"/>
                </a:lnTo>
                <a:lnTo>
                  <a:pt x="1770" y="1668"/>
                </a:lnTo>
                <a:lnTo>
                  <a:pt x="1770" y="1982"/>
                </a:lnTo>
                <a:close/>
                <a:moveTo>
                  <a:pt x="2628" y="1726"/>
                </a:moveTo>
                <a:lnTo>
                  <a:pt x="2528" y="1726"/>
                </a:lnTo>
                <a:lnTo>
                  <a:pt x="2528" y="1788"/>
                </a:lnTo>
                <a:lnTo>
                  <a:pt x="2618" y="1788"/>
                </a:lnTo>
                <a:lnTo>
                  <a:pt x="2618" y="1848"/>
                </a:lnTo>
                <a:lnTo>
                  <a:pt x="2528" y="1848"/>
                </a:lnTo>
                <a:lnTo>
                  <a:pt x="2528" y="1922"/>
                </a:lnTo>
                <a:lnTo>
                  <a:pt x="2628" y="1922"/>
                </a:lnTo>
                <a:lnTo>
                  <a:pt x="2628" y="1982"/>
                </a:lnTo>
                <a:lnTo>
                  <a:pt x="2452" y="1982"/>
                </a:lnTo>
                <a:lnTo>
                  <a:pt x="2452" y="1668"/>
                </a:lnTo>
                <a:lnTo>
                  <a:pt x="2628" y="1668"/>
                </a:lnTo>
                <a:lnTo>
                  <a:pt x="2628" y="1726"/>
                </a:lnTo>
                <a:close/>
                <a:moveTo>
                  <a:pt x="3476" y="1726"/>
                </a:moveTo>
                <a:lnTo>
                  <a:pt x="3374" y="1726"/>
                </a:lnTo>
                <a:lnTo>
                  <a:pt x="3374" y="1788"/>
                </a:lnTo>
                <a:lnTo>
                  <a:pt x="3464" y="1788"/>
                </a:lnTo>
                <a:lnTo>
                  <a:pt x="3464" y="1848"/>
                </a:lnTo>
                <a:lnTo>
                  <a:pt x="3374" y="1848"/>
                </a:lnTo>
                <a:lnTo>
                  <a:pt x="3374" y="1982"/>
                </a:lnTo>
                <a:lnTo>
                  <a:pt x="3298" y="1982"/>
                </a:lnTo>
                <a:lnTo>
                  <a:pt x="3298" y="1668"/>
                </a:lnTo>
                <a:lnTo>
                  <a:pt x="3476" y="1668"/>
                </a:lnTo>
                <a:lnTo>
                  <a:pt x="3476" y="1726"/>
                </a:lnTo>
                <a:close/>
                <a:moveTo>
                  <a:pt x="4324" y="1726"/>
                </a:moveTo>
                <a:lnTo>
                  <a:pt x="4268" y="1726"/>
                </a:lnTo>
                <a:lnTo>
                  <a:pt x="4268" y="1982"/>
                </a:lnTo>
                <a:lnTo>
                  <a:pt x="4198" y="1982"/>
                </a:lnTo>
                <a:lnTo>
                  <a:pt x="4198" y="1726"/>
                </a:lnTo>
                <a:lnTo>
                  <a:pt x="4138" y="1726"/>
                </a:lnTo>
                <a:lnTo>
                  <a:pt x="4138" y="1668"/>
                </a:lnTo>
                <a:lnTo>
                  <a:pt x="4324" y="1668"/>
                </a:lnTo>
                <a:lnTo>
                  <a:pt x="4324" y="1726"/>
                </a:lnTo>
                <a:close/>
                <a:moveTo>
                  <a:pt x="878" y="1100"/>
                </a:moveTo>
                <a:lnTo>
                  <a:pt x="878" y="1100"/>
                </a:lnTo>
                <a:lnTo>
                  <a:pt x="906" y="1160"/>
                </a:lnTo>
                <a:lnTo>
                  <a:pt x="936" y="1218"/>
                </a:lnTo>
                <a:lnTo>
                  <a:pt x="966" y="1268"/>
                </a:lnTo>
                <a:lnTo>
                  <a:pt x="994" y="1308"/>
                </a:lnTo>
                <a:lnTo>
                  <a:pt x="994" y="1308"/>
                </a:lnTo>
                <a:lnTo>
                  <a:pt x="1014" y="1278"/>
                </a:lnTo>
                <a:lnTo>
                  <a:pt x="1040" y="1240"/>
                </a:lnTo>
                <a:lnTo>
                  <a:pt x="1066" y="1190"/>
                </a:lnTo>
                <a:lnTo>
                  <a:pt x="1094" y="1130"/>
                </a:lnTo>
                <a:lnTo>
                  <a:pt x="1122" y="1064"/>
                </a:lnTo>
                <a:lnTo>
                  <a:pt x="1136" y="1026"/>
                </a:lnTo>
                <a:lnTo>
                  <a:pt x="1148" y="988"/>
                </a:lnTo>
                <a:lnTo>
                  <a:pt x="1160" y="948"/>
                </a:lnTo>
                <a:lnTo>
                  <a:pt x="1170" y="906"/>
                </a:lnTo>
                <a:lnTo>
                  <a:pt x="1178" y="862"/>
                </a:lnTo>
                <a:lnTo>
                  <a:pt x="1186" y="818"/>
                </a:lnTo>
                <a:lnTo>
                  <a:pt x="1186" y="818"/>
                </a:lnTo>
                <a:lnTo>
                  <a:pt x="1192" y="768"/>
                </a:lnTo>
                <a:lnTo>
                  <a:pt x="1196" y="718"/>
                </a:lnTo>
                <a:lnTo>
                  <a:pt x="1198" y="668"/>
                </a:lnTo>
                <a:lnTo>
                  <a:pt x="1198" y="618"/>
                </a:lnTo>
                <a:lnTo>
                  <a:pt x="1194" y="562"/>
                </a:lnTo>
                <a:lnTo>
                  <a:pt x="1186" y="504"/>
                </a:lnTo>
                <a:lnTo>
                  <a:pt x="1176" y="442"/>
                </a:lnTo>
                <a:lnTo>
                  <a:pt x="1162" y="374"/>
                </a:lnTo>
                <a:lnTo>
                  <a:pt x="1162" y="374"/>
                </a:lnTo>
                <a:lnTo>
                  <a:pt x="1152" y="338"/>
                </a:lnTo>
                <a:lnTo>
                  <a:pt x="1142" y="304"/>
                </a:lnTo>
                <a:lnTo>
                  <a:pt x="1132" y="270"/>
                </a:lnTo>
                <a:lnTo>
                  <a:pt x="1120" y="238"/>
                </a:lnTo>
                <a:lnTo>
                  <a:pt x="1094" y="178"/>
                </a:lnTo>
                <a:lnTo>
                  <a:pt x="1066" y="124"/>
                </a:lnTo>
                <a:lnTo>
                  <a:pt x="1042" y="78"/>
                </a:lnTo>
                <a:lnTo>
                  <a:pt x="1020" y="42"/>
                </a:lnTo>
                <a:lnTo>
                  <a:pt x="992" y="0"/>
                </a:lnTo>
                <a:lnTo>
                  <a:pt x="992" y="0"/>
                </a:lnTo>
                <a:lnTo>
                  <a:pt x="964" y="44"/>
                </a:lnTo>
                <a:lnTo>
                  <a:pt x="944" y="78"/>
                </a:lnTo>
                <a:lnTo>
                  <a:pt x="922" y="118"/>
                </a:lnTo>
                <a:lnTo>
                  <a:pt x="900" y="164"/>
                </a:lnTo>
                <a:lnTo>
                  <a:pt x="876" y="216"/>
                </a:lnTo>
                <a:lnTo>
                  <a:pt x="856" y="270"/>
                </a:lnTo>
                <a:lnTo>
                  <a:pt x="836" y="326"/>
                </a:lnTo>
                <a:lnTo>
                  <a:pt x="836" y="326"/>
                </a:lnTo>
                <a:lnTo>
                  <a:pt x="820" y="390"/>
                </a:lnTo>
                <a:lnTo>
                  <a:pt x="808" y="450"/>
                </a:lnTo>
                <a:lnTo>
                  <a:pt x="798" y="510"/>
                </a:lnTo>
                <a:lnTo>
                  <a:pt x="792" y="570"/>
                </a:lnTo>
                <a:lnTo>
                  <a:pt x="790" y="628"/>
                </a:lnTo>
                <a:lnTo>
                  <a:pt x="790" y="684"/>
                </a:lnTo>
                <a:lnTo>
                  <a:pt x="792" y="742"/>
                </a:lnTo>
                <a:lnTo>
                  <a:pt x="798" y="798"/>
                </a:lnTo>
                <a:lnTo>
                  <a:pt x="798" y="798"/>
                </a:lnTo>
                <a:lnTo>
                  <a:pt x="806" y="852"/>
                </a:lnTo>
                <a:lnTo>
                  <a:pt x="818" y="908"/>
                </a:lnTo>
                <a:lnTo>
                  <a:pt x="830" y="958"/>
                </a:lnTo>
                <a:lnTo>
                  <a:pt x="844" y="1004"/>
                </a:lnTo>
                <a:lnTo>
                  <a:pt x="868" y="1074"/>
                </a:lnTo>
                <a:lnTo>
                  <a:pt x="878" y="1100"/>
                </a:lnTo>
                <a:lnTo>
                  <a:pt x="878" y="1100"/>
                </a:lnTo>
                <a:close/>
                <a:moveTo>
                  <a:pt x="992" y="1260"/>
                </a:moveTo>
                <a:lnTo>
                  <a:pt x="992" y="1260"/>
                </a:lnTo>
                <a:lnTo>
                  <a:pt x="976" y="1222"/>
                </a:lnTo>
                <a:lnTo>
                  <a:pt x="966" y="1198"/>
                </a:lnTo>
                <a:lnTo>
                  <a:pt x="956" y="1172"/>
                </a:lnTo>
                <a:lnTo>
                  <a:pt x="948" y="1140"/>
                </a:lnTo>
                <a:lnTo>
                  <a:pt x="942" y="1104"/>
                </a:lnTo>
                <a:lnTo>
                  <a:pt x="938" y="1066"/>
                </a:lnTo>
                <a:lnTo>
                  <a:pt x="934" y="1022"/>
                </a:lnTo>
                <a:lnTo>
                  <a:pt x="934" y="1022"/>
                </a:lnTo>
                <a:lnTo>
                  <a:pt x="936" y="980"/>
                </a:lnTo>
                <a:lnTo>
                  <a:pt x="942" y="940"/>
                </a:lnTo>
                <a:lnTo>
                  <a:pt x="950" y="904"/>
                </a:lnTo>
                <a:lnTo>
                  <a:pt x="958" y="870"/>
                </a:lnTo>
                <a:lnTo>
                  <a:pt x="968" y="840"/>
                </a:lnTo>
                <a:lnTo>
                  <a:pt x="978" y="816"/>
                </a:lnTo>
                <a:lnTo>
                  <a:pt x="988" y="798"/>
                </a:lnTo>
                <a:lnTo>
                  <a:pt x="994" y="788"/>
                </a:lnTo>
                <a:lnTo>
                  <a:pt x="994" y="788"/>
                </a:lnTo>
                <a:lnTo>
                  <a:pt x="1006" y="814"/>
                </a:lnTo>
                <a:lnTo>
                  <a:pt x="1016" y="836"/>
                </a:lnTo>
                <a:lnTo>
                  <a:pt x="1024" y="864"/>
                </a:lnTo>
                <a:lnTo>
                  <a:pt x="1034" y="894"/>
                </a:lnTo>
                <a:lnTo>
                  <a:pt x="1042" y="930"/>
                </a:lnTo>
                <a:lnTo>
                  <a:pt x="1048" y="970"/>
                </a:lnTo>
                <a:lnTo>
                  <a:pt x="1050" y="1012"/>
                </a:lnTo>
                <a:lnTo>
                  <a:pt x="1050" y="1012"/>
                </a:lnTo>
                <a:lnTo>
                  <a:pt x="1050" y="1054"/>
                </a:lnTo>
                <a:lnTo>
                  <a:pt x="1046" y="1094"/>
                </a:lnTo>
                <a:lnTo>
                  <a:pt x="1040" y="1130"/>
                </a:lnTo>
                <a:lnTo>
                  <a:pt x="1032" y="1164"/>
                </a:lnTo>
                <a:lnTo>
                  <a:pt x="1022" y="1194"/>
                </a:lnTo>
                <a:lnTo>
                  <a:pt x="1012" y="1220"/>
                </a:lnTo>
                <a:lnTo>
                  <a:pt x="1002" y="1242"/>
                </a:lnTo>
                <a:lnTo>
                  <a:pt x="992" y="1260"/>
                </a:lnTo>
                <a:lnTo>
                  <a:pt x="992" y="1260"/>
                </a:lnTo>
                <a:close/>
                <a:moveTo>
                  <a:pt x="838" y="624"/>
                </a:moveTo>
                <a:lnTo>
                  <a:pt x="838" y="624"/>
                </a:lnTo>
                <a:lnTo>
                  <a:pt x="840" y="586"/>
                </a:lnTo>
                <a:lnTo>
                  <a:pt x="844" y="550"/>
                </a:lnTo>
                <a:lnTo>
                  <a:pt x="854" y="480"/>
                </a:lnTo>
                <a:lnTo>
                  <a:pt x="868" y="420"/>
                </a:lnTo>
                <a:lnTo>
                  <a:pt x="878" y="376"/>
                </a:lnTo>
                <a:lnTo>
                  <a:pt x="878" y="376"/>
                </a:lnTo>
                <a:lnTo>
                  <a:pt x="896" y="320"/>
                </a:lnTo>
                <a:lnTo>
                  <a:pt x="916" y="268"/>
                </a:lnTo>
                <a:lnTo>
                  <a:pt x="932" y="224"/>
                </a:lnTo>
                <a:lnTo>
                  <a:pt x="950" y="186"/>
                </a:lnTo>
                <a:lnTo>
                  <a:pt x="976" y="130"/>
                </a:lnTo>
                <a:lnTo>
                  <a:pt x="992" y="102"/>
                </a:lnTo>
                <a:lnTo>
                  <a:pt x="992" y="102"/>
                </a:lnTo>
                <a:lnTo>
                  <a:pt x="1010" y="132"/>
                </a:lnTo>
                <a:lnTo>
                  <a:pt x="1040" y="194"/>
                </a:lnTo>
                <a:lnTo>
                  <a:pt x="1058" y="234"/>
                </a:lnTo>
                <a:lnTo>
                  <a:pt x="1076" y="276"/>
                </a:lnTo>
                <a:lnTo>
                  <a:pt x="1092" y="324"/>
                </a:lnTo>
                <a:lnTo>
                  <a:pt x="1108" y="372"/>
                </a:lnTo>
                <a:lnTo>
                  <a:pt x="1108" y="372"/>
                </a:lnTo>
                <a:lnTo>
                  <a:pt x="1120" y="420"/>
                </a:lnTo>
                <a:lnTo>
                  <a:pt x="1130" y="468"/>
                </a:lnTo>
                <a:lnTo>
                  <a:pt x="1138" y="514"/>
                </a:lnTo>
                <a:lnTo>
                  <a:pt x="1142" y="556"/>
                </a:lnTo>
                <a:lnTo>
                  <a:pt x="1146" y="598"/>
                </a:lnTo>
                <a:lnTo>
                  <a:pt x="1148" y="636"/>
                </a:lnTo>
                <a:lnTo>
                  <a:pt x="1150" y="700"/>
                </a:lnTo>
                <a:lnTo>
                  <a:pt x="1150" y="700"/>
                </a:lnTo>
                <a:lnTo>
                  <a:pt x="1146" y="754"/>
                </a:lnTo>
                <a:lnTo>
                  <a:pt x="1142" y="808"/>
                </a:lnTo>
                <a:lnTo>
                  <a:pt x="1136" y="856"/>
                </a:lnTo>
                <a:lnTo>
                  <a:pt x="1128" y="896"/>
                </a:lnTo>
                <a:lnTo>
                  <a:pt x="1128" y="896"/>
                </a:lnTo>
                <a:lnTo>
                  <a:pt x="1128" y="864"/>
                </a:lnTo>
                <a:lnTo>
                  <a:pt x="1128" y="832"/>
                </a:lnTo>
                <a:lnTo>
                  <a:pt x="1124" y="760"/>
                </a:lnTo>
                <a:lnTo>
                  <a:pt x="1116" y="686"/>
                </a:lnTo>
                <a:lnTo>
                  <a:pt x="1104" y="616"/>
                </a:lnTo>
                <a:lnTo>
                  <a:pt x="1104" y="616"/>
                </a:lnTo>
                <a:lnTo>
                  <a:pt x="1096" y="580"/>
                </a:lnTo>
                <a:lnTo>
                  <a:pt x="1084" y="542"/>
                </a:lnTo>
                <a:lnTo>
                  <a:pt x="1072" y="500"/>
                </a:lnTo>
                <a:lnTo>
                  <a:pt x="1056" y="458"/>
                </a:lnTo>
                <a:lnTo>
                  <a:pt x="1040" y="416"/>
                </a:lnTo>
                <a:lnTo>
                  <a:pt x="1024" y="378"/>
                </a:lnTo>
                <a:lnTo>
                  <a:pt x="1008" y="344"/>
                </a:lnTo>
                <a:lnTo>
                  <a:pt x="992" y="314"/>
                </a:lnTo>
                <a:lnTo>
                  <a:pt x="992" y="314"/>
                </a:lnTo>
                <a:lnTo>
                  <a:pt x="978" y="342"/>
                </a:lnTo>
                <a:lnTo>
                  <a:pt x="962" y="374"/>
                </a:lnTo>
                <a:lnTo>
                  <a:pt x="948" y="408"/>
                </a:lnTo>
                <a:lnTo>
                  <a:pt x="932" y="448"/>
                </a:lnTo>
                <a:lnTo>
                  <a:pt x="918" y="488"/>
                </a:lnTo>
                <a:lnTo>
                  <a:pt x="904" y="532"/>
                </a:lnTo>
                <a:lnTo>
                  <a:pt x="892" y="574"/>
                </a:lnTo>
                <a:lnTo>
                  <a:pt x="882" y="616"/>
                </a:lnTo>
                <a:lnTo>
                  <a:pt x="882" y="616"/>
                </a:lnTo>
                <a:lnTo>
                  <a:pt x="874" y="658"/>
                </a:lnTo>
                <a:lnTo>
                  <a:pt x="868" y="700"/>
                </a:lnTo>
                <a:lnTo>
                  <a:pt x="864" y="742"/>
                </a:lnTo>
                <a:lnTo>
                  <a:pt x="860" y="784"/>
                </a:lnTo>
                <a:lnTo>
                  <a:pt x="858" y="854"/>
                </a:lnTo>
                <a:lnTo>
                  <a:pt x="856" y="898"/>
                </a:lnTo>
                <a:lnTo>
                  <a:pt x="856" y="898"/>
                </a:lnTo>
                <a:lnTo>
                  <a:pt x="850" y="858"/>
                </a:lnTo>
                <a:lnTo>
                  <a:pt x="844" y="794"/>
                </a:lnTo>
                <a:lnTo>
                  <a:pt x="838" y="714"/>
                </a:lnTo>
                <a:lnTo>
                  <a:pt x="838" y="670"/>
                </a:lnTo>
                <a:lnTo>
                  <a:pt x="838" y="624"/>
                </a:lnTo>
                <a:lnTo>
                  <a:pt x="838" y="624"/>
                </a:lnTo>
                <a:close/>
                <a:moveTo>
                  <a:pt x="724" y="1576"/>
                </a:moveTo>
                <a:lnTo>
                  <a:pt x="724" y="1576"/>
                </a:lnTo>
                <a:lnTo>
                  <a:pt x="724" y="1574"/>
                </a:lnTo>
                <a:lnTo>
                  <a:pt x="724" y="1574"/>
                </a:lnTo>
                <a:lnTo>
                  <a:pt x="740" y="1560"/>
                </a:lnTo>
                <a:lnTo>
                  <a:pt x="756" y="1548"/>
                </a:lnTo>
                <a:lnTo>
                  <a:pt x="774" y="1538"/>
                </a:lnTo>
                <a:lnTo>
                  <a:pt x="792" y="1530"/>
                </a:lnTo>
                <a:lnTo>
                  <a:pt x="810" y="1524"/>
                </a:lnTo>
                <a:lnTo>
                  <a:pt x="830" y="1520"/>
                </a:lnTo>
                <a:lnTo>
                  <a:pt x="850" y="1516"/>
                </a:lnTo>
                <a:lnTo>
                  <a:pt x="868" y="1516"/>
                </a:lnTo>
                <a:lnTo>
                  <a:pt x="888" y="1516"/>
                </a:lnTo>
                <a:lnTo>
                  <a:pt x="908" y="1520"/>
                </a:lnTo>
                <a:lnTo>
                  <a:pt x="926" y="1524"/>
                </a:lnTo>
                <a:lnTo>
                  <a:pt x="946" y="1530"/>
                </a:lnTo>
                <a:lnTo>
                  <a:pt x="964" y="1538"/>
                </a:lnTo>
                <a:lnTo>
                  <a:pt x="980" y="1548"/>
                </a:lnTo>
                <a:lnTo>
                  <a:pt x="998" y="1560"/>
                </a:lnTo>
                <a:lnTo>
                  <a:pt x="1012" y="1574"/>
                </a:lnTo>
                <a:lnTo>
                  <a:pt x="1012" y="1574"/>
                </a:lnTo>
                <a:lnTo>
                  <a:pt x="1026" y="1590"/>
                </a:lnTo>
                <a:lnTo>
                  <a:pt x="1038" y="1606"/>
                </a:lnTo>
                <a:lnTo>
                  <a:pt x="1048" y="1624"/>
                </a:lnTo>
                <a:lnTo>
                  <a:pt x="1058" y="1642"/>
                </a:lnTo>
                <a:lnTo>
                  <a:pt x="1064" y="1660"/>
                </a:lnTo>
                <a:lnTo>
                  <a:pt x="1068" y="1680"/>
                </a:lnTo>
                <a:lnTo>
                  <a:pt x="1072" y="1698"/>
                </a:lnTo>
                <a:lnTo>
                  <a:pt x="1072" y="1718"/>
                </a:lnTo>
                <a:lnTo>
                  <a:pt x="1072" y="1738"/>
                </a:lnTo>
                <a:lnTo>
                  <a:pt x="1068" y="1756"/>
                </a:lnTo>
                <a:lnTo>
                  <a:pt x="1064" y="1776"/>
                </a:lnTo>
                <a:lnTo>
                  <a:pt x="1058" y="1794"/>
                </a:lnTo>
                <a:lnTo>
                  <a:pt x="1048" y="1812"/>
                </a:lnTo>
                <a:lnTo>
                  <a:pt x="1038" y="1830"/>
                </a:lnTo>
                <a:lnTo>
                  <a:pt x="1026" y="1846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0" y="1864"/>
                </a:lnTo>
                <a:lnTo>
                  <a:pt x="1010" y="1864"/>
                </a:lnTo>
                <a:lnTo>
                  <a:pt x="980" y="1892"/>
                </a:lnTo>
                <a:lnTo>
                  <a:pt x="946" y="1914"/>
                </a:lnTo>
                <a:lnTo>
                  <a:pt x="912" y="1936"/>
                </a:lnTo>
                <a:lnTo>
                  <a:pt x="876" y="1952"/>
                </a:lnTo>
                <a:lnTo>
                  <a:pt x="840" y="1964"/>
                </a:lnTo>
                <a:lnTo>
                  <a:pt x="802" y="1974"/>
                </a:lnTo>
                <a:lnTo>
                  <a:pt x="762" y="1980"/>
                </a:lnTo>
                <a:lnTo>
                  <a:pt x="724" y="1982"/>
                </a:lnTo>
                <a:lnTo>
                  <a:pt x="724" y="1982"/>
                </a:lnTo>
                <a:lnTo>
                  <a:pt x="684" y="1980"/>
                </a:lnTo>
                <a:lnTo>
                  <a:pt x="646" y="1974"/>
                </a:lnTo>
                <a:lnTo>
                  <a:pt x="608" y="1964"/>
                </a:lnTo>
                <a:lnTo>
                  <a:pt x="570" y="1952"/>
                </a:lnTo>
                <a:lnTo>
                  <a:pt x="534" y="1934"/>
                </a:lnTo>
                <a:lnTo>
                  <a:pt x="500" y="1914"/>
                </a:lnTo>
                <a:lnTo>
                  <a:pt x="468" y="1890"/>
                </a:lnTo>
                <a:lnTo>
                  <a:pt x="436" y="1862"/>
                </a:lnTo>
                <a:lnTo>
                  <a:pt x="436" y="1862"/>
                </a:lnTo>
                <a:lnTo>
                  <a:pt x="412" y="1836"/>
                </a:lnTo>
                <a:lnTo>
                  <a:pt x="390" y="1806"/>
                </a:lnTo>
                <a:lnTo>
                  <a:pt x="370" y="1776"/>
                </a:lnTo>
                <a:lnTo>
                  <a:pt x="354" y="1746"/>
                </a:lnTo>
                <a:lnTo>
                  <a:pt x="342" y="1714"/>
                </a:lnTo>
                <a:lnTo>
                  <a:pt x="332" y="1680"/>
                </a:lnTo>
                <a:lnTo>
                  <a:pt x="324" y="1648"/>
                </a:lnTo>
                <a:lnTo>
                  <a:pt x="320" y="1614"/>
                </a:lnTo>
                <a:lnTo>
                  <a:pt x="318" y="1578"/>
                </a:lnTo>
                <a:lnTo>
                  <a:pt x="318" y="1544"/>
                </a:lnTo>
                <a:lnTo>
                  <a:pt x="322" y="1510"/>
                </a:lnTo>
                <a:lnTo>
                  <a:pt x="330" y="1478"/>
                </a:lnTo>
                <a:lnTo>
                  <a:pt x="340" y="1444"/>
                </a:lnTo>
                <a:lnTo>
                  <a:pt x="352" y="1412"/>
                </a:lnTo>
                <a:lnTo>
                  <a:pt x="368" y="1380"/>
                </a:lnTo>
                <a:lnTo>
                  <a:pt x="386" y="1350"/>
                </a:lnTo>
                <a:lnTo>
                  <a:pt x="386" y="1350"/>
                </a:lnTo>
                <a:lnTo>
                  <a:pt x="410" y="1320"/>
                </a:lnTo>
                <a:lnTo>
                  <a:pt x="436" y="1290"/>
                </a:lnTo>
                <a:lnTo>
                  <a:pt x="436" y="1290"/>
                </a:lnTo>
                <a:lnTo>
                  <a:pt x="468" y="1262"/>
                </a:lnTo>
                <a:lnTo>
                  <a:pt x="500" y="1238"/>
                </a:lnTo>
                <a:lnTo>
                  <a:pt x="534" y="1218"/>
                </a:lnTo>
                <a:lnTo>
                  <a:pt x="570" y="1202"/>
                </a:lnTo>
                <a:lnTo>
                  <a:pt x="608" y="1188"/>
                </a:lnTo>
                <a:lnTo>
                  <a:pt x="646" y="1178"/>
                </a:lnTo>
                <a:lnTo>
                  <a:pt x="684" y="1174"/>
                </a:lnTo>
                <a:lnTo>
                  <a:pt x="724" y="1172"/>
                </a:lnTo>
                <a:lnTo>
                  <a:pt x="724" y="630"/>
                </a:lnTo>
                <a:lnTo>
                  <a:pt x="724" y="630"/>
                </a:lnTo>
                <a:lnTo>
                  <a:pt x="686" y="630"/>
                </a:lnTo>
                <a:lnTo>
                  <a:pt x="650" y="634"/>
                </a:lnTo>
                <a:lnTo>
                  <a:pt x="614" y="638"/>
                </a:lnTo>
                <a:lnTo>
                  <a:pt x="578" y="644"/>
                </a:lnTo>
                <a:lnTo>
                  <a:pt x="542" y="652"/>
                </a:lnTo>
                <a:lnTo>
                  <a:pt x="508" y="662"/>
                </a:lnTo>
                <a:lnTo>
                  <a:pt x="474" y="674"/>
                </a:lnTo>
                <a:lnTo>
                  <a:pt x="442" y="686"/>
                </a:lnTo>
                <a:lnTo>
                  <a:pt x="410" y="700"/>
                </a:lnTo>
                <a:lnTo>
                  <a:pt x="378" y="716"/>
                </a:lnTo>
                <a:lnTo>
                  <a:pt x="348" y="734"/>
                </a:lnTo>
                <a:lnTo>
                  <a:pt x="320" y="752"/>
                </a:lnTo>
                <a:lnTo>
                  <a:pt x="290" y="772"/>
                </a:lnTo>
                <a:lnTo>
                  <a:pt x="264" y="794"/>
                </a:lnTo>
                <a:lnTo>
                  <a:pt x="238" y="816"/>
                </a:lnTo>
                <a:lnTo>
                  <a:pt x="212" y="840"/>
                </a:lnTo>
                <a:lnTo>
                  <a:pt x="188" y="866"/>
                </a:lnTo>
                <a:lnTo>
                  <a:pt x="166" y="892"/>
                </a:lnTo>
                <a:lnTo>
                  <a:pt x="144" y="920"/>
                </a:lnTo>
                <a:lnTo>
                  <a:pt x="124" y="948"/>
                </a:lnTo>
                <a:lnTo>
                  <a:pt x="104" y="976"/>
                </a:lnTo>
                <a:lnTo>
                  <a:pt x="88" y="1006"/>
                </a:lnTo>
                <a:lnTo>
                  <a:pt x="72" y="1038"/>
                </a:lnTo>
                <a:lnTo>
                  <a:pt x="56" y="1070"/>
                </a:lnTo>
                <a:lnTo>
                  <a:pt x="44" y="1102"/>
                </a:lnTo>
                <a:lnTo>
                  <a:pt x="32" y="1136"/>
                </a:lnTo>
                <a:lnTo>
                  <a:pt x="22" y="1170"/>
                </a:lnTo>
                <a:lnTo>
                  <a:pt x="14" y="1206"/>
                </a:lnTo>
                <a:lnTo>
                  <a:pt x="8" y="1240"/>
                </a:lnTo>
                <a:lnTo>
                  <a:pt x="4" y="1276"/>
                </a:lnTo>
                <a:lnTo>
                  <a:pt x="0" y="1314"/>
                </a:lnTo>
                <a:lnTo>
                  <a:pt x="0" y="1350"/>
                </a:lnTo>
                <a:lnTo>
                  <a:pt x="0" y="1350"/>
                </a:lnTo>
                <a:lnTo>
                  <a:pt x="0" y="1388"/>
                </a:lnTo>
                <a:lnTo>
                  <a:pt x="4" y="1424"/>
                </a:lnTo>
                <a:lnTo>
                  <a:pt x="8" y="1460"/>
                </a:lnTo>
                <a:lnTo>
                  <a:pt x="14" y="1496"/>
                </a:lnTo>
                <a:lnTo>
                  <a:pt x="22" y="1530"/>
                </a:lnTo>
                <a:lnTo>
                  <a:pt x="32" y="1564"/>
                </a:lnTo>
                <a:lnTo>
                  <a:pt x="44" y="1598"/>
                </a:lnTo>
                <a:lnTo>
                  <a:pt x="56" y="1630"/>
                </a:lnTo>
                <a:lnTo>
                  <a:pt x="72" y="1662"/>
                </a:lnTo>
                <a:lnTo>
                  <a:pt x="88" y="1694"/>
                </a:lnTo>
                <a:lnTo>
                  <a:pt x="104" y="1724"/>
                </a:lnTo>
                <a:lnTo>
                  <a:pt x="124" y="1754"/>
                </a:lnTo>
                <a:lnTo>
                  <a:pt x="144" y="1782"/>
                </a:lnTo>
                <a:lnTo>
                  <a:pt x="166" y="1808"/>
                </a:lnTo>
                <a:lnTo>
                  <a:pt x="188" y="1836"/>
                </a:lnTo>
                <a:lnTo>
                  <a:pt x="212" y="1860"/>
                </a:lnTo>
                <a:lnTo>
                  <a:pt x="238" y="1884"/>
                </a:lnTo>
                <a:lnTo>
                  <a:pt x="264" y="1906"/>
                </a:lnTo>
                <a:lnTo>
                  <a:pt x="290" y="1928"/>
                </a:lnTo>
                <a:lnTo>
                  <a:pt x="320" y="1948"/>
                </a:lnTo>
                <a:lnTo>
                  <a:pt x="348" y="1966"/>
                </a:lnTo>
                <a:lnTo>
                  <a:pt x="378" y="1984"/>
                </a:lnTo>
                <a:lnTo>
                  <a:pt x="410" y="2000"/>
                </a:lnTo>
                <a:lnTo>
                  <a:pt x="442" y="2014"/>
                </a:lnTo>
                <a:lnTo>
                  <a:pt x="474" y="2028"/>
                </a:lnTo>
                <a:lnTo>
                  <a:pt x="508" y="2038"/>
                </a:lnTo>
                <a:lnTo>
                  <a:pt x="542" y="2048"/>
                </a:lnTo>
                <a:lnTo>
                  <a:pt x="578" y="2056"/>
                </a:lnTo>
                <a:lnTo>
                  <a:pt x="614" y="2062"/>
                </a:lnTo>
                <a:lnTo>
                  <a:pt x="650" y="2068"/>
                </a:lnTo>
                <a:lnTo>
                  <a:pt x="686" y="2070"/>
                </a:lnTo>
                <a:lnTo>
                  <a:pt x="724" y="2072"/>
                </a:lnTo>
                <a:lnTo>
                  <a:pt x="724" y="2072"/>
                </a:lnTo>
                <a:lnTo>
                  <a:pt x="762" y="2070"/>
                </a:lnTo>
                <a:lnTo>
                  <a:pt x="800" y="2068"/>
                </a:lnTo>
                <a:lnTo>
                  <a:pt x="838" y="2062"/>
                </a:lnTo>
                <a:lnTo>
                  <a:pt x="876" y="2056"/>
                </a:lnTo>
                <a:lnTo>
                  <a:pt x="912" y="2046"/>
                </a:lnTo>
                <a:lnTo>
                  <a:pt x="948" y="2036"/>
                </a:lnTo>
                <a:lnTo>
                  <a:pt x="982" y="2024"/>
                </a:lnTo>
                <a:lnTo>
                  <a:pt x="1016" y="2010"/>
                </a:lnTo>
                <a:lnTo>
                  <a:pt x="1050" y="1994"/>
                </a:lnTo>
                <a:lnTo>
                  <a:pt x="1082" y="1976"/>
                </a:lnTo>
                <a:lnTo>
                  <a:pt x="1114" y="1958"/>
                </a:lnTo>
                <a:lnTo>
                  <a:pt x="1144" y="1938"/>
                </a:lnTo>
                <a:lnTo>
                  <a:pt x="1172" y="1916"/>
                </a:lnTo>
                <a:lnTo>
                  <a:pt x="1200" y="1894"/>
                </a:lnTo>
                <a:lnTo>
                  <a:pt x="1226" y="1868"/>
                </a:lnTo>
                <a:lnTo>
                  <a:pt x="1252" y="1844"/>
                </a:lnTo>
                <a:lnTo>
                  <a:pt x="1252" y="1348"/>
                </a:lnTo>
                <a:lnTo>
                  <a:pt x="724" y="1348"/>
                </a:lnTo>
                <a:lnTo>
                  <a:pt x="724" y="15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ru-RU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87951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 с цветным фон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BackGroundTitleSlide"/>
          <p:cNvPicPr>
            <a:picLocks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2000" y="3608388"/>
            <a:ext cx="4284663" cy="2160587"/>
          </a:xfrm>
        </p:spPr>
        <p:txBody>
          <a:bodyPr anchor="t">
            <a:noAutofit/>
          </a:bodyPr>
          <a:lstStyle>
            <a:lvl1pPr>
              <a:defRPr sz="2200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Введите название презентации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7338" y="5445124"/>
            <a:ext cx="4157662" cy="216000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Введите название предприятия</a:t>
            </a:r>
            <a:endParaRPr lang="ru-RU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87338" y="5674156"/>
            <a:ext cx="4140000" cy="215444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400" b="0" dirty="0" smtClean="0">
                <a:solidFill>
                  <a:schemeClr val="bg2">
                    <a:lumMod val="75000"/>
                  </a:schemeClr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ru-RU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ts val="300"/>
              </a:spcBef>
              <a:spcAft>
                <a:spcPts val="300"/>
              </a:spcAft>
            </a:pPr>
            <a:r>
              <a:rPr lang="ru-RU" dirty="0" smtClean="0"/>
              <a:t>Введите название подразделения</a:t>
            </a:r>
            <a:endParaRPr lang="ru-RU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87338" y="5900956"/>
            <a:ext cx="4140000" cy="215444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400" b="0" baseline="0" dirty="0" smtClean="0">
                <a:solidFill>
                  <a:schemeClr val="bg2">
                    <a:lumMod val="75000"/>
                  </a:schemeClr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ru-RU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ts val="300"/>
              </a:spcBef>
              <a:spcAft>
                <a:spcPts val="300"/>
              </a:spcAft>
            </a:pPr>
            <a:r>
              <a:rPr lang="ru-RU" dirty="0" smtClean="0"/>
              <a:t>Введите имя автора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287338" y="6127756"/>
            <a:ext cx="4140000" cy="215444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400" b="0" dirty="0" smtClean="0">
                <a:solidFill>
                  <a:schemeClr val="bg2">
                    <a:lumMod val="75000"/>
                  </a:schemeClr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ru-RU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ts val="300"/>
              </a:spcBef>
              <a:spcAft>
                <a:spcPts val="300"/>
              </a:spcAft>
            </a:pPr>
            <a:r>
              <a:rPr lang="ru-RU" dirty="0" smtClean="0"/>
              <a:t>Введите дату</a:t>
            </a:r>
            <a:endParaRPr lang="ru-RU" dirty="0"/>
          </a:p>
        </p:txBody>
      </p:sp>
      <p:grpSp>
        <p:nvGrpSpPr>
          <p:cNvPr id="11" name="TitleLogoRus"/>
          <p:cNvGrpSpPr>
            <a:grpSpLocks noChangeAspect="1"/>
          </p:cNvGrpSpPr>
          <p:nvPr/>
        </p:nvGrpSpPr>
        <p:grpSpPr bwMode="auto">
          <a:xfrm>
            <a:off x="7884368" y="5886796"/>
            <a:ext cx="957932" cy="452631"/>
            <a:chOff x="264" y="1159"/>
            <a:chExt cx="3492" cy="1650"/>
          </a:xfrm>
          <a:solidFill>
            <a:schemeClr val="accent3"/>
          </a:solidFill>
        </p:grpSpPr>
        <p:sp>
          <p:nvSpPr>
            <p:cNvPr id="12" name="Freeform 6"/>
            <p:cNvSpPr>
              <a:spLocks noEditPoints="1"/>
            </p:cNvSpPr>
            <p:nvPr userDrawn="1"/>
          </p:nvSpPr>
          <p:spPr bwMode="auto">
            <a:xfrm>
              <a:off x="2996" y="1657"/>
              <a:ext cx="258" cy="576"/>
            </a:xfrm>
            <a:custGeom>
              <a:avLst/>
              <a:gdLst>
                <a:gd name="T0" fmla="*/ 128 w 258"/>
                <a:gd name="T1" fmla="*/ 504 h 576"/>
                <a:gd name="T2" fmla="*/ 112 w 258"/>
                <a:gd name="T3" fmla="*/ 498 h 576"/>
                <a:gd name="T4" fmla="*/ 104 w 258"/>
                <a:gd name="T5" fmla="*/ 482 h 576"/>
                <a:gd name="T6" fmla="*/ 104 w 258"/>
                <a:gd name="T7" fmla="*/ 94 h 576"/>
                <a:gd name="T8" fmla="*/ 104 w 258"/>
                <a:gd name="T9" fmla="*/ 92 h 576"/>
                <a:gd name="T10" fmla="*/ 106 w 258"/>
                <a:gd name="T11" fmla="*/ 84 h 576"/>
                <a:gd name="T12" fmla="*/ 120 w 258"/>
                <a:gd name="T13" fmla="*/ 72 h 576"/>
                <a:gd name="T14" fmla="*/ 128 w 258"/>
                <a:gd name="T15" fmla="*/ 72 h 576"/>
                <a:gd name="T16" fmla="*/ 146 w 258"/>
                <a:gd name="T17" fmla="*/ 78 h 576"/>
                <a:gd name="T18" fmla="*/ 154 w 258"/>
                <a:gd name="T19" fmla="*/ 92 h 576"/>
                <a:gd name="T20" fmla="*/ 154 w 258"/>
                <a:gd name="T21" fmla="*/ 94 h 576"/>
                <a:gd name="T22" fmla="*/ 154 w 258"/>
                <a:gd name="T23" fmla="*/ 482 h 576"/>
                <a:gd name="T24" fmla="*/ 152 w 258"/>
                <a:gd name="T25" fmla="*/ 490 h 576"/>
                <a:gd name="T26" fmla="*/ 138 w 258"/>
                <a:gd name="T27" fmla="*/ 502 h 576"/>
                <a:gd name="T28" fmla="*/ 176 w 258"/>
                <a:gd name="T29" fmla="*/ 0 h 576"/>
                <a:gd name="T30" fmla="*/ 82 w 258"/>
                <a:gd name="T31" fmla="*/ 0 h 576"/>
                <a:gd name="T32" fmla="*/ 56 w 258"/>
                <a:gd name="T33" fmla="*/ 2 h 576"/>
                <a:gd name="T34" fmla="*/ 36 w 258"/>
                <a:gd name="T35" fmla="*/ 10 h 576"/>
                <a:gd name="T36" fmla="*/ 22 w 258"/>
                <a:gd name="T37" fmla="*/ 22 h 576"/>
                <a:gd name="T38" fmla="*/ 12 w 258"/>
                <a:gd name="T39" fmla="*/ 36 h 576"/>
                <a:gd name="T40" fmla="*/ 2 w 258"/>
                <a:gd name="T41" fmla="*/ 70 h 576"/>
                <a:gd name="T42" fmla="*/ 0 w 258"/>
                <a:gd name="T43" fmla="*/ 102 h 576"/>
                <a:gd name="T44" fmla="*/ 0 w 258"/>
                <a:gd name="T45" fmla="*/ 472 h 576"/>
                <a:gd name="T46" fmla="*/ 2 w 258"/>
                <a:gd name="T47" fmla="*/ 506 h 576"/>
                <a:gd name="T48" fmla="*/ 12 w 258"/>
                <a:gd name="T49" fmla="*/ 540 h 576"/>
                <a:gd name="T50" fmla="*/ 22 w 258"/>
                <a:gd name="T51" fmla="*/ 554 h 576"/>
                <a:gd name="T52" fmla="*/ 36 w 258"/>
                <a:gd name="T53" fmla="*/ 566 h 576"/>
                <a:gd name="T54" fmla="*/ 56 w 258"/>
                <a:gd name="T55" fmla="*/ 572 h 576"/>
                <a:gd name="T56" fmla="*/ 82 w 258"/>
                <a:gd name="T57" fmla="*/ 576 h 576"/>
                <a:gd name="T58" fmla="*/ 176 w 258"/>
                <a:gd name="T59" fmla="*/ 576 h 576"/>
                <a:gd name="T60" fmla="*/ 202 w 258"/>
                <a:gd name="T61" fmla="*/ 572 h 576"/>
                <a:gd name="T62" fmla="*/ 222 w 258"/>
                <a:gd name="T63" fmla="*/ 566 h 576"/>
                <a:gd name="T64" fmla="*/ 236 w 258"/>
                <a:gd name="T65" fmla="*/ 554 h 576"/>
                <a:gd name="T66" fmla="*/ 246 w 258"/>
                <a:gd name="T67" fmla="*/ 540 h 576"/>
                <a:gd name="T68" fmla="*/ 256 w 258"/>
                <a:gd name="T69" fmla="*/ 506 h 576"/>
                <a:gd name="T70" fmla="*/ 258 w 258"/>
                <a:gd name="T71" fmla="*/ 472 h 576"/>
                <a:gd name="T72" fmla="*/ 258 w 258"/>
                <a:gd name="T73" fmla="*/ 102 h 576"/>
                <a:gd name="T74" fmla="*/ 256 w 258"/>
                <a:gd name="T75" fmla="*/ 70 h 576"/>
                <a:gd name="T76" fmla="*/ 246 w 258"/>
                <a:gd name="T77" fmla="*/ 36 h 576"/>
                <a:gd name="T78" fmla="*/ 236 w 258"/>
                <a:gd name="T79" fmla="*/ 22 h 576"/>
                <a:gd name="T80" fmla="*/ 222 w 258"/>
                <a:gd name="T81" fmla="*/ 10 h 576"/>
                <a:gd name="T82" fmla="*/ 202 w 258"/>
                <a:gd name="T83" fmla="*/ 2 h 576"/>
                <a:gd name="T84" fmla="*/ 176 w 258"/>
                <a:gd name="T85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58" h="576">
                  <a:moveTo>
                    <a:pt x="128" y="504"/>
                  </a:moveTo>
                  <a:lnTo>
                    <a:pt x="128" y="504"/>
                  </a:lnTo>
                  <a:lnTo>
                    <a:pt x="120" y="502"/>
                  </a:lnTo>
                  <a:lnTo>
                    <a:pt x="112" y="498"/>
                  </a:lnTo>
                  <a:lnTo>
                    <a:pt x="106" y="490"/>
                  </a:lnTo>
                  <a:lnTo>
                    <a:pt x="104" y="482"/>
                  </a:lnTo>
                  <a:lnTo>
                    <a:pt x="104" y="482"/>
                  </a:lnTo>
                  <a:lnTo>
                    <a:pt x="104" y="94"/>
                  </a:lnTo>
                  <a:lnTo>
                    <a:pt x="104" y="94"/>
                  </a:lnTo>
                  <a:lnTo>
                    <a:pt x="104" y="92"/>
                  </a:lnTo>
                  <a:lnTo>
                    <a:pt x="104" y="92"/>
                  </a:lnTo>
                  <a:lnTo>
                    <a:pt x="106" y="84"/>
                  </a:lnTo>
                  <a:lnTo>
                    <a:pt x="112" y="78"/>
                  </a:lnTo>
                  <a:lnTo>
                    <a:pt x="120" y="72"/>
                  </a:lnTo>
                  <a:lnTo>
                    <a:pt x="128" y="72"/>
                  </a:lnTo>
                  <a:lnTo>
                    <a:pt x="128" y="72"/>
                  </a:lnTo>
                  <a:lnTo>
                    <a:pt x="138" y="72"/>
                  </a:lnTo>
                  <a:lnTo>
                    <a:pt x="146" y="78"/>
                  </a:lnTo>
                  <a:lnTo>
                    <a:pt x="150" y="84"/>
                  </a:lnTo>
                  <a:lnTo>
                    <a:pt x="154" y="92"/>
                  </a:lnTo>
                  <a:lnTo>
                    <a:pt x="154" y="94"/>
                  </a:lnTo>
                  <a:lnTo>
                    <a:pt x="154" y="94"/>
                  </a:lnTo>
                  <a:lnTo>
                    <a:pt x="154" y="480"/>
                  </a:lnTo>
                  <a:lnTo>
                    <a:pt x="154" y="482"/>
                  </a:lnTo>
                  <a:lnTo>
                    <a:pt x="154" y="482"/>
                  </a:lnTo>
                  <a:lnTo>
                    <a:pt x="152" y="490"/>
                  </a:lnTo>
                  <a:lnTo>
                    <a:pt x="146" y="498"/>
                  </a:lnTo>
                  <a:lnTo>
                    <a:pt x="138" y="502"/>
                  </a:lnTo>
                  <a:lnTo>
                    <a:pt x="128" y="504"/>
                  </a:lnTo>
                  <a:close/>
                  <a:moveTo>
                    <a:pt x="176" y="0"/>
                  </a:moveTo>
                  <a:lnTo>
                    <a:pt x="82" y="0"/>
                  </a:lnTo>
                  <a:lnTo>
                    <a:pt x="82" y="0"/>
                  </a:lnTo>
                  <a:lnTo>
                    <a:pt x="68" y="0"/>
                  </a:lnTo>
                  <a:lnTo>
                    <a:pt x="56" y="2"/>
                  </a:lnTo>
                  <a:lnTo>
                    <a:pt x="46" y="6"/>
                  </a:lnTo>
                  <a:lnTo>
                    <a:pt x="36" y="10"/>
                  </a:lnTo>
                  <a:lnTo>
                    <a:pt x="28" y="16"/>
                  </a:lnTo>
                  <a:lnTo>
                    <a:pt x="22" y="22"/>
                  </a:lnTo>
                  <a:lnTo>
                    <a:pt x="16" y="28"/>
                  </a:lnTo>
                  <a:lnTo>
                    <a:pt x="12" y="36"/>
                  </a:lnTo>
                  <a:lnTo>
                    <a:pt x="6" y="52"/>
                  </a:lnTo>
                  <a:lnTo>
                    <a:pt x="2" y="70"/>
                  </a:lnTo>
                  <a:lnTo>
                    <a:pt x="0" y="86"/>
                  </a:lnTo>
                  <a:lnTo>
                    <a:pt x="0" y="102"/>
                  </a:lnTo>
                  <a:lnTo>
                    <a:pt x="0" y="472"/>
                  </a:lnTo>
                  <a:lnTo>
                    <a:pt x="0" y="472"/>
                  </a:lnTo>
                  <a:lnTo>
                    <a:pt x="0" y="488"/>
                  </a:lnTo>
                  <a:lnTo>
                    <a:pt x="2" y="506"/>
                  </a:lnTo>
                  <a:lnTo>
                    <a:pt x="6" y="524"/>
                  </a:lnTo>
                  <a:lnTo>
                    <a:pt x="12" y="540"/>
                  </a:lnTo>
                  <a:lnTo>
                    <a:pt x="16" y="546"/>
                  </a:lnTo>
                  <a:lnTo>
                    <a:pt x="22" y="554"/>
                  </a:lnTo>
                  <a:lnTo>
                    <a:pt x="28" y="560"/>
                  </a:lnTo>
                  <a:lnTo>
                    <a:pt x="36" y="566"/>
                  </a:lnTo>
                  <a:lnTo>
                    <a:pt x="46" y="570"/>
                  </a:lnTo>
                  <a:lnTo>
                    <a:pt x="56" y="572"/>
                  </a:lnTo>
                  <a:lnTo>
                    <a:pt x="68" y="574"/>
                  </a:lnTo>
                  <a:lnTo>
                    <a:pt x="82" y="576"/>
                  </a:lnTo>
                  <a:lnTo>
                    <a:pt x="176" y="576"/>
                  </a:lnTo>
                  <a:lnTo>
                    <a:pt x="176" y="576"/>
                  </a:lnTo>
                  <a:lnTo>
                    <a:pt x="188" y="574"/>
                  </a:lnTo>
                  <a:lnTo>
                    <a:pt x="202" y="572"/>
                  </a:lnTo>
                  <a:lnTo>
                    <a:pt x="212" y="570"/>
                  </a:lnTo>
                  <a:lnTo>
                    <a:pt x="222" y="566"/>
                  </a:lnTo>
                  <a:lnTo>
                    <a:pt x="228" y="560"/>
                  </a:lnTo>
                  <a:lnTo>
                    <a:pt x="236" y="554"/>
                  </a:lnTo>
                  <a:lnTo>
                    <a:pt x="242" y="546"/>
                  </a:lnTo>
                  <a:lnTo>
                    <a:pt x="246" y="540"/>
                  </a:lnTo>
                  <a:lnTo>
                    <a:pt x="252" y="524"/>
                  </a:lnTo>
                  <a:lnTo>
                    <a:pt x="256" y="506"/>
                  </a:lnTo>
                  <a:lnTo>
                    <a:pt x="258" y="488"/>
                  </a:lnTo>
                  <a:lnTo>
                    <a:pt x="258" y="472"/>
                  </a:lnTo>
                  <a:lnTo>
                    <a:pt x="258" y="102"/>
                  </a:lnTo>
                  <a:lnTo>
                    <a:pt x="258" y="102"/>
                  </a:lnTo>
                  <a:lnTo>
                    <a:pt x="258" y="86"/>
                  </a:lnTo>
                  <a:lnTo>
                    <a:pt x="256" y="70"/>
                  </a:lnTo>
                  <a:lnTo>
                    <a:pt x="252" y="52"/>
                  </a:lnTo>
                  <a:lnTo>
                    <a:pt x="246" y="36"/>
                  </a:lnTo>
                  <a:lnTo>
                    <a:pt x="242" y="28"/>
                  </a:lnTo>
                  <a:lnTo>
                    <a:pt x="236" y="22"/>
                  </a:lnTo>
                  <a:lnTo>
                    <a:pt x="228" y="16"/>
                  </a:lnTo>
                  <a:lnTo>
                    <a:pt x="222" y="10"/>
                  </a:lnTo>
                  <a:lnTo>
                    <a:pt x="212" y="6"/>
                  </a:lnTo>
                  <a:lnTo>
                    <a:pt x="202" y="2"/>
                  </a:lnTo>
                  <a:lnTo>
                    <a:pt x="188" y="0"/>
                  </a:lnTo>
                  <a:lnTo>
                    <a:pt x="17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13" name="Freeform 9"/>
            <p:cNvSpPr>
              <a:spLocks/>
            </p:cNvSpPr>
            <p:nvPr userDrawn="1"/>
          </p:nvSpPr>
          <p:spPr bwMode="auto">
            <a:xfrm>
              <a:off x="1428" y="1657"/>
              <a:ext cx="214" cy="576"/>
            </a:xfrm>
            <a:custGeom>
              <a:avLst/>
              <a:gdLst>
                <a:gd name="T0" fmla="*/ 0 w 214"/>
                <a:gd name="T1" fmla="*/ 0 h 576"/>
                <a:gd name="T2" fmla="*/ 214 w 214"/>
                <a:gd name="T3" fmla="*/ 0 h 576"/>
                <a:gd name="T4" fmla="*/ 214 w 214"/>
                <a:gd name="T5" fmla="*/ 72 h 576"/>
                <a:gd name="T6" fmla="*/ 112 w 214"/>
                <a:gd name="T7" fmla="*/ 72 h 576"/>
                <a:gd name="T8" fmla="*/ 112 w 214"/>
                <a:gd name="T9" fmla="*/ 576 h 576"/>
                <a:gd name="T10" fmla="*/ 0 w 214"/>
                <a:gd name="T11" fmla="*/ 576 h 576"/>
                <a:gd name="T12" fmla="*/ 0 w 214"/>
                <a:gd name="T13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576">
                  <a:moveTo>
                    <a:pt x="0" y="0"/>
                  </a:moveTo>
                  <a:lnTo>
                    <a:pt x="214" y="0"/>
                  </a:lnTo>
                  <a:lnTo>
                    <a:pt x="214" y="72"/>
                  </a:lnTo>
                  <a:lnTo>
                    <a:pt x="112" y="72"/>
                  </a:lnTo>
                  <a:lnTo>
                    <a:pt x="112" y="576"/>
                  </a:lnTo>
                  <a:lnTo>
                    <a:pt x="0" y="57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14" name="Freeform 10"/>
            <p:cNvSpPr>
              <a:spLocks noEditPoints="1"/>
            </p:cNvSpPr>
            <p:nvPr userDrawn="1"/>
          </p:nvSpPr>
          <p:spPr bwMode="auto">
            <a:xfrm>
              <a:off x="1658" y="1657"/>
              <a:ext cx="292" cy="576"/>
            </a:xfrm>
            <a:custGeom>
              <a:avLst/>
              <a:gdLst>
                <a:gd name="T0" fmla="*/ 0 w 292"/>
                <a:gd name="T1" fmla="*/ 576 h 576"/>
                <a:gd name="T2" fmla="*/ 110 w 292"/>
                <a:gd name="T3" fmla="*/ 576 h 576"/>
                <a:gd name="T4" fmla="*/ 120 w 292"/>
                <a:gd name="T5" fmla="*/ 422 h 576"/>
                <a:gd name="T6" fmla="*/ 172 w 292"/>
                <a:gd name="T7" fmla="*/ 422 h 576"/>
                <a:gd name="T8" fmla="*/ 182 w 292"/>
                <a:gd name="T9" fmla="*/ 576 h 576"/>
                <a:gd name="T10" fmla="*/ 292 w 292"/>
                <a:gd name="T11" fmla="*/ 576 h 576"/>
                <a:gd name="T12" fmla="*/ 234 w 292"/>
                <a:gd name="T13" fmla="*/ 0 h 576"/>
                <a:gd name="T14" fmla="*/ 58 w 292"/>
                <a:gd name="T15" fmla="*/ 0 h 576"/>
                <a:gd name="T16" fmla="*/ 0 w 292"/>
                <a:gd name="T17" fmla="*/ 576 h 576"/>
                <a:gd name="T18" fmla="*/ 124 w 292"/>
                <a:gd name="T19" fmla="*/ 360 h 576"/>
                <a:gd name="T20" fmla="*/ 144 w 292"/>
                <a:gd name="T21" fmla="*/ 72 h 576"/>
                <a:gd name="T22" fmla="*/ 150 w 292"/>
                <a:gd name="T23" fmla="*/ 72 h 576"/>
                <a:gd name="T24" fmla="*/ 168 w 292"/>
                <a:gd name="T25" fmla="*/ 360 h 576"/>
                <a:gd name="T26" fmla="*/ 124 w 292"/>
                <a:gd name="T27" fmla="*/ 36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2" h="576">
                  <a:moveTo>
                    <a:pt x="0" y="576"/>
                  </a:moveTo>
                  <a:lnTo>
                    <a:pt x="110" y="576"/>
                  </a:lnTo>
                  <a:lnTo>
                    <a:pt x="120" y="422"/>
                  </a:lnTo>
                  <a:lnTo>
                    <a:pt x="172" y="422"/>
                  </a:lnTo>
                  <a:lnTo>
                    <a:pt x="182" y="576"/>
                  </a:lnTo>
                  <a:lnTo>
                    <a:pt x="292" y="576"/>
                  </a:lnTo>
                  <a:lnTo>
                    <a:pt x="234" y="0"/>
                  </a:lnTo>
                  <a:lnTo>
                    <a:pt x="58" y="0"/>
                  </a:lnTo>
                  <a:lnTo>
                    <a:pt x="0" y="576"/>
                  </a:lnTo>
                  <a:close/>
                  <a:moveTo>
                    <a:pt x="124" y="360"/>
                  </a:moveTo>
                  <a:lnTo>
                    <a:pt x="144" y="72"/>
                  </a:lnTo>
                  <a:lnTo>
                    <a:pt x="150" y="72"/>
                  </a:lnTo>
                  <a:lnTo>
                    <a:pt x="168" y="360"/>
                  </a:lnTo>
                  <a:lnTo>
                    <a:pt x="124" y="3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15" name="Freeform 11"/>
            <p:cNvSpPr>
              <a:spLocks/>
            </p:cNvSpPr>
            <p:nvPr userDrawn="1"/>
          </p:nvSpPr>
          <p:spPr bwMode="auto">
            <a:xfrm>
              <a:off x="1998" y="1657"/>
              <a:ext cx="260" cy="576"/>
            </a:xfrm>
            <a:custGeom>
              <a:avLst/>
              <a:gdLst>
                <a:gd name="T0" fmla="*/ 112 w 260"/>
                <a:gd name="T1" fmla="*/ 482 h 576"/>
                <a:gd name="T2" fmla="*/ 114 w 260"/>
                <a:gd name="T3" fmla="*/ 492 h 576"/>
                <a:gd name="T4" fmla="*/ 124 w 260"/>
                <a:gd name="T5" fmla="*/ 500 h 576"/>
                <a:gd name="T6" fmla="*/ 130 w 260"/>
                <a:gd name="T7" fmla="*/ 502 h 576"/>
                <a:gd name="T8" fmla="*/ 142 w 260"/>
                <a:gd name="T9" fmla="*/ 496 h 576"/>
                <a:gd name="T10" fmla="*/ 148 w 260"/>
                <a:gd name="T11" fmla="*/ 482 h 576"/>
                <a:gd name="T12" fmla="*/ 148 w 260"/>
                <a:gd name="T13" fmla="*/ 348 h 576"/>
                <a:gd name="T14" fmla="*/ 144 w 260"/>
                <a:gd name="T15" fmla="*/ 328 h 576"/>
                <a:gd name="T16" fmla="*/ 136 w 260"/>
                <a:gd name="T17" fmla="*/ 318 h 576"/>
                <a:gd name="T18" fmla="*/ 116 w 260"/>
                <a:gd name="T19" fmla="*/ 312 h 576"/>
                <a:gd name="T20" fmla="*/ 58 w 260"/>
                <a:gd name="T21" fmla="*/ 310 h 576"/>
                <a:gd name="T22" fmla="*/ 104 w 260"/>
                <a:gd name="T23" fmla="*/ 248 h 576"/>
                <a:gd name="T24" fmla="*/ 124 w 260"/>
                <a:gd name="T25" fmla="*/ 246 h 576"/>
                <a:gd name="T26" fmla="*/ 138 w 260"/>
                <a:gd name="T27" fmla="*/ 240 h 576"/>
                <a:gd name="T28" fmla="*/ 146 w 260"/>
                <a:gd name="T29" fmla="*/ 226 h 576"/>
                <a:gd name="T30" fmla="*/ 148 w 260"/>
                <a:gd name="T31" fmla="*/ 204 h 576"/>
                <a:gd name="T32" fmla="*/ 148 w 260"/>
                <a:gd name="T33" fmla="*/ 90 h 576"/>
                <a:gd name="T34" fmla="*/ 142 w 260"/>
                <a:gd name="T35" fmla="*/ 78 h 576"/>
                <a:gd name="T36" fmla="*/ 130 w 260"/>
                <a:gd name="T37" fmla="*/ 72 h 576"/>
                <a:gd name="T38" fmla="*/ 124 w 260"/>
                <a:gd name="T39" fmla="*/ 72 h 576"/>
                <a:gd name="T40" fmla="*/ 114 w 260"/>
                <a:gd name="T41" fmla="*/ 82 h 576"/>
                <a:gd name="T42" fmla="*/ 112 w 260"/>
                <a:gd name="T43" fmla="*/ 184 h 576"/>
                <a:gd name="T44" fmla="*/ 0 w 260"/>
                <a:gd name="T45" fmla="*/ 102 h 576"/>
                <a:gd name="T46" fmla="*/ 0 w 260"/>
                <a:gd name="T47" fmla="*/ 86 h 576"/>
                <a:gd name="T48" fmla="*/ 6 w 260"/>
                <a:gd name="T49" fmla="*/ 52 h 576"/>
                <a:gd name="T50" fmla="*/ 18 w 260"/>
                <a:gd name="T51" fmla="*/ 28 h 576"/>
                <a:gd name="T52" fmla="*/ 30 w 260"/>
                <a:gd name="T53" fmla="*/ 16 h 576"/>
                <a:gd name="T54" fmla="*/ 46 w 260"/>
                <a:gd name="T55" fmla="*/ 6 h 576"/>
                <a:gd name="T56" fmla="*/ 70 w 260"/>
                <a:gd name="T57" fmla="*/ 0 h 576"/>
                <a:gd name="T58" fmla="*/ 176 w 260"/>
                <a:gd name="T59" fmla="*/ 0 h 576"/>
                <a:gd name="T60" fmla="*/ 190 w 260"/>
                <a:gd name="T61" fmla="*/ 0 h 576"/>
                <a:gd name="T62" fmla="*/ 214 w 260"/>
                <a:gd name="T63" fmla="*/ 6 h 576"/>
                <a:gd name="T64" fmla="*/ 230 w 260"/>
                <a:gd name="T65" fmla="*/ 16 h 576"/>
                <a:gd name="T66" fmla="*/ 242 w 260"/>
                <a:gd name="T67" fmla="*/ 28 h 576"/>
                <a:gd name="T68" fmla="*/ 254 w 260"/>
                <a:gd name="T69" fmla="*/ 52 h 576"/>
                <a:gd name="T70" fmla="*/ 260 w 260"/>
                <a:gd name="T71" fmla="*/ 86 h 576"/>
                <a:gd name="T72" fmla="*/ 260 w 260"/>
                <a:gd name="T73" fmla="*/ 194 h 576"/>
                <a:gd name="T74" fmla="*/ 258 w 260"/>
                <a:gd name="T75" fmla="*/ 216 h 576"/>
                <a:gd name="T76" fmla="*/ 244 w 260"/>
                <a:gd name="T77" fmla="*/ 248 h 576"/>
                <a:gd name="T78" fmla="*/ 222 w 260"/>
                <a:gd name="T79" fmla="*/ 266 h 576"/>
                <a:gd name="T80" fmla="*/ 196 w 260"/>
                <a:gd name="T81" fmla="*/ 272 h 576"/>
                <a:gd name="T82" fmla="*/ 184 w 260"/>
                <a:gd name="T83" fmla="*/ 278 h 576"/>
                <a:gd name="T84" fmla="*/ 196 w 260"/>
                <a:gd name="T85" fmla="*/ 280 h 576"/>
                <a:gd name="T86" fmla="*/ 218 w 260"/>
                <a:gd name="T87" fmla="*/ 284 h 576"/>
                <a:gd name="T88" fmla="*/ 234 w 260"/>
                <a:gd name="T89" fmla="*/ 292 h 576"/>
                <a:gd name="T90" fmla="*/ 250 w 260"/>
                <a:gd name="T91" fmla="*/ 310 h 576"/>
                <a:gd name="T92" fmla="*/ 258 w 260"/>
                <a:gd name="T93" fmla="*/ 336 h 576"/>
                <a:gd name="T94" fmla="*/ 260 w 260"/>
                <a:gd name="T95" fmla="*/ 472 h 576"/>
                <a:gd name="T96" fmla="*/ 260 w 260"/>
                <a:gd name="T97" fmla="*/ 488 h 576"/>
                <a:gd name="T98" fmla="*/ 254 w 260"/>
                <a:gd name="T99" fmla="*/ 522 h 576"/>
                <a:gd name="T100" fmla="*/ 242 w 260"/>
                <a:gd name="T101" fmla="*/ 546 h 576"/>
                <a:gd name="T102" fmla="*/ 230 w 260"/>
                <a:gd name="T103" fmla="*/ 560 h 576"/>
                <a:gd name="T104" fmla="*/ 214 w 260"/>
                <a:gd name="T105" fmla="*/ 570 h 576"/>
                <a:gd name="T106" fmla="*/ 190 w 260"/>
                <a:gd name="T107" fmla="*/ 574 h 576"/>
                <a:gd name="T108" fmla="*/ 84 w 260"/>
                <a:gd name="T109" fmla="*/ 576 h 576"/>
                <a:gd name="T110" fmla="*/ 70 w 260"/>
                <a:gd name="T111" fmla="*/ 574 h 576"/>
                <a:gd name="T112" fmla="*/ 46 w 260"/>
                <a:gd name="T113" fmla="*/ 570 h 576"/>
                <a:gd name="T114" fmla="*/ 30 w 260"/>
                <a:gd name="T115" fmla="*/ 560 h 576"/>
                <a:gd name="T116" fmla="*/ 18 w 260"/>
                <a:gd name="T117" fmla="*/ 546 h 576"/>
                <a:gd name="T118" fmla="*/ 6 w 260"/>
                <a:gd name="T119" fmla="*/ 522 h 576"/>
                <a:gd name="T120" fmla="*/ 0 w 260"/>
                <a:gd name="T121" fmla="*/ 488 h 576"/>
                <a:gd name="T122" fmla="*/ 0 w 260"/>
                <a:gd name="T123" fmla="*/ 37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0" h="576">
                  <a:moveTo>
                    <a:pt x="112" y="374"/>
                  </a:moveTo>
                  <a:lnTo>
                    <a:pt x="112" y="482"/>
                  </a:lnTo>
                  <a:lnTo>
                    <a:pt x="112" y="482"/>
                  </a:lnTo>
                  <a:lnTo>
                    <a:pt x="114" y="492"/>
                  </a:lnTo>
                  <a:lnTo>
                    <a:pt x="118" y="498"/>
                  </a:lnTo>
                  <a:lnTo>
                    <a:pt x="124" y="500"/>
                  </a:lnTo>
                  <a:lnTo>
                    <a:pt x="130" y="502"/>
                  </a:lnTo>
                  <a:lnTo>
                    <a:pt x="130" y="502"/>
                  </a:lnTo>
                  <a:lnTo>
                    <a:pt x="138" y="500"/>
                  </a:lnTo>
                  <a:lnTo>
                    <a:pt x="142" y="496"/>
                  </a:lnTo>
                  <a:lnTo>
                    <a:pt x="146" y="490"/>
                  </a:lnTo>
                  <a:lnTo>
                    <a:pt x="148" y="482"/>
                  </a:lnTo>
                  <a:lnTo>
                    <a:pt x="148" y="348"/>
                  </a:lnTo>
                  <a:lnTo>
                    <a:pt x="148" y="348"/>
                  </a:lnTo>
                  <a:lnTo>
                    <a:pt x="146" y="336"/>
                  </a:lnTo>
                  <a:lnTo>
                    <a:pt x="144" y="328"/>
                  </a:lnTo>
                  <a:lnTo>
                    <a:pt x="140" y="322"/>
                  </a:lnTo>
                  <a:lnTo>
                    <a:pt x="136" y="318"/>
                  </a:lnTo>
                  <a:lnTo>
                    <a:pt x="128" y="314"/>
                  </a:lnTo>
                  <a:lnTo>
                    <a:pt x="116" y="312"/>
                  </a:lnTo>
                  <a:lnTo>
                    <a:pt x="102" y="310"/>
                  </a:lnTo>
                  <a:lnTo>
                    <a:pt x="58" y="310"/>
                  </a:lnTo>
                  <a:lnTo>
                    <a:pt x="58" y="248"/>
                  </a:lnTo>
                  <a:lnTo>
                    <a:pt x="104" y="248"/>
                  </a:lnTo>
                  <a:lnTo>
                    <a:pt x="104" y="248"/>
                  </a:lnTo>
                  <a:lnTo>
                    <a:pt x="124" y="246"/>
                  </a:lnTo>
                  <a:lnTo>
                    <a:pt x="132" y="244"/>
                  </a:lnTo>
                  <a:lnTo>
                    <a:pt x="138" y="240"/>
                  </a:lnTo>
                  <a:lnTo>
                    <a:pt x="142" y="234"/>
                  </a:lnTo>
                  <a:lnTo>
                    <a:pt x="146" y="226"/>
                  </a:lnTo>
                  <a:lnTo>
                    <a:pt x="146" y="216"/>
                  </a:lnTo>
                  <a:lnTo>
                    <a:pt x="148" y="204"/>
                  </a:lnTo>
                  <a:lnTo>
                    <a:pt x="148" y="90"/>
                  </a:lnTo>
                  <a:lnTo>
                    <a:pt x="148" y="90"/>
                  </a:lnTo>
                  <a:lnTo>
                    <a:pt x="146" y="84"/>
                  </a:lnTo>
                  <a:lnTo>
                    <a:pt x="142" y="78"/>
                  </a:lnTo>
                  <a:lnTo>
                    <a:pt x="138" y="74"/>
                  </a:lnTo>
                  <a:lnTo>
                    <a:pt x="130" y="72"/>
                  </a:lnTo>
                  <a:lnTo>
                    <a:pt x="130" y="72"/>
                  </a:lnTo>
                  <a:lnTo>
                    <a:pt x="124" y="72"/>
                  </a:lnTo>
                  <a:lnTo>
                    <a:pt x="118" y="76"/>
                  </a:lnTo>
                  <a:lnTo>
                    <a:pt x="114" y="82"/>
                  </a:lnTo>
                  <a:lnTo>
                    <a:pt x="112" y="90"/>
                  </a:lnTo>
                  <a:lnTo>
                    <a:pt x="112" y="184"/>
                  </a:lnTo>
                  <a:lnTo>
                    <a:pt x="0" y="184"/>
                  </a:lnTo>
                  <a:lnTo>
                    <a:pt x="0" y="102"/>
                  </a:lnTo>
                  <a:lnTo>
                    <a:pt x="0" y="102"/>
                  </a:lnTo>
                  <a:lnTo>
                    <a:pt x="0" y="86"/>
                  </a:lnTo>
                  <a:lnTo>
                    <a:pt x="2" y="70"/>
                  </a:lnTo>
                  <a:lnTo>
                    <a:pt x="6" y="52"/>
                  </a:lnTo>
                  <a:lnTo>
                    <a:pt x="12" y="36"/>
                  </a:lnTo>
                  <a:lnTo>
                    <a:pt x="18" y="28"/>
                  </a:lnTo>
                  <a:lnTo>
                    <a:pt x="22" y="22"/>
                  </a:lnTo>
                  <a:lnTo>
                    <a:pt x="30" y="16"/>
                  </a:lnTo>
                  <a:lnTo>
                    <a:pt x="38" y="10"/>
                  </a:lnTo>
                  <a:lnTo>
                    <a:pt x="46" y="6"/>
                  </a:lnTo>
                  <a:lnTo>
                    <a:pt x="58" y="2"/>
                  </a:lnTo>
                  <a:lnTo>
                    <a:pt x="70" y="0"/>
                  </a:lnTo>
                  <a:lnTo>
                    <a:pt x="84" y="0"/>
                  </a:lnTo>
                  <a:lnTo>
                    <a:pt x="176" y="0"/>
                  </a:lnTo>
                  <a:lnTo>
                    <a:pt x="176" y="0"/>
                  </a:lnTo>
                  <a:lnTo>
                    <a:pt x="190" y="0"/>
                  </a:lnTo>
                  <a:lnTo>
                    <a:pt x="202" y="2"/>
                  </a:lnTo>
                  <a:lnTo>
                    <a:pt x="214" y="6"/>
                  </a:lnTo>
                  <a:lnTo>
                    <a:pt x="222" y="10"/>
                  </a:lnTo>
                  <a:lnTo>
                    <a:pt x="230" y="16"/>
                  </a:lnTo>
                  <a:lnTo>
                    <a:pt x="238" y="22"/>
                  </a:lnTo>
                  <a:lnTo>
                    <a:pt x="242" y="28"/>
                  </a:lnTo>
                  <a:lnTo>
                    <a:pt x="248" y="36"/>
                  </a:lnTo>
                  <a:lnTo>
                    <a:pt x="254" y="52"/>
                  </a:lnTo>
                  <a:lnTo>
                    <a:pt x="258" y="70"/>
                  </a:lnTo>
                  <a:lnTo>
                    <a:pt x="260" y="86"/>
                  </a:lnTo>
                  <a:lnTo>
                    <a:pt x="260" y="102"/>
                  </a:lnTo>
                  <a:lnTo>
                    <a:pt x="260" y="194"/>
                  </a:lnTo>
                  <a:lnTo>
                    <a:pt x="260" y="194"/>
                  </a:lnTo>
                  <a:lnTo>
                    <a:pt x="258" y="216"/>
                  </a:lnTo>
                  <a:lnTo>
                    <a:pt x="252" y="234"/>
                  </a:lnTo>
                  <a:lnTo>
                    <a:pt x="244" y="248"/>
                  </a:lnTo>
                  <a:lnTo>
                    <a:pt x="234" y="258"/>
                  </a:lnTo>
                  <a:lnTo>
                    <a:pt x="222" y="266"/>
                  </a:lnTo>
                  <a:lnTo>
                    <a:pt x="210" y="270"/>
                  </a:lnTo>
                  <a:lnTo>
                    <a:pt x="196" y="272"/>
                  </a:lnTo>
                  <a:lnTo>
                    <a:pt x="184" y="272"/>
                  </a:lnTo>
                  <a:lnTo>
                    <a:pt x="184" y="278"/>
                  </a:lnTo>
                  <a:lnTo>
                    <a:pt x="184" y="278"/>
                  </a:lnTo>
                  <a:lnTo>
                    <a:pt x="196" y="280"/>
                  </a:lnTo>
                  <a:lnTo>
                    <a:pt x="208" y="280"/>
                  </a:lnTo>
                  <a:lnTo>
                    <a:pt x="218" y="284"/>
                  </a:lnTo>
                  <a:lnTo>
                    <a:pt x="228" y="288"/>
                  </a:lnTo>
                  <a:lnTo>
                    <a:pt x="234" y="292"/>
                  </a:lnTo>
                  <a:lnTo>
                    <a:pt x="240" y="298"/>
                  </a:lnTo>
                  <a:lnTo>
                    <a:pt x="250" y="310"/>
                  </a:lnTo>
                  <a:lnTo>
                    <a:pt x="256" y="322"/>
                  </a:lnTo>
                  <a:lnTo>
                    <a:pt x="258" y="336"/>
                  </a:lnTo>
                  <a:lnTo>
                    <a:pt x="260" y="358"/>
                  </a:lnTo>
                  <a:lnTo>
                    <a:pt x="260" y="472"/>
                  </a:lnTo>
                  <a:lnTo>
                    <a:pt x="260" y="472"/>
                  </a:lnTo>
                  <a:lnTo>
                    <a:pt x="260" y="488"/>
                  </a:lnTo>
                  <a:lnTo>
                    <a:pt x="258" y="506"/>
                  </a:lnTo>
                  <a:lnTo>
                    <a:pt x="254" y="522"/>
                  </a:lnTo>
                  <a:lnTo>
                    <a:pt x="248" y="540"/>
                  </a:lnTo>
                  <a:lnTo>
                    <a:pt x="242" y="546"/>
                  </a:lnTo>
                  <a:lnTo>
                    <a:pt x="238" y="554"/>
                  </a:lnTo>
                  <a:lnTo>
                    <a:pt x="230" y="560"/>
                  </a:lnTo>
                  <a:lnTo>
                    <a:pt x="222" y="566"/>
                  </a:lnTo>
                  <a:lnTo>
                    <a:pt x="214" y="570"/>
                  </a:lnTo>
                  <a:lnTo>
                    <a:pt x="202" y="572"/>
                  </a:lnTo>
                  <a:lnTo>
                    <a:pt x="190" y="574"/>
                  </a:lnTo>
                  <a:lnTo>
                    <a:pt x="176" y="576"/>
                  </a:lnTo>
                  <a:lnTo>
                    <a:pt x="84" y="576"/>
                  </a:lnTo>
                  <a:lnTo>
                    <a:pt x="84" y="576"/>
                  </a:lnTo>
                  <a:lnTo>
                    <a:pt x="70" y="574"/>
                  </a:lnTo>
                  <a:lnTo>
                    <a:pt x="58" y="572"/>
                  </a:lnTo>
                  <a:lnTo>
                    <a:pt x="46" y="570"/>
                  </a:lnTo>
                  <a:lnTo>
                    <a:pt x="38" y="566"/>
                  </a:lnTo>
                  <a:lnTo>
                    <a:pt x="30" y="560"/>
                  </a:lnTo>
                  <a:lnTo>
                    <a:pt x="22" y="554"/>
                  </a:lnTo>
                  <a:lnTo>
                    <a:pt x="18" y="546"/>
                  </a:lnTo>
                  <a:lnTo>
                    <a:pt x="12" y="540"/>
                  </a:lnTo>
                  <a:lnTo>
                    <a:pt x="6" y="522"/>
                  </a:lnTo>
                  <a:lnTo>
                    <a:pt x="2" y="506"/>
                  </a:lnTo>
                  <a:lnTo>
                    <a:pt x="0" y="488"/>
                  </a:lnTo>
                  <a:lnTo>
                    <a:pt x="0" y="472"/>
                  </a:lnTo>
                  <a:lnTo>
                    <a:pt x="0" y="374"/>
                  </a:lnTo>
                  <a:lnTo>
                    <a:pt x="112" y="3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16" name="Freeform 12"/>
            <p:cNvSpPr>
              <a:spLocks/>
            </p:cNvSpPr>
            <p:nvPr userDrawn="1"/>
          </p:nvSpPr>
          <p:spPr bwMode="auto">
            <a:xfrm>
              <a:off x="2332" y="1657"/>
              <a:ext cx="258" cy="576"/>
            </a:xfrm>
            <a:custGeom>
              <a:avLst/>
              <a:gdLst>
                <a:gd name="T0" fmla="*/ 0 w 258"/>
                <a:gd name="T1" fmla="*/ 0 h 576"/>
                <a:gd name="T2" fmla="*/ 258 w 258"/>
                <a:gd name="T3" fmla="*/ 0 h 576"/>
                <a:gd name="T4" fmla="*/ 258 w 258"/>
                <a:gd name="T5" fmla="*/ 576 h 576"/>
                <a:gd name="T6" fmla="*/ 154 w 258"/>
                <a:gd name="T7" fmla="*/ 576 h 576"/>
                <a:gd name="T8" fmla="*/ 154 w 258"/>
                <a:gd name="T9" fmla="*/ 72 h 576"/>
                <a:gd name="T10" fmla="*/ 104 w 258"/>
                <a:gd name="T11" fmla="*/ 72 h 576"/>
                <a:gd name="T12" fmla="*/ 104 w 258"/>
                <a:gd name="T13" fmla="*/ 576 h 576"/>
                <a:gd name="T14" fmla="*/ 0 w 258"/>
                <a:gd name="T15" fmla="*/ 576 h 576"/>
                <a:gd name="T16" fmla="*/ 0 w 258"/>
                <a:gd name="T17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8" h="576">
                  <a:moveTo>
                    <a:pt x="0" y="0"/>
                  </a:moveTo>
                  <a:lnTo>
                    <a:pt x="258" y="0"/>
                  </a:lnTo>
                  <a:lnTo>
                    <a:pt x="258" y="576"/>
                  </a:lnTo>
                  <a:lnTo>
                    <a:pt x="154" y="576"/>
                  </a:lnTo>
                  <a:lnTo>
                    <a:pt x="154" y="72"/>
                  </a:lnTo>
                  <a:lnTo>
                    <a:pt x="104" y="72"/>
                  </a:lnTo>
                  <a:lnTo>
                    <a:pt x="104" y="576"/>
                  </a:lnTo>
                  <a:lnTo>
                    <a:pt x="0" y="57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17" name="Freeform 13"/>
            <p:cNvSpPr>
              <a:spLocks noEditPoints="1"/>
            </p:cNvSpPr>
            <p:nvPr userDrawn="1"/>
          </p:nvSpPr>
          <p:spPr bwMode="auto">
            <a:xfrm>
              <a:off x="2670" y="1657"/>
              <a:ext cx="268" cy="576"/>
            </a:xfrm>
            <a:custGeom>
              <a:avLst/>
              <a:gdLst>
                <a:gd name="T0" fmla="*/ 0 w 268"/>
                <a:gd name="T1" fmla="*/ 576 h 576"/>
                <a:gd name="T2" fmla="*/ 112 w 268"/>
                <a:gd name="T3" fmla="*/ 576 h 576"/>
                <a:gd name="T4" fmla="*/ 112 w 268"/>
                <a:gd name="T5" fmla="*/ 380 h 576"/>
                <a:gd name="T6" fmla="*/ 176 w 268"/>
                <a:gd name="T7" fmla="*/ 380 h 576"/>
                <a:gd name="T8" fmla="*/ 176 w 268"/>
                <a:gd name="T9" fmla="*/ 380 h 576"/>
                <a:gd name="T10" fmla="*/ 190 w 268"/>
                <a:gd name="T11" fmla="*/ 380 h 576"/>
                <a:gd name="T12" fmla="*/ 202 w 268"/>
                <a:gd name="T13" fmla="*/ 378 h 576"/>
                <a:gd name="T14" fmla="*/ 214 w 268"/>
                <a:gd name="T15" fmla="*/ 374 h 576"/>
                <a:gd name="T16" fmla="*/ 224 w 268"/>
                <a:gd name="T17" fmla="*/ 370 h 576"/>
                <a:gd name="T18" fmla="*/ 232 w 268"/>
                <a:gd name="T19" fmla="*/ 364 h 576"/>
                <a:gd name="T20" fmla="*/ 240 w 268"/>
                <a:gd name="T21" fmla="*/ 358 h 576"/>
                <a:gd name="T22" fmla="*/ 252 w 268"/>
                <a:gd name="T23" fmla="*/ 344 h 576"/>
                <a:gd name="T24" fmla="*/ 260 w 268"/>
                <a:gd name="T25" fmla="*/ 328 h 576"/>
                <a:gd name="T26" fmla="*/ 264 w 268"/>
                <a:gd name="T27" fmla="*/ 310 h 576"/>
                <a:gd name="T28" fmla="*/ 266 w 268"/>
                <a:gd name="T29" fmla="*/ 294 h 576"/>
                <a:gd name="T30" fmla="*/ 268 w 268"/>
                <a:gd name="T31" fmla="*/ 278 h 576"/>
                <a:gd name="T32" fmla="*/ 268 w 268"/>
                <a:gd name="T33" fmla="*/ 102 h 576"/>
                <a:gd name="T34" fmla="*/ 268 w 268"/>
                <a:gd name="T35" fmla="*/ 102 h 576"/>
                <a:gd name="T36" fmla="*/ 266 w 268"/>
                <a:gd name="T37" fmla="*/ 86 h 576"/>
                <a:gd name="T38" fmla="*/ 264 w 268"/>
                <a:gd name="T39" fmla="*/ 70 h 576"/>
                <a:gd name="T40" fmla="*/ 260 w 268"/>
                <a:gd name="T41" fmla="*/ 52 h 576"/>
                <a:gd name="T42" fmla="*/ 252 w 268"/>
                <a:gd name="T43" fmla="*/ 36 h 576"/>
                <a:gd name="T44" fmla="*/ 240 w 268"/>
                <a:gd name="T45" fmla="*/ 22 h 576"/>
                <a:gd name="T46" fmla="*/ 232 w 268"/>
                <a:gd name="T47" fmla="*/ 16 h 576"/>
                <a:gd name="T48" fmla="*/ 224 w 268"/>
                <a:gd name="T49" fmla="*/ 10 h 576"/>
                <a:gd name="T50" fmla="*/ 214 w 268"/>
                <a:gd name="T51" fmla="*/ 6 h 576"/>
                <a:gd name="T52" fmla="*/ 202 w 268"/>
                <a:gd name="T53" fmla="*/ 2 h 576"/>
                <a:gd name="T54" fmla="*/ 190 w 268"/>
                <a:gd name="T55" fmla="*/ 0 h 576"/>
                <a:gd name="T56" fmla="*/ 176 w 268"/>
                <a:gd name="T57" fmla="*/ 0 h 576"/>
                <a:gd name="T58" fmla="*/ 0 w 268"/>
                <a:gd name="T59" fmla="*/ 0 h 576"/>
                <a:gd name="T60" fmla="*/ 0 w 268"/>
                <a:gd name="T61" fmla="*/ 576 h 576"/>
                <a:gd name="T62" fmla="*/ 112 w 268"/>
                <a:gd name="T63" fmla="*/ 316 h 576"/>
                <a:gd name="T64" fmla="*/ 112 w 268"/>
                <a:gd name="T65" fmla="*/ 72 h 576"/>
                <a:gd name="T66" fmla="*/ 142 w 268"/>
                <a:gd name="T67" fmla="*/ 72 h 576"/>
                <a:gd name="T68" fmla="*/ 142 w 268"/>
                <a:gd name="T69" fmla="*/ 72 h 576"/>
                <a:gd name="T70" fmla="*/ 150 w 268"/>
                <a:gd name="T71" fmla="*/ 74 h 576"/>
                <a:gd name="T72" fmla="*/ 156 w 268"/>
                <a:gd name="T73" fmla="*/ 80 h 576"/>
                <a:gd name="T74" fmla="*/ 162 w 268"/>
                <a:gd name="T75" fmla="*/ 88 h 576"/>
                <a:gd name="T76" fmla="*/ 162 w 268"/>
                <a:gd name="T77" fmla="*/ 100 h 576"/>
                <a:gd name="T78" fmla="*/ 162 w 268"/>
                <a:gd name="T79" fmla="*/ 288 h 576"/>
                <a:gd name="T80" fmla="*/ 162 w 268"/>
                <a:gd name="T81" fmla="*/ 288 h 576"/>
                <a:gd name="T82" fmla="*/ 162 w 268"/>
                <a:gd name="T83" fmla="*/ 300 h 576"/>
                <a:gd name="T84" fmla="*/ 156 w 268"/>
                <a:gd name="T85" fmla="*/ 310 h 576"/>
                <a:gd name="T86" fmla="*/ 150 w 268"/>
                <a:gd name="T87" fmla="*/ 314 h 576"/>
                <a:gd name="T88" fmla="*/ 142 w 268"/>
                <a:gd name="T89" fmla="*/ 316 h 576"/>
                <a:gd name="T90" fmla="*/ 112 w 268"/>
                <a:gd name="T91" fmla="*/ 316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68" h="576">
                  <a:moveTo>
                    <a:pt x="0" y="576"/>
                  </a:moveTo>
                  <a:lnTo>
                    <a:pt x="112" y="576"/>
                  </a:lnTo>
                  <a:lnTo>
                    <a:pt x="112" y="380"/>
                  </a:lnTo>
                  <a:lnTo>
                    <a:pt x="176" y="380"/>
                  </a:lnTo>
                  <a:lnTo>
                    <a:pt x="176" y="380"/>
                  </a:lnTo>
                  <a:lnTo>
                    <a:pt x="190" y="380"/>
                  </a:lnTo>
                  <a:lnTo>
                    <a:pt x="202" y="378"/>
                  </a:lnTo>
                  <a:lnTo>
                    <a:pt x="214" y="374"/>
                  </a:lnTo>
                  <a:lnTo>
                    <a:pt x="224" y="370"/>
                  </a:lnTo>
                  <a:lnTo>
                    <a:pt x="232" y="364"/>
                  </a:lnTo>
                  <a:lnTo>
                    <a:pt x="240" y="358"/>
                  </a:lnTo>
                  <a:lnTo>
                    <a:pt x="252" y="344"/>
                  </a:lnTo>
                  <a:lnTo>
                    <a:pt x="260" y="328"/>
                  </a:lnTo>
                  <a:lnTo>
                    <a:pt x="264" y="310"/>
                  </a:lnTo>
                  <a:lnTo>
                    <a:pt x="266" y="294"/>
                  </a:lnTo>
                  <a:lnTo>
                    <a:pt x="268" y="278"/>
                  </a:lnTo>
                  <a:lnTo>
                    <a:pt x="268" y="102"/>
                  </a:lnTo>
                  <a:lnTo>
                    <a:pt x="268" y="102"/>
                  </a:lnTo>
                  <a:lnTo>
                    <a:pt x="266" y="86"/>
                  </a:lnTo>
                  <a:lnTo>
                    <a:pt x="264" y="70"/>
                  </a:lnTo>
                  <a:lnTo>
                    <a:pt x="260" y="52"/>
                  </a:lnTo>
                  <a:lnTo>
                    <a:pt x="252" y="36"/>
                  </a:lnTo>
                  <a:lnTo>
                    <a:pt x="240" y="22"/>
                  </a:lnTo>
                  <a:lnTo>
                    <a:pt x="232" y="16"/>
                  </a:lnTo>
                  <a:lnTo>
                    <a:pt x="224" y="10"/>
                  </a:lnTo>
                  <a:lnTo>
                    <a:pt x="214" y="6"/>
                  </a:lnTo>
                  <a:lnTo>
                    <a:pt x="202" y="2"/>
                  </a:lnTo>
                  <a:lnTo>
                    <a:pt x="190" y="0"/>
                  </a:lnTo>
                  <a:lnTo>
                    <a:pt x="176" y="0"/>
                  </a:lnTo>
                  <a:lnTo>
                    <a:pt x="0" y="0"/>
                  </a:lnTo>
                  <a:lnTo>
                    <a:pt x="0" y="576"/>
                  </a:lnTo>
                  <a:close/>
                  <a:moveTo>
                    <a:pt x="112" y="316"/>
                  </a:moveTo>
                  <a:lnTo>
                    <a:pt x="112" y="72"/>
                  </a:lnTo>
                  <a:lnTo>
                    <a:pt x="142" y="72"/>
                  </a:lnTo>
                  <a:lnTo>
                    <a:pt x="142" y="72"/>
                  </a:lnTo>
                  <a:lnTo>
                    <a:pt x="150" y="74"/>
                  </a:lnTo>
                  <a:lnTo>
                    <a:pt x="156" y="80"/>
                  </a:lnTo>
                  <a:lnTo>
                    <a:pt x="162" y="88"/>
                  </a:lnTo>
                  <a:lnTo>
                    <a:pt x="162" y="100"/>
                  </a:lnTo>
                  <a:lnTo>
                    <a:pt x="162" y="288"/>
                  </a:lnTo>
                  <a:lnTo>
                    <a:pt x="162" y="288"/>
                  </a:lnTo>
                  <a:lnTo>
                    <a:pt x="162" y="300"/>
                  </a:lnTo>
                  <a:lnTo>
                    <a:pt x="156" y="310"/>
                  </a:lnTo>
                  <a:lnTo>
                    <a:pt x="150" y="314"/>
                  </a:lnTo>
                  <a:lnTo>
                    <a:pt x="142" y="316"/>
                  </a:lnTo>
                  <a:lnTo>
                    <a:pt x="112" y="3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18" name="Freeform 14"/>
            <p:cNvSpPr>
              <a:spLocks/>
            </p:cNvSpPr>
            <p:nvPr userDrawn="1"/>
          </p:nvSpPr>
          <p:spPr bwMode="auto">
            <a:xfrm>
              <a:off x="3320" y="1657"/>
              <a:ext cx="436" cy="576"/>
            </a:xfrm>
            <a:custGeom>
              <a:avLst/>
              <a:gdLst>
                <a:gd name="T0" fmla="*/ 292 w 436"/>
                <a:gd name="T1" fmla="*/ 0 h 576"/>
                <a:gd name="T2" fmla="*/ 436 w 436"/>
                <a:gd name="T3" fmla="*/ 0 h 576"/>
                <a:gd name="T4" fmla="*/ 436 w 436"/>
                <a:gd name="T5" fmla="*/ 576 h 576"/>
                <a:gd name="T6" fmla="*/ 324 w 436"/>
                <a:gd name="T7" fmla="*/ 576 h 576"/>
                <a:gd name="T8" fmla="*/ 324 w 436"/>
                <a:gd name="T9" fmla="*/ 214 h 576"/>
                <a:gd name="T10" fmla="*/ 320 w 436"/>
                <a:gd name="T11" fmla="*/ 214 h 576"/>
                <a:gd name="T12" fmla="*/ 262 w 436"/>
                <a:gd name="T13" fmla="*/ 576 h 576"/>
                <a:gd name="T14" fmla="*/ 174 w 436"/>
                <a:gd name="T15" fmla="*/ 576 h 576"/>
                <a:gd name="T16" fmla="*/ 116 w 436"/>
                <a:gd name="T17" fmla="*/ 214 h 576"/>
                <a:gd name="T18" fmla="*/ 112 w 436"/>
                <a:gd name="T19" fmla="*/ 214 h 576"/>
                <a:gd name="T20" fmla="*/ 112 w 436"/>
                <a:gd name="T21" fmla="*/ 576 h 576"/>
                <a:gd name="T22" fmla="*/ 0 w 436"/>
                <a:gd name="T23" fmla="*/ 576 h 576"/>
                <a:gd name="T24" fmla="*/ 0 w 436"/>
                <a:gd name="T25" fmla="*/ 0 h 576"/>
                <a:gd name="T26" fmla="*/ 146 w 436"/>
                <a:gd name="T27" fmla="*/ 0 h 576"/>
                <a:gd name="T28" fmla="*/ 218 w 436"/>
                <a:gd name="T29" fmla="*/ 404 h 576"/>
                <a:gd name="T30" fmla="*/ 292 w 436"/>
                <a:gd name="T31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36" h="576">
                  <a:moveTo>
                    <a:pt x="292" y="0"/>
                  </a:moveTo>
                  <a:lnTo>
                    <a:pt x="436" y="0"/>
                  </a:lnTo>
                  <a:lnTo>
                    <a:pt x="436" y="576"/>
                  </a:lnTo>
                  <a:lnTo>
                    <a:pt x="324" y="576"/>
                  </a:lnTo>
                  <a:lnTo>
                    <a:pt x="324" y="214"/>
                  </a:lnTo>
                  <a:lnTo>
                    <a:pt x="320" y="214"/>
                  </a:lnTo>
                  <a:lnTo>
                    <a:pt x="262" y="576"/>
                  </a:lnTo>
                  <a:lnTo>
                    <a:pt x="174" y="576"/>
                  </a:lnTo>
                  <a:lnTo>
                    <a:pt x="116" y="214"/>
                  </a:lnTo>
                  <a:lnTo>
                    <a:pt x="112" y="214"/>
                  </a:lnTo>
                  <a:lnTo>
                    <a:pt x="112" y="576"/>
                  </a:lnTo>
                  <a:lnTo>
                    <a:pt x="0" y="576"/>
                  </a:lnTo>
                  <a:lnTo>
                    <a:pt x="0" y="0"/>
                  </a:lnTo>
                  <a:lnTo>
                    <a:pt x="146" y="0"/>
                  </a:lnTo>
                  <a:lnTo>
                    <a:pt x="218" y="404"/>
                  </a:lnTo>
                  <a:lnTo>
                    <a:pt x="29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19" name="Freeform 15"/>
            <p:cNvSpPr>
              <a:spLocks noEditPoints="1"/>
            </p:cNvSpPr>
            <p:nvPr userDrawn="1"/>
          </p:nvSpPr>
          <p:spPr bwMode="auto">
            <a:xfrm>
              <a:off x="900" y="1159"/>
              <a:ext cx="330" cy="1042"/>
            </a:xfrm>
            <a:custGeom>
              <a:avLst/>
              <a:gdLst>
                <a:gd name="T0" fmla="*/ 288 w 330"/>
                <a:gd name="T1" fmla="*/ 600 h 1042"/>
                <a:gd name="T2" fmla="*/ 272 w 330"/>
                <a:gd name="T3" fmla="*/ 714 h 1042"/>
                <a:gd name="T4" fmla="*/ 270 w 330"/>
                <a:gd name="T5" fmla="*/ 604 h 1042"/>
                <a:gd name="T6" fmla="*/ 254 w 330"/>
                <a:gd name="T7" fmla="*/ 490 h 1042"/>
                <a:gd name="T8" fmla="*/ 216 w 330"/>
                <a:gd name="T9" fmla="*/ 364 h 1042"/>
                <a:gd name="T10" fmla="*/ 176 w 330"/>
                <a:gd name="T11" fmla="*/ 272 h 1042"/>
                <a:gd name="T12" fmla="*/ 152 w 330"/>
                <a:gd name="T13" fmla="*/ 272 h 1042"/>
                <a:gd name="T14" fmla="*/ 92 w 330"/>
                <a:gd name="T15" fmla="*/ 422 h 1042"/>
                <a:gd name="T16" fmla="*/ 74 w 330"/>
                <a:gd name="T17" fmla="*/ 490 h 1042"/>
                <a:gd name="T18" fmla="*/ 56 w 330"/>
                <a:gd name="T19" fmla="*/ 624 h 1042"/>
                <a:gd name="T20" fmla="*/ 54 w 330"/>
                <a:gd name="T21" fmla="*/ 716 h 1042"/>
                <a:gd name="T22" fmla="*/ 40 w 330"/>
                <a:gd name="T23" fmla="*/ 568 h 1042"/>
                <a:gd name="T24" fmla="*/ 40 w 330"/>
                <a:gd name="T25" fmla="*/ 498 h 1042"/>
                <a:gd name="T26" fmla="*/ 52 w 330"/>
                <a:gd name="T27" fmla="*/ 382 h 1042"/>
                <a:gd name="T28" fmla="*/ 72 w 330"/>
                <a:gd name="T29" fmla="*/ 298 h 1042"/>
                <a:gd name="T30" fmla="*/ 128 w 330"/>
                <a:gd name="T31" fmla="*/ 148 h 1042"/>
                <a:gd name="T32" fmla="*/ 164 w 330"/>
                <a:gd name="T33" fmla="*/ 80 h 1042"/>
                <a:gd name="T34" fmla="*/ 216 w 330"/>
                <a:gd name="T35" fmla="*/ 186 h 1042"/>
                <a:gd name="T36" fmla="*/ 256 w 330"/>
                <a:gd name="T37" fmla="*/ 296 h 1042"/>
                <a:gd name="T38" fmla="*/ 274 w 330"/>
                <a:gd name="T39" fmla="*/ 372 h 1042"/>
                <a:gd name="T40" fmla="*/ 290 w 330"/>
                <a:gd name="T41" fmla="*/ 506 h 1042"/>
                <a:gd name="T42" fmla="*/ 164 w 330"/>
                <a:gd name="T43" fmla="*/ 1004 h 1042"/>
                <a:gd name="T44" fmla="*/ 134 w 330"/>
                <a:gd name="T45" fmla="*/ 932 h 1042"/>
                <a:gd name="T46" fmla="*/ 120 w 330"/>
                <a:gd name="T47" fmla="*/ 848 h 1042"/>
                <a:gd name="T48" fmla="*/ 118 w 330"/>
                <a:gd name="T49" fmla="*/ 780 h 1042"/>
                <a:gd name="T50" fmla="*/ 136 w 330"/>
                <a:gd name="T51" fmla="*/ 692 h 1042"/>
                <a:gd name="T52" fmla="*/ 164 w 330"/>
                <a:gd name="T53" fmla="*/ 626 h 1042"/>
                <a:gd name="T54" fmla="*/ 182 w 330"/>
                <a:gd name="T55" fmla="*/ 666 h 1042"/>
                <a:gd name="T56" fmla="*/ 202 w 330"/>
                <a:gd name="T57" fmla="*/ 740 h 1042"/>
                <a:gd name="T58" fmla="*/ 210 w 330"/>
                <a:gd name="T59" fmla="*/ 806 h 1042"/>
                <a:gd name="T60" fmla="*/ 202 w 330"/>
                <a:gd name="T61" fmla="*/ 900 h 1042"/>
                <a:gd name="T62" fmla="*/ 180 w 330"/>
                <a:gd name="T63" fmla="*/ 972 h 1042"/>
                <a:gd name="T64" fmla="*/ 300 w 330"/>
                <a:gd name="T65" fmla="*/ 296 h 1042"/>
                <a:gd name="T66" fmla="*/ 266 w 330"/>
                <a:gd name="T67" fmla="*/ 188 h 1042"/>
                <a:gd name="T68" fmla="*/ 204 w 330"/>
                <a:gd name="T69" fmla="*/ 62 h 1042"/>
                <a:gd name="T70" fmla="*/ 164 w 330"/>
                <a:gd name="T71" fmla="*/ 0 h 1042"/>
                <a:gd name="T72" fmla="*/ 88 w 330"/>
                <a:gd name="T73" fmla="*/ 132 h 1042"/>
                <a:gd name="T74" fmla="*/ 38 w 330"/>
                <a:gd name="T75" fmla="*/ 260 h 1042"/>
                <a:gd name="T76" fmla="*/ 14 w 330"/>
                <a:gd name="T77" fmla="*/ 358 h 1042"/>
                <a:gd name="T78" fmla="*/ 0 w 330"/>
                <a:gd name="T79" fmla="*/ 500 h 1042"/>
                <a:gd name="T80" fmla="*/ 6 w 330"/>
                <a:gd name="T81" fmla="*/ 634 h 1042"/>
                <a:gd name="T82" fmla="*/ 22 w 330"/>
                <a:gd name="T83" fmla="*/ 722 h 1042"/>
                <a:gd name="T84" fmla="*/ 62 w 330"/>
                <a:gd name="T85" fmla="*/ 854 h 1042"/>
                <a:gd name="T86" fmla="*/ 94 w 330"/>
                <a:gd name="T87" fmla="*/ 924 h 1042"/>
                <a:gd name="T88" fmla="*/ 164 w 330"/>
                <a:gd name="T89" fmla="*/ 1042 h 1042"/>
                <a:gd name="T90" fmla="*/ 202 w 330"/>
                <a:gd name="T91" fmla="*/ 986 h 1042"/>
                <a:gd name="T92" fmla="*/ 268 w 330"/>
                <a:gd name="T93" fmla="*/ 846 h 1042"/>
                <a:gd name="T94" fmla="*/ 306 w 330"/>
                <a:gd name="T95" fmla="*/ 722 h 1042"/>
                <a:gd name="T96" fmla="*/ 320 w 330"/>
                <a:gd name="T97" fmla="*/ 652 h 1042"/>
                <a:gd name="T98" fmla="*/ 330 w 330"/>
                <a:gd name="T99" fmla="*/ 532 h 1042"/>
                <a:gd name="T100" fmla="*/ 320 w 330"/>
                <a:gd name="T101" fmla="*/ 402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30" h="1042">
                  <a:moveTo>
                    <a:pt x="290" y="556"/>
                  </a:moveTo>
                  <a:lnTo>
                    <a:pt x="290" y="556"/>
                  </a:lnTo>
                  <a:lnTo>
                    <a:pt x="288" y="600"/>
                  </a:lnTo>
                  <a:lnTo>
                    <a:pt x="284" y="642"/>
                  </a:lnTo>
                  <a:lnTo>
                    <a:pt x="278" y="682"/>
                  </a:lnTo>
                  <a:lnTo>
                    <a:pt x="272" y="714"/>
                  </a:lnTo>
                  <a:lnTo>
                    <a:pt x="272" y="714"/>
                  </a:lnTo>
                  <a:lnTo>
                    <a:pt x="272" y="662"/>
                  </a:lnTo>
                  <a:lnTo>
                    <a:pt x="270" y="604"/>
                  </a:lnTo>
                  <a:lnTo>
                    <a:pt x="262" y="546"/>
                  </a:lnTo>
                  <a:lnTo>
                    <a:pt x="254" y="490"/>
                  </a:lnTo>
                  <a:lnTo>
                    <a:pt x="254" y="490"/>
                  </a:lnTo>
                  <a:lnTo>
                    <a:pt x="246" y="462"/>
                  </a:lnTo>
                  <a:lnTo>
                    <a:pt x="238" y="430"/>
                  </a:lnTo>
                  <a:lnTo>
                    <a:pt x="216" y="364"/>
                  </a:lnTo>
                  <a:lnTo>
                    <a:pt x="202" y="332"/>
                  </a:lnTo>
                  <a:lnTo>
                    <a:pt x="190" y="300"/>
                  </a:lnTo>
                  <a:lnTo>
                    <a:pt x="176" y="272"/>
                  </a:lnTo>
                  <a:lnTo>
                    <a:pt x="164" y="250"/>
                  </a:lnTo>
                  <a:lnTo>
                    <a:pt x="164" y="250"/>
                  </a:lnTo>
                  <a:lnTo>
                    <a:pt x="152" y="272"/>
                  </a:lnTo>
                  <a:lnTo>
                    <a:pt x="140" y="296"/>
                  </a:lnTo>
                  <a:lnTo>
                    <a:pt x="114" y="356"/>
                  </a:lnTo>
                  <a:lnTo>
                    <a:pt x="92" y="422"/>
                  </a:lnTo>
                  <a:lnTo>
                    <a:pt x="82" y="456"/>
                  </a:lnTo>
                  <a:lnTo>
                    <a:pt x="74" y="490"/>
                  </a:lnTo>
                  <a:lnTo>
                    <a:pt x="74" y="490"/>
                  </a:lnTo>
                  <a:lnTo>
                    <a:pt x="68" y="524"/>
                  </a:lnTo>
                  <a:lnTo>
                    <a:pt x="64" y="558"/>
                  </a:lnTo>
                  <a:lnTo>
                    <a:pt x="56" y="624"/>
                  </a:lnTo>
                  <a:lnTo>
                    <a:pt x="54" y="678"/>
                  </a:lnTo>
                  <a:lnTo>
                    <a:pt x="54" y="716"/>
                  </a:lnTo>
                  <a:lnTo>
                    <a:pt x="54" y="716"/>
                  </a:lnTo>
                  <a:lnTo>
                    <a:pt x="50" y="684"/>
                  </a:lnTo>
                  <a:lnTo>
                    <a:pt x="44" y="632"/>
                  </a:lnTo>
                  <a:lnTo>
                    <a:pt x="40" y="568"/>
                  </a:lnTo>
                  <a:lnTo>
                    <a:pt x="38" y="532"/>
                  </a:lnTo>
                  <a:lnTo>
                    <a:pt x="40" y="498"/>
                  </a:lnTo>
                  <a:lnTo>
                    <a:pt x="40" y="498"/>
                  </a:lnTo>
                  <a:lnTo>
                    <a:pt x="42" y="468"/>
                  </a:lnTo>
                  <a:lnTo>
                    <a:pt x="44" y="438"/>
                  </a:lnTo>
                  <a:lnTo>
                    <a:pt x="52" y="382"/>
                  </a:lnTo>
                  <a:lnTo>
                    <a:pt x="62" y="334"/>
                  </a:lnTo>
                  <a:lnTo>
                    <a:pt x="72" y="298"/>
                  </a:lnTo>
                  <a:lnTo>
                    <a:pt x="72" y="298"/>
                  </a:lnTo>
                  <a:lnTo>
                    <a:pt x="86" y="254"/>
                  </a:lnTo>
                  <a:lnTo>
                    <a:pt x="102" y="214"/>
                  </a:lnTo>
                  <a:lnTo>
                    <a:pt x="128" y="148"/>
                  </a:lnTo>
                  <a:lnTo>
                    <a:pt x="150" y="102"/>
                  </a:lnTo>
                  <a:lnTo>
                    <a:pt x="164" y="80"/>
                  </a:lnTo>
                  <a:lnTo>
                    <a:pt x="164" y="80"/>
                  </a:lnTo>
                  <a:lnTo>
                    <a:pt x="178" y="106"/>
                  </a:lnTo>
                  <a:lnTo>
                    <a:pt x="202" y="154"/>
                  </a:lnTo>
                  <a:lnTo>
                    <a:pt x="216" y="186"/>
                  </a:lnTo>
                  <a:lnTo>
                    <a:pt x="230" y="220"/>
                  </a:lnTo>
                  <a:lnTo>
                    <a:pt x="244" y="258"/>
                  </a:lnTo>
                  <a:lnTo>
                    <a:pt x="256" y="296"/>
                  </a:lnTo>
                  <a:lnTo>
                    <a:pt x="256" y="296"/>
                  </a:lnTo>
                  <a:lnTo>
                    <a:pt x="266" y="334"/>
                  </a:lnTo>
                  <a:lnTo>
                    <a:pt x="274" y="372"/>
                  </a:lnTo>
                  <a:lnTo>
                    <a:pt x="280" y="408"/>
                  </a:lnTo>
                  <a:lnTo>
                    <a:pt x="284" y="442"/>
                  </a:lnTo>
                  <a:lnTo>
                    <a:pt x="290" y="506"/>
                  </a:lnTo>
                  <a:lnTo>
                    <a:pt x="290" y="556"/>
                  </a:lnTo>
                  <a:close/>
                  <a:moveTo>
                    <a:pt x="164" y="1004"/>
                  </a:moveTo>
                  <a:lnTo>
                    <a:pt x="164" y="1004"/>
                  </a:lnTo>
                  <a:lnTo>
                    <a:pt x="150" y="974"/>
                  </a:lnTo>
                  <a:lnTo>
                    <a:pt x="142" y="954"/>
                  </a:lnTo>
                  <a:lnTo>
                    <a:pt x="134" y="932"/>
                  </a:lnTo>
                  <a:lnTo>
                    <a:pt x="128" y="908"/>
                  </a:lnTo>
                  <a:lnTo>
                    <a:pt x="122" y="880"/>
                  </a:lnTo>
                  <a:lnTo>
                    <a:pt x="120" y="848"/>
                  </a:lnTo>
                  <a:lnTo>
                    <a:pt x="116" y="814"/>
                  </a:lnTo>
                  <a:lnTo>
                    <a:pt x="116" y="814"/>
                  </a:lnTo>
                  <a:lnTo>
                    <a:pt x="118" y="780"/>
                  </a:lnTo>
                  <a:lnTo>
                    <a:pt x="122" y="748"/>
                  </a:lnTo>
                  <a:lnTo>
                    <a:pt x="128" y="718"/>
                  </a:lnTo>
                  <a:lnTo>
                    <a:pt x="136" y="692"/>
                  </a:lnTo>
                  <a:lnTo>
                    <a:pt x="144" y="670"/>
                  </a:lnTo>
                  <a:lnTo>
                    <a:pt x="152" y="650"/>
                  </a:lnTo>
                  <a:lnTo>
                    <a:pt x="164" y="626"/>
                  </a:lnTo>
                  <a:lnTo>
                    <a:pt x="164" y="626"/>
                  </a:lnTo>
                  <a:lnTo>
                    <a:pt x="176" y="648"/>
                  </a:lnTo>
                  <a:lnTo>
                    <a:pt x="182" y="666"/>
                  </a:lnTo>
                  <a:lnTo>
                    <a:pt x="190" y="688"/>
                  </a:lnTo>
                  <a:lnTo>
                    <a:pt x="196" y="712"/>
                  </a:lnTo>
                  <a:lnTo>
                    <a:pt x="202" y="740"/>
                  </a:lnTo>
                  <a:lnTo>
                    <a:pt x="208" y="772"/>
                  </a:lnTo>
                  <a:lnTo>
                    <a:pt x="210" y="806"/>
                  </a:lnTo>
                  <a:lnTo>
                    <a:pt x="210" y="806"/>
                  </a:lnTo>
                  <a:lnTo>
                    <a:pt x="210" y="840"/>
                  </a:lnTo>
                  <a:lnTo>
                    <a:pt x="206" y="870"/>
                  </a:lnTo>
                  <a:lnTo>
                    <a:pt x="202" y="900"/>
                  </a:lnTo>
                  <a:lnTo>
                    <a:pt x="194" y="926"/>
                  </a:lnTo>
                  <a:lnTo>
                    <a:pt x="188" y="950"/>
                  </a:lnTo>
                  <a:lnTo>
                    <a:pt x="180" y="972"/>
                  </a:lnTo>
                  <a:lnTo>
                    <a:pt x="164" y="1004"/>
                  </a:lnTo>
                  <a:close/>
                  <a:moveTo>
                    <a:pt x="300" y="296"/>
                  </a:moveTo>
                  <a:lnTo>
                    <a:pt x="300" y="296"/>
                  </a:lnTo>
                  <a:lnTo>
                    <a:pt x="292" y="268"/>
                  </a:lnTo>
                  <a:lnTo>
                    <a:pt x="284" y="242"/>
                  </a:lnTo>
                  <a:lnTo>
                    <a:pt x="266" y="188"/>
                  </a:lnTo>
                  <a:lnTo>
                    <a:pt x="244" y="140"/>
                  </a:lnTo>
                  <a:lnTo>
                    <a:pt x="224" y="98"/>
                  </a:lnTo>
                  <a:lnTo>
                    <a:pt x="204" y="62"/>
                  </a:lnTo>
                  <a:lnTo>
                    <a:pt x="186" y="32"/>
                  </a:lnTo>
                  <a:lnTo>
                    <a:pt x="164" y="0"/>
                  </a:lnTo>
                  <a:lnTo>
                    <a:pt x="164" y="0"/>
                  </a:lnTo>
                  <a:lnTo>
                    <a:pt x="142" y="34"/>
                  </a:lnTo>
                  <a:lnTo>
                    <a:pt x="108" y="94"/>
                  </a:lnTo>
                  <a:lnTo>
                    <a:pt x="88" y="132"/>
                  </a:lnTo>
                  <a:lnTo>
                    <a:pt x="70" y="172"/>
                  </a:lnTo>
                  <a:lnTo>
                    <a:pt x="54" y="214"/>
                  </a:lnTo>
                  <a:lnTo>
                    <a:pt x="38" y="260"/>
                  </a:lnTo>
                  <a:lnTo>
                    <a:pt x="38" y="260"/>
                  </a:lnTo>
                  <a:lnTo>
                    <a:pt x="24" y="310"/>
                  </a:lnTo>
                  <a:lnTo>
                    <a:pt x="14" y="358"/>
                  </a:lnTo>
                  <a:lnTo>
                    <a:pt x="8" y="406"/>
                  </a:lnTo>
                  <a:lnTo>
                    <a:pt x="2" y="454"/>
                  </a:lnTo>
                  <a:lnTo>
                    <a:pt x="0" y="500"/>
                  </a:lnTo>
                  <a:lnTo>
                    <a:pt x="0" y="546"/>
                  </a:lnTo>
                  <a:lnTo>
                    <a:pt x="2" y="590"/>
                  </a:lnTo>
                  <a:lnTo>
                    <a:pt x="6" y="634"/>
                  </a:lnTo>
                  <a:lnTo>
                    <a:pt x="6" y="634"/>
                  </a:lnTo>
                  <a:lnTo>
                    <a:pt x="14" y="680"/>
                  </a:lnTo>
                  <a:lnTo>
                    <a:pt x="22" y="722"/>
                  </a:lnTo>
                  <a:lnTo>
                    <a:pt x="32" y="762"/>
                  </a:lnTo>
                  <a:lnTo>
                    <a:pt x="44" y="800"/>
                  </a:lnTo>
                  <a:lnTo>
                    <a:pt x="62" y="854"/>
                  </a:lnTo>
                  <a:lnTo>
                    <a:pt x="70" y="876"/>
                  </a:lnTo>
                  <a:lnTo>
                    <a:pt x="70" y="876"/>
                  </a:lnTo>
                  <a:lnTo>
                    <a:pt x="94" y="924"/>
                  </a:lnTo>
                  <a:lnTo>
                    <a:pt x="118" y="970"/>
                  </a:lnTo>
                  <a:lnTo>
                    <a:pt x="142" y="1010"/>
                  </a:lnTo>
                  <a:lnTo>
                    <a:pt x="164" y="1042"/>
                  </a:lnTo>
                  <a:lnTo>
                    <a:pt x="164" y="1042"/>
                  </a:lnTo>
                  <a:lnTo>
                    <a:pt x="182" y="1018"/>
                  </a:lnTo>
                  <a:lnTo>
                    <a:pt x="202" y="986"/>
                  </a:lnTo>
                  <a:lnTo>
                    <a:pt x="224" y="946"/>
                  </a:lnTo>
                  <a:lnTo>
                    <a:pt x="246" y="900"/>
                  </a:lnTo>
                  <a:lnTo>
                    <a:pt x="268" y="846"/>
                  </a:lnTo>
                  <a:lnTo>
                    <a:pt x="288" y="786"/>
                  </a:lnTo>
                  <a:lnTo>
                    <a:pt x="298" y="754"/>
                  </a:lnTo>
                  <a:lnTo>
                    <a:pt x="306" y="722"/>
                  </a:lnTo>
                  <a:lnTo>
                    <a:pt x="314" y="686"/>
                  </a:lnTo>
                  <a:lnTo>
                    <a:pt x="320" y="652"/>
                  </a:lnTo>
                  <a:lnTo>
                    <a:pt x="320" y="652"/>
                  </a:lnTo>
                  <a:lnTo>
                    <a:pt x="324" y="612"/>
                  </a:lnTo>
                  <a:lnTo>
                    <a:pt x="328" y="572"/>
                  </a:lnTo>
                  <a:lnTo>
                    <a:pt x="330" y="532"/>
                  </a:lnTo>
                  <a:lnTo>
                    <a:pt x="328" y="492"/>
                  </a:lnTo>
                  <a:lnTo>
                    <a:pt x="326" y="448"/>
                  </a:lnTo>
                  <a:lnTo>
                    <a:pt x="320" y="402"/>
                  </a:lnTo>
                  <a:lnTo>
                    <a:pt x="312" y="352"/>
                  </a:lnTo>
                  <a:lnTo>
                    <a:pt x="300" y="2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20" name="Freeform 19"/>
            <p:cNvSpPr>
              <a:spLocks/>
            </p:cNvSpPr>
            <p:nvPr userDrawn="1"/>
          </p:nvSpPr>
          <p:spPr bwMode="auto">
            <a:xfrm>
              <a:off x="264" y="1659"/>
              <a:ext cx="1008" cy="1150"/>
            </a:xfrm>
            <a:custGeom>
              <a:avLst/>
              <a:gdLst>
                <a:gd name="T0" fmla="*/ 584 w 1008"/>
                <a:gd name="T1" fmla="*/ 754 h 1150"/>
                <a:gd name="T2" fmla="*/ 610 w 1008"/>
                <a:gd name="T3" fmla="*/ 734 h 1150"/>
                <a:gd name="T4" fmla="*/ 654 w 1008"/>
                <a:gd name="T5" fmla="*/ 714 h 1150"/>
                <a:gd name="T6" fmla="*/ 700 w 1008"/>
                <a:gd name="T7" fmla="*/ 706 h 1150"/>
                <a:gd name="T8" fmla="*/ 746 w 1008"/>
                <a:gd name="T9" fmla="*/ 714 h 1150"/>
                <a:gd name="T10" fmla="*/ 790 w 1008"/>
                <a:gd name="T11" fmla="*/ 734 h 1150"/>
                <a:gd name="T12" fmla="*/ 816 w 1008"/>
                <a:gd name="T13" fmla="*/ 754 h 1150"/>
                <a:gd name="T14" fmla="*/ 844 w 1008"/>
                <a:gd name="T15" fmla="*/ 792 h 1150"/>
                <a:gd name="T16" fmla="*/ 860 w 1008"/>
                <a:gd name="T17" fmla="*/ 838 h 1150"/>
                <a:gd name="T18" fmla="*/ 862 w 1008"/>
                <a:gd name="T19" fmla="*/ 884 h 1150"/>
                <a:gd name="T20" fmla="*/ 852 w 1008"/>
                <a:gd name="T21" fmla="*/ 928 h 1150"/>
                <a:gd name="T22" fmla="*/ 826 w 1008"/>
                <a:gd name="T23" fmla="*/ 970 h 1150"/>
                <a:gd name="T24" fmla="*/ 814 w 1008"/>
                <a:gd name="T25" fmla="*/ 984 h 1150"/>
                <a:gd name="T26" fmla="*/ 762 w 1008"/>
                <a:gd name="T27" fmla="*/ 1024 h 1150"/>
                <a:gd name="T28" fmla="*/ 676 w 1008"/>
                <a:gd name="T29" fmla="*/ 1064 h 1150"/>
                <a:gd name="T30" fmla="*/ 584 w 1008"/>
                <a:gd name="T31" fmla="*/ 1078 h 1150"/>
                <a:gd name="T32" fmla="*/ 520 w 1008"/>
                <a:gd name="T33" fmla="*/ 1072 h 1150"/>
                <a:gd name="T34" fmla="*/ 432 w 1008"/>
                <a:gd name="T35" fmla="*/ 1040 h 1150"/>
                <a:gd name="T36" fmla="*/ 352 w 1008"/>
                <a:gd name="T37" fmla="*/ 984 h 1150"/>
                <a:gd name="T38" fmla="*/ 314 w 1008"/>
                <a:gd name="T39" fmla="*/ 940 h 1150"/>
                <a:gd name="T40" fmla="*/ 276 w 1008"/>
                <a:gd name="T41" fmla="*/ 864 h 1150"/>
                <a:gd name="T42" fmla="*/ 258 w 1008"/>
                <a:gd name="T43" fmla="*/ 784 h 1150"/>
                <a:gd name="T44" fmla="*/ 260 w 1008"/>
                <a:gd name="T45" fmla="*/ 702 h 1150"/>
                <a:gd name="T46" fmla="*/ 284 w 1008"/>
                <a:gd name="T47" fmla="*/ 624 h 1150"/>
                <a:gd name="T48" fmla="*/ 312 w 1008"/>
                <a:gd name="T49" fmla="*/ 576 h 1150"/>
                <a:gd name="T50" fmla="*/ 352 w 1008"/>
                <a:gd name="T51" fmla="*/ 528 h 1150"/>
                <a:gd name="T52" fmla="*/ 432 w 1008"/>
                <a:gd name="T53" fmla="*/ 470 h 1150"/>
                <a:gd name="T54" fmla="*/ 520 w 1008"/>
                <a:gd name="T55" fmla="*/ 438 h 1150"/>
                <a:gd name="T56" fmla="*/ 584 w 1008"/>
                <a:gd name="T57" fmla="*/ 0 h 1150"/>
                <a:gd name="T58" fmla="*/ 524 w 1008"/>
                <a:gd name="T59" fmla="*/ 4 h 1150"/>
                <a:gd name="T60" fmla="*/ 438 w 1008"/>
                <a:gd name="T61" fmla="*/ 20 h 1150"/>
                <a:gd name="T62" fmla="*/ 356 w 1008"/>
                <a:gd name="T63" fmla="*/ 46 h 1150"/>
                <a:gd name="T64" fmla="*/ 282 w 1008"/>
                <a:gd name="T65" fmla="*/ 84 h 1150"/>
                <a:gd name="T66" fmla="*/ 212 w 1008"/>
                <a:gd name="T67" fmla="*/ 132 h 1150"/>
                <a:gd name="T68" fmla="*/ 152 w 1008"/>
                <a:gd name="T69" fmla="*/ 190 h 1150"/>
                <a:gd name="T70" fmla="*/ 100 w 1008"/>
                <a:gd name="T71" fmla="*/ 254 h 1150"/>
                <a:gd name="T72" fmla="*/ 58 w 1008"/>
                <a:gd name="T73" fmla="*/ 326 h 1150"/>
                <a:gd name="T74" fmla="*/ 26 w 1008"/>
                <a:gd name="T75" fmla="*/ 404 h 1150"/>
                <a:gd name="T76" fmla="*/ 6 w 1008"/>
                <a:gd name="T77" fmla="*/ 488 h 1150"/>
                <a:gd name="T78" fmla="*/ 0 w 1008"/>
                <a:gd name="T79" fmla="*/ 576 h 1150"/>
                <a:gd name="T80" fmla="*/ 4 w 1008"/>
                <a:gd name="T81" fmla="*/ 634 h 1150"/>
                <a:gd name="T82" fmla="*/ 18 w 1008"/>
                <a:gd name="T83" fmla="*/ 718 h 1150"/>
                <a:gd name="T84" fmla="*/ 46 w 1008"/>
                <a:gd name="T85" fmla="*/ 798 h 1150"/>
                <a:gd name="T86" fmla="*/ 84 w 1008"/>
                <a:gd name="T87" fmla="*/ 872 h 1150"/>
                <a:gd name="T88" fmla="*/ 134 w 1008"/>
                <a:gd name="T89" fmla="*/ 940 h 1150"/>
                <a:gd name="T90" fmla="*/ 192 w 1008"/>
                <a:gd name="T91" fmla="*/ 1000 h 1150"/>
                <a:gd name="T92" fmla="*/ 258 w 1008"/>
                <a:gd name="T93" fmla="*/ 1052 h 1150"/>
                <a:gd name="T94" fmla="*/ 330 w 1008"/>
                <a:gd name="T95" fmla="*/ 1092 h 1150"/>
                <a:gd name="T96" fmla="*/ 410 w 1008"/>
                <a:gd name="T97" fmla="*/ 1124 h 1150"/>
                <a:gd name="T98" fmla="*/ 494 w 1008"/>
                <a:gd name="T99" fmla="*/ 1142 h 1150"/>
                <a:gd name="T100" fmla="*/ 584 w 1008"/>
                <a:gd name="T101" fmla="*/ 1150 h 1150"/>
                <a:gd name="T102" fmla="*/ 646 w 1008"/>
                <a:gd name="T103" fmla="*/ 1146 h 1150"/>
                <a:gd name="T104" fmla="*/ 734 w 1008"/>
                <a:gd name="T105" fmla="*/ 1130 h 1150"/>
                <a:gd name="T106" fmla="*/ 818 w 1008"/>
                <a:gd name="T107" fmla="*/ 1100 h 1150"/>
                <a:gd name="T108" fmla="*/ 896 w 1008"/>
                <a:gd name="T109" fmla="*/ 1060 h 1150"/>
                <a:gd name="T110" fmla="*/ 966 w 1008"/>
                <a:gd name="T111" fmla="*/ 1008 h 1150"/>
                <a:gd name="T112" fmla="*/ 1008 w 1008"/>
                <a:gd name="T113" fmla="*/ 574 h 1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8" h="1150">
                  <a:moveTo>
                    <a:pt x="584" y="574"/>
                  </a:moveTo>
                  <a:lnTo>
                    <a:pt x="584" y="754"/>
                  </a:lnTo>
                  <a:lnTo>
                    <a:pt x="584" y="754"/>
                  </a:lnTo>
                  <a:lnTo>
                    <a:pt x="584" y="754"/>
                  </a:lnTo>
                  <a:lnTo>
                    <a:pt x="596" y="742"/>
                  </a:lnTo>
                  <a:lnTo>
                    <a:pt x="610" y="734"/>
                  </a:lnTo>
                  <a:lnTo>
                    <a:pt x="624" y="726"/>
                  </a:lnTo>
                  <a:lnTo>
                    <a:pt x="638" y="718"/>
                  </a:lnTo>
                  <a:lnTo>
                    <a:pt x="654" y="714"/>
                  </a:lnTo>
                  <a:lnTo>
                    <a:pt x="668" y="710"/>
                  </a:lnTo>
                  <a:lnTo>
                    <a:pt x="684" y="708"/>
                  </a:lnTo>
                  <a:lnTo>
                    <a:pt x="700" y="706"/>
                  </a:lnTo>
                  <a:lnTo>
                    <a:pt x="716" y="708"/>
                  </a:lnTo>
                  <a:lnTo>
                    <a:pt x="732" y="710"/>
                  </a:lnTo>
                  <a:lnTo>
                    <a:pt x="746" y="714"/>
                  </a:lnTo>
                  <a:lnTo>
                    <a:pt x="762" y="718"/>
                  </a:lnTo>
                  <a:lnTo>
                    <a:pt x="776" y="726"/>
                  </a:lnTo>
                  <a:lnTo>
                    <a:pt x="790" y="734"/>
                  </a:lnTo>
                  <a:lnTo>
                    <a:pt x="804" y="742"/>
                  </a:lnTo>
                  <a:lnTo>
                    <a:pt x="816" y="754"/>
                  </a:lnTo>
                  <a:lnTo>
                    <a:pt x="816" y="754"/>
                  </a:lnTo>
                  <a:lnTo>
                    <a:pt x="826" y="766"/>
                  </a:lnTo>
                  <a:lnTo>
                    <a:pt x="836" y="780"/>
                  </a:lnTo>
                  <a:lnTo>
                    <a:pt x="844" y="792"/>
                  </a:lnTo>
                  <a:lnTo>
                    <a:pt x="852" y="808"/>
                  </a:lnTo>
                  <a:lnTo>
                    <a:pt x="856" y="822"/>
                  </a:lnTo>
                  <a:lnTo>
                    <a:pt x="860" y="838"/>
                  </a:lnTo>
                  <a:lnTo>
                    <a:pt x="862" y="852"/>
                  </a:lnTo>
                  <a:lnTo>
                    <a:pt x="864" y="868"/>
                  </a:lnTo>
                  <a:lnTo>
                    <a:pt x="862" y="884"/>
                  </a:lnTo>
                  <a:lnTo>
                    <a:pt x="860" y="898"/>
                  </a:lnTo>
                  <a:lnTo>
                    <a:pt x="856" y="914"/>
                  </a:lnTo>
                  <a:lnTo>
                    <a:pt x="852" y="928"/>
                  </a:lnTo>
                  <a:lnTo>
                    <a:pt x="844" y="944"/>
                  </a:lnTo>
                  <a:lnTo>
                    <a:pt x="836" y="956"/>
                  </a:lnTo>
                  <a:lnTo>
                    <a:pt x="826" y="970"/>
                  </a:lnTo>
                  <a:lnTo>
                    <a:pt x="816" y="982"/>
                  </a:lnTo>
                  <a:lnTo>
                    <a:pt x="814" y="982"/>
                  </a:lnTo>
                  <a:lnTo>
                    <a:pt x="814" y="984"/>
                  </a:lnTo>
                  <a:lnTo>
                    <a:pt x="814" y="984"/>
                  </a:lnTo>
                  <a:lnTo>
                    <a:pt x="790" y="1006"/>
                  </a:lnTo>
                  <a:lnTo>
                    <a:pt x="762" y="1024"/>
                  </a:lnTo>
                  <a:lnTo>
                    <a:pt x="734" y="1040"/>
                  </a:lnTo>
                  <a:lnTo>
                    <a:pt x="706" y="1054"/>
                  </a:lnTo>
                  <a:lnTo>
                    <a:pt x="676" y="1064"/>
                  </a:lnTo>
                  <a:lnTo>
                    <a:pt x="646" y="1072"/>
                  </a:lnTo>
                  <a:lnTo>
                    <a:pt x="614" y="1076"/>
                  </a:lnTo>
                  <a:lnTo>
                    <a:pt x="584" y="1078"/>
                  </a:lnTo>
                  <a:lnTo>
                    <a:pt x="584" y="1078"/>
                  </a:lnTo>
                  <a:lnTo>
                    <a:pt x="552" y="1076"/>
                  </a:lnTo>
                  <a:lnTo>
                    <a:pt x="520" y="1072"/>
                  </a:lnTo>
                  <a:lnTo>
                    <a:pt x="490" y="1064"/>
                  </a:lnTo>
                  <a:lnTo>
                    <a:pt x="460" y="1054"/>
                  </a:lnTo>
                  <a:lnTo>
                    <a:pt x="432" y="1040"/>
                  </a:lnTo>
                  <a:lnTo>
                    <a:pt x="404" y="1024"/>
                  </a:lnTo>
                  <a:lnTo>
                    <a:pt x="376" y="1006"/>
                  </a:lnTo>
                  <a:lnTo>
                    <a:pt x="352" y="984"/>
                  </a:lnTo>
                  <a:lnTo>
                    <a:pt x="352" y="984"/>
                  </a:lnTo>
                  <a:lnTo>
                    <a:pt x="332" y="962"/>
                  </a:lnTo>
                  <a:lnTo>
                    <a:pt x="314" y="940"/>
                  </a:lnTo>
                  <a:lnTo>
                    <a:pt x="298" y="916"/>
                  </a:lnTo>
                  <a:lnTo>
                    <a:pt x="286" y="890"/>
                  </a:lnTo>
                  <a:lnTo>
                    <a:pt x="276" y="864"/>
                  </a:lnTo>
                  <a:lnTo>
                    <a:pt x="266" y="838"/>
                  </a:lnTo>
                  <a:lnTo>
                    <a:pt x="260" y="812"/>
                  </a:lnTo>
                  <a:lnTo>
                    <a:pt x="258" y="784"/>
                  </a:lnTo>
                  <a:lnTo>
                    <a:pt x="256" y="758"/>
                  </a:lnTo>
                  <a:lnTo>
                    <a:pt x="256" y="730"/>
                  </a:lnTo>
                  <a:lnTo>
                    <a:pt x="260" y="702"/>
                  </a:lnTo>
                  <a:lnTo>
                    <a:pt x="266" y="676"/>
                  </a:lnTo>
                  <a:lnTo>
                    <a:pt x="274" y="650"/>
                  </a:lnTo>
                  <a:lnTo>
                    <a:pt x="284" y="624"/>
                  </a:lnTo>
                  <a:lnTo>
                    <a:pt x="296" y="600"/>
                  </a:lnTo>
                  <a:lnTo>
                    <a:pt x="312" y="576"/>
                  </a:lnTo>
                  <a:lnTo>
                    <a:pt x="312" y="576"/>
                  </a:lnTo>
                  <a:lnTo>
                    <a:pt x="330" y="550"/>
                  </a:lnTo>
                  <a:lnTo>
                    <a:pt x="352" y="528"/>
                  </a:lnTo>
                  <a:lnTo>
                    <a:pt x="352" y="528"/>
                  </a:lnTo>
                  <a:lnTo>
                    <a:pt x="376" y="506"/>
                  </a:lnTo>
                  <a:lnTo>
                    <a:pt x="404" y="486"/>
                  </a:lnTo>
                  <a:lnTo>
                    <a:pt x="432" y="470"/>
                  </a:lnTo>
                  <a:lnTo>
                    <a:pt x="460" y="456"/>
                  </a:lnTo>
                  <a:lnTo>
                    <a:pt x="490" y="446"/>
                  </a:lnTo>
                  <a:lnTo>
                    <a:pt x="520" y="438"/>
                  </a:lnTo>
                  <a:lnTo>
                    <a:pt x="552" y="434"/>
                  </a:lnTo>
                  <a:lnTo>
                    <a:pt x="584" y="432"/>
                  </a:lnTo>
                  <a:lnTo>
                    <a:pt x="584" y="0"/>
                  </a:lnTo>
                  <a:lnTo>
                    <a:pt x="584" y="0"/>
                  </a:lnTo>
                  <a:lnTo>
                    <a:pt x="554" y="2"/>
                  </a:lnTo>
                  <a:lnTo>
                    <a:pt x="524" y="4"/>
                  </a:lnTo>
                  <a:lnTo>
                    <a:pt x="494" y="8"/>
                  </a:lnTo>
                  <a:lnTo>
                    <a:pt x="466" y="12"/>
                  </a:lnTo>
                  <a:lnTo>
                    <a:pt x="438" y="20"/>
                  </a:lnTo>
                  <a:lnTo>
                    <a:pt x="410" y="26"/>
                  </a:lnTo>
                  <a:lnTo>
                    <a:pt x="382" y="36"/>
                  </a:lnTo>
                  <a:lnTo>
                    <a:pt x="356" y="46"/>
                  </a:lnTo>
                  <a:lnTo>
                    <a:pt x="330" y="58"/>
                  </a:lnTo>
                  <a:lnTo>
                    <a:pt x="306" y="70"/>
                  </a:lnTo>
                  <a:lnTo>
                    <a:pt x="282" y="84"/>
                  </a:lnTo>
                  <a:lnTo>
                    <a:pt x="258" y="100"/>
                  </a:lnTo>
                  <a:lnTo>
                    <a:pt x="234" y="116"/>
                  </a:lnTo>
                  <a:lnTo>
                    <a:pt x="212" y="132"/>
                  </a:lnTo>
                  <a:lnTo>
                    <a:pt x="192" y="150"/>
                  </a:lnTo>
                  <a:lnTo>
                    <a:pt x="172" y="170"/>
                  </a:lnTo>
                  <a:lnTo>
                    <a:pt x="152" y="190"/>
                  </a:lnTo>
                  <a:lnTo>
                    <a:pt x="134" y="210"/>
                  </a:lnTo>
                  <a:lnTo>
                    <a:pt x="116" y="232"/>
                  </a:lnTo>
                  <a:lnTo>
                    <a:pt x="100" y="254"/>
                  </a:lnTo>
                  <a:lnTo>
                    <a:pt x="84" y="278"/>
                  </a:lnTo>
                  <a:lnTo>
                    <a:pt x="70" y="302"/>
                  </a:lnTo>
                  <a:lnTo>
                    <a:pt x="58" y="326"/>
                  </a:lnTo>
                  <a:lnTo>
                    <a:pt x="46" y="352"/>
                  </a:lnTo>
                  <a:lnTo>
                    <a:pt x="36" y="378"/>
                  </a:lnTo>
                  <a:lnTo>
                    <a:pt x="26" y="404"/>
                  </a:lnTo>
                  <a:lnTo>
                    <a:pt x="18" y="432"/>
                  </a:lnTo>
                  <a:lnTo>
                    <a:pt x="12" y="460"/>
                  </a:lnTo>
                  <a:lnTo>
                    <a:pt x="6" y="488"/>
                  </a:lnTo>
                  <a:lnTo>
                    <a:pt x="4" y="516"/>
                  </a:lnTo>
                  <a:lnTo>
                    <a:pt x="2" y="546"/>
                  </a:lnTo>
                  <a:lnTo>
                    <a:pt x="0" y="576"/>
                  </a:lnTo>
                  <a:lnTo>
                    <a:pt x="0" y="576"/>
                  </a:lnTo>
                  <a:lnTo>
                    <a:pt x="2" y="604"/>
                  </a:lnTo>
                  <a:lnTo>
                    <a:pt x="4" y="634"/>
                  </a:lnTo>
                  <a:lnTo>
                    <a:pt x="6" y="662"/>
                  </a:lnTo>
                  <a:lnTo>
                    <a:pt x="12" y="690"/>
                  </a:lnTo>
                  <a:lnTo>
                    <a:pt x="18" y="718"/>
                  </a:lnTo>
                  <a:lnTo>
                    <a:pt x="26" y="746"/>
                  </a:lnTo>
                  <a:lnTo>
                    <a:pt x="36" y="772"/>
                  </a:lnTo>
                  <a:lnTo>
                    <a:pt x="46" y="798"/>
                  </a:lnTo>
                  <a:lnTo>
                    <a:pt x="58" y="824"/>
                  </a:lnTo>
                  <a:lnTo>
                    <a:pt x="70" y="848"/>
                  </a:lnTo>
                  <a:lnTo>
                    <a:pt x="84" y="872"/>
                  </a:lnTo>
                  <a:lnTo>
                    <a:pt x="100" y="896"/>
                  </a:lnTo>
                  <a:lnTo>
                    <a:pt x="116" y="918"/>
                  </a:lnTo>
                  <a:lnTo>
                    <a:pt x="134" y="940"/>
                  </a:lnTo>
                  <a:lnTo>
                    <a:pt x="152" y="962"/>
                  </a:lnTo>
                  <a:lnTo>
                    <a:pt x="172" y="982"/>
                  </a:lnTo>
                  <a:lnTo>
                    <a:pt x="192" y="1000"/>
                  </a:lnTo>
                  <a:lnTo>
                    <a:pt x="212" y="1018"/>
                  </a:lnTo>
                  <a:lnTo>
                    <a:pt x="234" y="1036"/>
                  </a:lnTo>
                  <a:lnTo>
                    <a:pt x="258" y="1052"/>
                  </a:lnTo>
                  <a:lnTo>
                    <a:pt x="282" y="1066"/>
                  </a:lnTo>
                  <a:lnTo>
                    <a:pt x="306" y="1080"/>
                  </a:lnTo>
                  <a:lnTo>
                    <a:pt x="330" y="1092"/>
                  </a:lnTo>
                  <a:lnTo>
                    <a:pt x="356" y="1104"/>
                  </a:lnTo>
                  <a:lnTo>
                    <a:pt x="382" y="1114"/>
                  </a:lnTo>
                  <a:lnTo>
                    <a:pt x="410" y="1124"/>
                  </a:lnTo>
                  <a:lnTo>
                    <a:pt x="438" y="1132"/>
                  </a:lnTo>
                  <a:lnTo>
                    <a:pt x="466" y="1138"/>
                  </a:lnTo>
                  <a:lnTo>
                    <a:pt x="494" y="1142"/>
                  </a:lnTo>
                  <a:lnTo>
                    <a:pt x="524" y="1146"/>
                  </a:lnTo>
                  <a:lnTo>
                    <a:pt x="554" y="1148"/>
                  </a:lnTo>
                  <a:lnTo>
                    <a:pt x="584" y="1150"/>
                  </a:lnTo>
                  <a:lnTo>
                    <a:pt x="584" y="1150"/>
                  </a:lnTo>
                  <a:lnTo>
                    <a:pt x="614" y="1148"/>
                  </a:lnTo>
                  <a:lnTo>
                    <a:pt x="646" y="1146"/>
                  </a:lnTo>
                  <a:lnTo>
                    <a:pt x="676" y="1142"/>
                  </a:lnTo>
                  <a:lnTo>
                    <a:pt x="706" y="1136"/>
                  </a:lnTo>
                  <a:lnTo>
                    <a:pt x="734" y="1130"/>
                  </a:lnTo>
                  <a:lnTo>
                    <a:pt x="764" y="1122"/>
                  </a:lnTo>
                  <a:lnTo>
                    <a:pt x="792" y="1112"/>
                  </a:lnTo>
                  <a:lnTo>
                    <a:pt x="818" y="1100"/>
                  </a:lnTo>
                  <a:lnTo>
                    <a:pt x="846" y="1088"/>
                  </a:lnTo>
                  <a:lnTo>
                    <a:pt x="872" y="1074"/>
                  </a:lnTo>
                  <a:lnTo>
                    <a:pt x="896" y="1060"/>
                  </a:lnTo>
                  <a:lnTo>
                    <a:pt x="920" y="1044"/>
                  </a:lnTo>
                  <a:lnTo>
                    <a:pt x="944" y="1026"/>
                  </a:lnTo>
                  <a:lnTo>
                    <a:pt x="966" y="1008"/>
                  </a:lnTo>
                  <a:lnTo>
                    <a:pt x="988" y="988"/>
                  </a:lnTo>
                  <a:lnTo>
                    <a:pt x="1008" y="968"/>
                  </a:lnTo>
                  <a:lnTo>
                    <a:pt x="1008" y="574"/>
                  </a:lnTo>
                  <a:lnTo>
                    <a:pt x="584" y="5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21" name="Freeform 20"/>
            <p:cNvSpPr>
              <a:spLocks noEditPoints="1"/>
            </p:cNvSpPr>
            <p:nvPr userDrawn="1"/>
          </p:nvSpPr>
          <p:spPr bwMode="auto">
            <a:xfrm>
              <a:off x="1428" y="2425"/>
              <a:ext cx="2328" cy="384"/>
            </a:xfrm>
            <a:custGeom>
              <a:avLst/>
              <a:gdLst>
                <a:gd name="T0" fmla="*/ 2222 w 2328"/>
                <a:gd name="T1" fmla="*/ 266 h 384"/>
                <a:gd name="T2" fmla="*/ 2204 w 2328"/>
                <a:gd name="T3" fmla="*/ 300 h 384"/>
                <a:gd name="T4" fmla="*/ 2156 w 2328"/>
                <a:gd name="T5" fmla="*/ 312 h 384"/>
                <a:gd name="T6" fmla="*/ 2076 w 2328"/>
                <a:gd name="T7" fmla="*/ 62 h 384"/>
                <a:gd name="T8" fmla="*/ 2144 w 2328"/>
                <a:gd name="T9" fmla="*/ 158 h 384"/>
                <a:gd name="T10" fmla="*/ 2182 w 2328"/>
                <a:gd name="T11" fmla="*/ 162 h 384"/>
                <a:gd name="T12" fmla="*/ 2214 w 2328"/>
                <a:gd name="T13" fmla="*/ 180 h 384"/>
                <a:gd name="T14" fmla="*/ 2224 w 2328"/>
                <a:gd name="T15" fmla="*/ 222 h 384"/>
                <a:gd name="T16" fmla="*/ 1686 w 2328"/>
                <a:gd name="T17" fmla="*/ 108 h 384"/>
                <a:gd name="T18" fmla="*/ 1630 w 2328"/>
                <a:gd name="T19" fmla="*/ 108 h 384"/>
                <a:gd name="T20" fmla="*/ 1732 w 2328"/>
                <a:gd name="T21" fmla="*/ 62 h 384"/>
                <a:gd name="T22" fmla="*/ 1278 w 2328"/>
                <a:gd name="T23" fmla="*/ 222 h 384"/>
                <a:gd name="T24" fmla="*/ 1266 w 2328"/>
                <a:gd name="T25" fmla="*/ 266 h 384"/>
                <a:gd name="T26" fmla="*/ 1230 w 2328"/>
                <a:gd name="T27" fmla="*/ 284 h 384"/>
                <a:gd name="T28" fmla="*/ 1194 w 2328"/>
                <a:gd name="T29" fmla="*/ 312 h 384"/>
                <a:gd name="T30" fmla="*/ 1136 w 2328"/>
                <a:gd name="T31" fmla="*/ 286 h 384"/>
                <a:gd name="T32" fmla="*/ 1084 w 2328"/>
                <a:gd name="T33" fmla="*/ 280 h 384"/>
                <a:gd name="T34" fmla="*/ 1056 w 2328"/>
                <a:gd name="T35" fmla="*/ 254 h 384"/>
                <a:gd name="T36" fmla="*/ 1052 w 2328"/>
                <a:gd name="T37" fmla="*/ 144 h 384"/>
                <a:gd name="T38" fmla="*/ 1056 w 2328"/>
                <a:gd name="T39" fmla="*/ 112 h 384"/>
                <a:gd name="T40" fmla="*/ 1082 w 2328"/>
                <a:gd name="T41" fmla="*/ 88 h 384"/>
                <a:gd name="T42" fmla="*/ 1136 w 2328"/>
                <a:gd name="T43" fmla="*/ 80 h 384"/>
                <a:gd name="T44" fmla="*/ 1194 w 2328"/>
                <a:gd name="T45" fmla="*/ 80 h 384"/>
                <a:gd name="T46" fmla="*/ 1232 w 2328"/>
                <a:gd name="T47" fmla="*/ 84 h 384"/>
                <a:gd name="T48" fmla="*/ 1266 w 2328"/>
                <a:gd name="T49" fmla="*/ 102 h 384"/>
                <a:gd name="T50" fmla="*/ 1278 w 2328"/>
                <a:gd name="T51" fmla="*/ 144 h 384"/>
                <a:gd name="T52" fmla="*/ 662 w 2328"/>
                <a:gd name="T53" fmla="*/ 108 h 384"/>
                <a:gd name="T54" fmla="*/ 734 w 2328"/>
                <a:gd name="T55" fmla="*/ 206 h 384"/>
                <a:gd name="T56" fmla="*/ 742 w 2328"/>
                <a:gd name="T57" fmla="*/ 264 h 384"/>
                <a:gd name="T58" fmla="*/ 600 w 2328"/>
                <a:gd name="T59" fmla="*/ 62 h 384"/>
                <a:gd name="T60" fmla="*/ 252 w 2328"/>
                <a:gd name="T61" fmla="*/ 312 h 384"/>
                <a:gd name="T62" fmla="*/ 164 w 2328"/>
                <a:gd name="T63" fmla="*/ 202 h 384"/>
                <a:gd name="T64" fmla="*/ 104 w 2328"/>
                <a:gd name="T65" fmla="*/ 62 h 384"/>
                <a:gd name="T66" fmla="*/ 194 w 2328"/>
                <a:gd name="T67" fmla="*/ 158 h 384"/>
                <a:gd name="T68" fmla="*/ 252 w 2328"/>
                <a:gd name="T69" fmla="*/ 312 h 384"/>
                <a:gd name="T70" fmla="*/ 0 w 2328"/>
                <a:gd name="T71" fmla="*/ 384 h 384"/>
                <a:gd name="T72" fmla="*/ 1108 w 2328"/>
                <a:gd name="T73" fmla="*/ 142 h 384"/>
                <a:gd name="T74" fmla="*/ 1110 w 2328"/>
                <a:gd name="T75" fmla="*/ 232 h 384"/>
                <a:gd name="T76" fmla="*/ 1126 w 2328"/>
                <a:gd name="T77" fmla="*/ 240 h 384"/>
                <a:gd name="T78" fmla="*/ 1126 w 2328"/>
                <a:gd name="T79" fmla="*/ 124 h 384"/>
                <a:gd name="T80" fmla="*/ 1112 w 2328"/>
                <a:gd name="T81" fmla="*/ 128 h 384"/>
                <a:gd name="T82" fmla="*/ 1202 w 2328"/>
                <a:gd name="T83" fmla="*/ 124 h 384"/>
                <a:gd name="T84" fmla="*/ 1202 w 2328"/>
                <a:gd name="T85" fmla="*/ 240 h 384"/>
                <a:gd name="T86" fmla="*/ 1216 w 2328"/>
                <a:gd name="T87" fmla="*/ 238 h 384"/>
                <a:gd name="T88" fmla="*/ 1220 w 2328"/>
                <a:gd name="T89" fmla="*/ 142 h 384"/>
                <a:gd name="T90" fmla="*/ 1216 w 2328"/>
                <a:gd name="T91" fmla="*/ 128 h 384"/>
                <a:gd name="T92" fmla="*/ 2148 w 2328"/>
                <a:gd name="T93" fmla="*/ 202 h 384"/>
                <a:gd name="T94" fmla="*/ 2148 w 2328"/>
                <a:gd name="T95" fmla="*/ 268 h 384"/>
                <a:gd name="T96" fmla="*/ 2162 w 2328"/>
                <a:gd name="T97" fmla="*/ 264 h 384"/>
                <a:gd name="T98" fmla="*/ 2166 w 2328"/>
                <a:gd name="T99" fmla="*/ 220 h 384"/>
                <a:gd name="T100" fmla="*/ 2162 w 2328"/>
                <a:gd name="T101" fmla="*/ 206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328" h="384">
                  <a:moveTo>
                    <a:pt x="2224" y="248"/>
                  </a:moveTo>
                  <a:lnTo>
                    <a:pt x="2224" y="248"/>
                  </a:lnTo>
                  <a:lnTo>
                    <a:pt x="2222" y="266"/>
                  </a:lnTo>
                  <a:lnTo>
                    <a:pt x="2220" y="280"/>
                  </a:lnTo>
                  <a:lnTo>
                    <a:pt x="2212" y="292"/>
                  </a:lnTo>
                  <a:lnTo>
                    <a:pt x="2204" y="300"/>
                  </a:lnTo>
                  <a:lnTo>
                    <a:pt x="2192" y="306"/>
                  </a:lnTo>
                  <a:lnTo>
                    <a:pt x="2176" y="310"/>
                  </a:lnTo>
                  <a:lnTo>
                    <a:pt x="2156" y="312"/>
                  </a:lnTo>
                  <a:lnTo>
                    <a:pt x="2134" y="312"/>
                  </a:lnTo>
                  <a:lnTo>
                    <a:pt x="2076" y="312"/>
                  </a:lnTo>
                  <a:lnTo>
                    <a:pt x="2076" y="62"/>
                  </a:lnTo>
                  <a:lnTo>
                    <a:pt x="2134" y="62"/>
                  </a:lnTo>
                  <a:lnTo>
                    <a:pt x="2134" y="158"/>
                  </a:lnTo>
                  <a:lnTo>
                    <a:pt x="2144" y="158"/>
                  </a:lnTo>
                  <a:lnTo>
                    <a:pt x="2144" y="158"/>
                  </a:lnTo>
                  <a:lnTo>
                    <a:pt x="2164" y="158"/>
                  </a:lnTo>
                  <a:lnTo>
                    <a:pt x="2182" y="162"/>
                  </a:lnTo>
                  <a:lnTo>
                    <a:pt x="2196" y="166"/>
                  </a:lnTo>
                  <a:lnTo>
                    <a:pt x="2206" y="172"/>
                  </a:lnTo>
                  <a:lnTo>
                    <a:pt x="2214" y="180"/>
                  </a:lnTo>
                  <a:lnTo>
                    <a:pt x="2220" y="190"/>
                  </a:lnTo>
                  <a:lnTo>
                    <a:pt x="2224" y="204"/>
                  </a:lnTo>
                  <a:lnTo>
                    <a:pt x="2224" y="222"/>
                  </a:lnTo>
                  <a:lnTo>
                    <a:pt x="2224" y="248"/>
                  </a:lnTo>
                  <a:close/>
                  <a:moveTo>
                    <a:pt x="1732" y="108"/>
                  </a:moveTo>
                  <a:lnTo>
                    <a:pt x="1686" y="108"/>
                  </a:lnTo>
                  <a:lnTo>
                    <a:pt x="1686" y="312"/>
                  </a:lnTo>
                  <a:lnTo>
                    <a:pt x="1630" y="312"/>
                  </a:lnTo>
                  <a:lnTo>
                    <a:pt x="1630" y="108"/>
                  </a:lnTo>
                  <a:lnTo>
                    <a:pt x="1582" y="108"/>
                  </a:lnTo>
                  <a:lnTo>
                    <a:pt x="1582" y="62"/>
                  </a:lnTo>
                  <a:lnTo>
                    <a:pt x="1732" y="62"/>
                  </a:lnTo>
                  <a:lnTo>
                    <a:pt x="1732" y="108"/>
                  </a:lnTo>
                  <a:close/>
                  <a:moveTo>
                    <a:pt x="1278" y="222"/>
                  </a:moveTo>
                  <a:lnTo>
                    <a:pt x="1278" y="222"/>
                  </a:lnTo>
                  <a:lnTo>
                    <a:pt x="1276" y="240"/>
                  </a:lnTo>
                  <a:lnTo>
                    <a:pt x="1272" y="254"/>
                  </a:lnTo>
                  <a:lnTo>
                    <a:pt x="1266" y="266"/>
                  </a:lnTo>
                  <a:lnTo>
                    <a:pt x="1258" y="274"/>
                  </a:lnTo>
                  <a:lnTo>
                    <a:pt x="1246" y="280"/>
                  </a:lnTo>
                  <a:lnTo>
                    <a:pt x="1230" y="284"/>
                  </a:lnTo>
                  <a:lnTo>
                    <a:pt x="1214" y="286"/>
                  </a:lnTo>
                  <a:lnTo>
                    <a:pt x="1194" y="286"/>
                  </a:lnTo>
                  <a:lnTo>
                    <a:pt x="1194" y="312"/>
                  </a:lnTo>
                  <a:lnTo>
                    <a:pt x="1136" y="312"/>
                  </a:lnTo>
                  <a:lnTo>
                    <a:pt x="1136" y="286"/>
                  </a:lnTo>
                  <a:lnTo>
                    <a:pt x="1136" y="286"/>
                  </a:lnTo>
                  <a:lnTo>
                    <a:pt x="1116" y="286"/>
                  </a:lnTo>
                  <a:lnTo>
                    <a:pt x="1098" y="284"/>
                  </a:lnTo>
                  <a:lnTo>
                    <a:pt x="1084" y="280"/>
                  </a:lnTo>
                  <a:lnTo>
                    <a:pt x="1072" y="274"/>
                  </a:lnTo>
                  <a:lnTo>
                    <a:pt x="1062" y="266"/>
                  </a:lnTo>
                  <a:lnTo>
                    <a:pt x="1056" y="254"/>
                  </a:lnTo>
                  <a:lnTo>
                    <a:pt x="1052" y="240"/>
                  </a:lnTo>
                  <a:lnTo>
                    <a:pt x="1052" y="222"/>
                  </a:lnTo>
                  <a:lnTo>
                    <a:pt x="1052" y="144"/>
                  </a:lnTo>
                  <a:lnTo>
                    <a:pt x="1052" y="144"/>
                  </a:lnTo>
                  <a:lnTo>
                    <a:pt x="1052" y="128"/>
                  </a:lnTo>
                  <a:lnTo>
                    <a:pt x="1056" y="112"/>
                  </a:lnTo>
                  <a:lnTo>
                    <a:pt x="1062" y="102"/>
                  </a:lnTo>
                  <a:lnTo>
                    <a:pt x="1072" y="94"/>
                  </a:lnTo>
                  <a:lnTo>
                    <a:pt x="1082" y="88"/>
                  </a:lnTo>
                  <a:lnTo>
                    <a:pt x="1098" y="84"/>
                  </a:lnTo>
                  <a:lnTo>
                    <a:pt x="1116" y="82"/>
                  </a:lnTo>
                  <a:lnTo>
                    <a:pt x="1136" y="80"/>
                  </a:lnTo>
                  <a:lnTo>
                    <a:pt x="1136" y="62"/>
                  </a:lnTo>
                  <a:lnTo>
                    <a:pt x="1194" y="62"/>
                  </a:lnTo>
                  <a:lnTo>
                    <a:pt x="1194" y="80"/>
                  </a:lnTo>
                  <a:lnTo>
                    <a:pt x="1194" y="80"/>
                  </a:lnTo>
                  <a:lnTo>
                    <a:pt x="1214" y="82"/>
                  </a:lnTo>
                  <a:lnTo>
                    <a:pt x="1232" y="84"/>
                  </a:lnTo>
                  <a:lnTo>
                    <a:pt x="1246" y="88"/>
                  </a:lnTo>
                  <a:lnTo>
                    <a:pt x="1258" y="94"/>
                  </a:lnTo>
                  <a:lnTo>
                    <a:pt x="1266" y="102"/>
                  </a:lnTo>
                  <a:lnTo>
                    <a:pt x="1272" y="112"/>
                  </a:lnTo>
                  <a:lnTo>
                    <a:pt x="1276" y="128"/>
                  </a:lnTo>
                  <a:lnTo>
                    <a:pt x="1278" y="144"/>
                  </a:lnTo>
                  <a:lnTo>
                    <a:pt x="1278" y="222"/>
                  </a:lnTo>
                  <a:close/>
                  <a:moveTo>
                    <a:pt x="742" y="108"/>
                  </a:moveTo>
                  <a:lnTo>
                    <a:pt x="662" y="108"/>
                  </a:lnTo>
                  <a:lnTo>
                    <a:pt x="662" y="158"/>
                  </a:lnTo>
                  <a:lnTo>
                    <a:pt x="734" y="158"/>
                  </a:lnTo>
                  <a:lnTo>
                    <a:pt x="734" y="206"/>
                  </a:lnTo>
                  <a:lnTo>
                    <a:pt x="662" y="206"/>
                  </a:lnTo>
                  <a:lnTo>
                    <a:pt x="662" y="264"/>
                  </a:lnTo>
                  <a:lnTo>
                    <a:pt x="742" y="264"/>
                  </a:lnTo>
                  <a:lnTo>
                    <a:pt x="742" y="312"/>
                  </a:lnTo>
                  <a:lnTo>
                    <a:pt x="600" y="312"/>
                  </a:lnTo>
                  <a:lnTo>
                    <a:pt x="600" y="62"/>
                  </a:lnTo>
                  <a:lnTo>
                    <a:pt x="742" y="62"/>
                  </a:lnTo>
                  <a:lnTo>
                    <a:pt x="742" y="108"/>
                  </a:lnTo>
                  <a:close/>
                  <a:moveTo>
                    <a:pt x="252" y="312"/>
                  </a:moveTo>
                  <a:lnTo>
                    <a:pt x="194" y="312"/>
                  </a:lnTo>
                  <a:lnTo>
                    <a:pt x="194" y="202"/>
                  </a:lnTo>
                  <a:lnTo>
                    <a:pt x="164" y="202"/>
                  </a:lnTo>
                  <a:lnTo>
                    <a:pt x="164" y="312"/>
                  </a:lnTo>
                  <a:lnTo>
                    <a:pt x="104" y="312"/>
                  </a:lnTo>
                  <a:lnTo>
                    <a:pt x="104" y="62"/>
                  </a:lnTo>
                  <a:lnTo>
                    <a:pt x="164" y="62"/>
                  </a:lnTo>
                  <a:lnTo>
                    <a:pt x="164" y="158"/>
                  </a:lnTo>
                  <a:lnTo>
                    <a:pt x="194" y="158"/>
                  </a:lnTo>
                  <a:lnTo>
                    <a:pt x="194" y="62"/>
                  </a:lnTo>
                  <a:lnTo>
                    <a:pt x="252" y="62"/>
                  </a:lnTo>
                  <a:lnTo>
                    <a:pt x="252" y="312"/>
                  </a:lnTo>
                  <a:close/>
                  <a:moveTo>
                    <a:pt x="2328" y="0"/>
                  </a:moveTo>
                  <a:lnTo>
                    <a:pt x="0" y="0"/>
                  </a:lnTo>
                  <a:lnTo>
                    <a:pt x="0" y="384"/>
                  </a:lnTo>
                  <a:lnTo>
                    <a:pt x="2328" y="384"/>
                  </a:lnTo>
                  <a:lnTo>
                    <a:pt x="2328" y="0"/>
                  </a:lnTo>
                  <a:close/>
                  <a:moveTo>
                    <a:pt x="1108" y="142"/>
                  </a:moveTo>
                  <a:lnTo>
                    <a:pt x="1108" y="224"/>
                  </a:lnTo>
                  <a:lnTo>
                    <a:pt x="1108" y="224"/>
                  </a:lnTo>
                  <a:lnTo>
                    <a:pt x="1110" y="232"/>
                  </a:lnTo>
                  <a:lnTo>
                    <a:pt x="1112" y="238"/>
                  </a:lnTo>
                  <a:lnTo>
                    <a:pt x="1118" y="240"/>
                  </a:lnTo>
                  <a:lnTo>
                    <a:pt x="1126" y="240"/>
                  </a:lnTo>
                  <a:lnTo>
                    <a:pt x="1136" y="240"/>
                  </a:lnTo>
                  <a:lnTo>
                    <a:pt x="1136" y="124"/>
                  </a:lnTo>
                  <a:lnTo>
                    <a:pt x="1126" y="124"/>
                  </a:lnTo>
                  <a:lnTo>
                    <a:pt x="1126" y="124"/>
                  </a:lnTo>
                  <a:lnTo>
                    <a:pt x="1118" y="126"/>
                  </a:lnTo>
                  <a:lnTo>
                    <a:pt x="1112" y="128"/>
                  </a:lnTo>
                  <a:lnTo>
                    <a:pt x="1110" y="134"/>
                  </a:lnTo>
                  <a:lnTo>
                    <a:pt x="1108" y="142"/>
                  </a:lnTo>
                  <a:close/>
                  <a:moveTo>
                    <a:pt x="1202" y="124"/>
                  </a:moveTo>
                  <a:lnTo>
                    <a:pt x="1194" y="124"/>
                  </a:lnTo>
                  <a:lnTo>
                    <a:pt x="1194" y="240"/>
                  </a:lnTo>
                  <a:lnTo>
                    <a:pt x="1202" y="240"/>
                  </a:lnTo>
                  <a:lnTo>
                    <a:pt x="1202" y="240"/>
                  </a:lnTo>
                  <a:lnTo>
                    <a:pt x="1210" y="240"/>
                  </a:lnTo>
                  <a:lnTo>
                    <a:pt x="1216" y="238"/>
                  </a:lnTo>
                  <a:lnTo>
                    <a:pt x="1220" y="232"/>
                  </a:lnTo>
                  <a:lnTo>
                    <a:pt x="1220" y="222"/>
                  </a:lnTo>
                  <a:lnTo>
                    <a:pt x="1220" y="142"/>
                  </a:lnTo>
                  <a:lnTo>
                    <a:pt x="1220" y="142"/>
                  </a:lnTo>
                  <a:lnTo>
                    <a:pt x="1220" y="134"/>
                  </a:lnTo>
                  <a:lnTo>
                    <a:pt x="1216" y="128"/>
                  </a:lnTo>
                  <a:lnTo>
                    <a:pt x="1210" y="126"/>
                  </a:lnTo>
                  <a:lnTo>
                    <a:pt x="1202" y="124"/>
                  </a:lnTo>
                  <a:close/>
                  <a:moveTo>
                    <a:pt x="2148" y="202"/>
                  </a:moveTo>
                  <a:lnTo>
                    <a:pt x="2134" y="202"/>
                  </a:lnTo>
                  <a:lnTo>
                    <a:pt x="2134" y="268"/>
                  </a:lnTo>
                  <a:lnTo>
                    <a:pt x="2148" y="268"/>
                  </a:lnTo>
                  <a:lnTo>
                    <a:pt x="2148" y="268"/>
                  </a:lnTo>
                  <a:lnTo>
                    <a:pt x="2156" y="266"/>
                  </a:lnTo>
                  <a:lnTo>
                    <a:pt x="2162" y="264"/>
                  </a:lnTo>
                  <a:lnTo>
                    <a:pt x="2164" y="258"/>
                  </a:lnTo>
                  <a:lnTo>
                    <a:pt x="2166" y="250"/>
                  </a:lnTo>
                  <a:lnTo>
                    <a:pt x="2166" y="220"/>
                  </a:lnTo>
                  <a:lnTo>
                    <a:pt x="2166" y="220"/>
                  </a:lnTo>
                  <a:lnTo>
                    <a:pt x="2164" y="212"/>
                  </a:lnTo>
                  <a:lnTo>
                    <a:pt x="2162" y="206"/>
                  </a:lnTo>
                  <a:lnTo>
                    <a:pt x="2156" y="204"/>
                  </a:lnTo>
                  <a:lnTo>
                    <a:pt x="2148" y="2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22" name="Freeform 27"/>
            <p:cNvSpPr>
              <a:spLocks/>
            </p:cNvSpPr>
            <p:nvPr userDrawn="1"/>
          </p:nvSpPr>
          <p:spPr bwMode="auto">
            <a:xfrm>
              <a:off x="2536" y="2549"/>
              <a:ext cx="28" cy="116"/>
            </a:xfrm>
            <a:custGeom>
              <a:avLst/>
              <a:gdLst>
                <a:gd name="T0" fmla="*/ 0 w 28"/>
                <a:gd name="T1" fmla="*/ 18 h 116"/>
                <a:gd name="T2" fmla="*/ 0 w 28"/>
                <a:gd name="T3" fmla="*/ 100 h 116"/>
                <a:gd name="T4" fmla="*/ 0 w 28"/>
                <a:gd name="T5" fmla="*/ 100 h 116"/>
                <a:gd name="T6" fmla="*/ 2 w 28"/>
                <a:gd name="T7" fmla="*/ 108 h 116"/>
                <a:gd name="T8" fmla="*/ 4 w 28"/>
                <a:gd name="T9" fmla="*/ 114 h 116"/>
                <a:gd name="T10" fmla="*/ 10 w 28"/>
                <a:gd name="T11" fmla="*/ 116 h 116"/>
                <a:gd name="T12" fmla="*/ 18 w 28"/>
                <a:gd name="T13" fmla="*/ 116 h 116"/>
                <a:gd name="T14" fmla="*/ 28 w 28"/>
                <a:gd name="T15" fmla="*/ 116 h 116"/>
                <a:gd name="T16" fmla="*/ 28 w 28"/>
                <a:gd name="T17" fmla="*/ 0 h 116"/>
                <a:gd name="T18" fmla="*/ 18 w 28"/>
                <a:gd name="T19" fmla="*/ 0 h 116"/>
                <a:gd name="T20" fmla="*/ 18 w 28"/>
                <a:gd name="T21" fmla="*/ 0 h 116"/>
                <a:gd name="T22" fmla="*/ 10 w 28"/>
                <a:gd name="T23" fmla="*/ 2 h 116"/>
                <a:gd name="T24" fmla="*/ 4 w 28"/>
                <a:gd name="T25" fmla="*/ 4 h 116"/>
                <a:gd name="T26" fmla="*/ 2 w 28"/>
                <a:gd name="T27" fmla="*/ 10 h 116"/>
                <a:gd name="T28" fmla="*/ 0 w 28"/>
                <a:gd name="T29" fmla="*/ 18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" h="116">
                  <a:moveTo>
                    <a:pt x="0" y="18"/>
                  </a:moveTo>
                  <a:lnTo>
                    <a:pt x="0" y="100"/>
                  </a:lnTo>
                  <a:lnTo>
                    <a:pt x="0" y="100"/>
                  </a:lnTo>
                  <a:lnTo>
                    <a:pt x="2" y="108"/>
                  </a:lnTo>
                  <a:lnTo>
                    <a:pt x="4" y="114"/>
                  </a:lnTo>
                  <a:lnTo>
                    <a:pt x="10" y="116"/>
                  </a:lnTo>
                  <a:lnTo>
                    <a:pt x="18" y="116"/>
                  </a:lnTo>
                  <a:lnTo>
                    <a:pt x="28" y="116"/>
                  </a:lnTo>
                  <a:lnTo>
                    <a:pt x="2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0" y="2"/>
                  </a:lnTo>
                  <a:lnTo>
                    <a:pt x="4" y="4"/>
                  </a:lnTo>
                  <a:lnTo>
                    <a:pt x="2" y="10"/>
                  </a:lnTo>
                  <a:lnTo>
                    <a:pt x="0" y="18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23" name="Freeform 28"/>
            <p:cNvSpPr>
              <a:spLocks/>
            </p:cNvSpPr>
            <p:nvPr userDrawn="1"/>
          </p:nvSpPr>
          <p:spPr bwMode="auto">
            <a:xfrm>
              <a:off x="2622" y="2549"/>
              <a:ext cx="26" cy="116"/>
            </a:xfrm>
            <a:custGeom>
              <a:avLst/>
              <a:gdLst>
                <a:gd name="T0" fmla="*/ 8 w 26"/>
                <a:gd name="T1" fmla="*/ 0 h 116"/>
                <a:gd name="T2" fmla="*/ 0 w 26"/>
                <a:gd name="T3" fmla="*/ 0 h 116"/>
                <a:gd name="T4" fmla="*/ 0 w 26"/>
                <a:gd name="T5" fmla="*/ 116 h 116"/>
                <a:gd name="T6" fmla="*/ 8 w 26"/>
                <a:gd name="T7" fmla="*/ 116 h 116"/>
                <a:gd name="T8" fmla="*/ 8 w 26"/>
                <a:gd name="T9" fmla="*/ 116 h 116"/>
                <a:gd name="T10" fmla="*/ 16 w 26"/>
                <a:gd name="T11" fmla="*/ 116 h 116"/>
                <a:gd name="T12" fmla="*/ 22 w 26"/>
                <a:gd name="T13" fmla="*/ 114 h 116"/>
                <a:gd name="T14" fmla="*/ 26 w 26"/>
                <a:gd name="T15" fmla="*/ 108 h 116"/>
                <a:gd name="T16" fmla="*/ 26 w 26"/>
                <a:gd name="T17" fmla="*/ 98 h 116"/>
                <a:gd name="T18" fmla="*/ 26 w 26"/>
                <a:gd name="T19" fmla="*/ 18 h 116"/>
                <a:gd name="T20" fmla="*/ 26 w 26"/>
                <a:gd name="T21" fmla="*/ 18 h 116"/>
                <a:gd name="T22" fmla="*/ 26 w 26"/>
                <a:gd name="T23" fmla="*/ 10 h 116"/>
                <a:gd name="T24" fmla="*/ 22 w 26"/>
                <a:gd name="T25" fmla="*/ 4 h 116"/>
                <a:gd name="T26" fmla="*/ 16 w 26"/>
                <a:gd name="T27" fmla="*/ 2 h 116"/>
                <a:gd name="T28" fmla="*/ 8 w 26"/>
                <a:gd name="T29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" h="116">
                  <a:moveTo>
                    <a:pt x="8" y="0"/>
                  </a:moveTo>
                  <a:lnTo>
                    <a:pt x="0" y="0"/>
                  </a:lnTo>
                  <a:lnTo>
                    <a:pt x="0" y="116"/>
                  </a:lnTo>
                  <a:lnTo>
                    <a:pt x="8" y="116"/>
                  </a:lnTo>
                  <a:lnTo>
                    <a:pt x="8" y="116"/>
                  </a:lnTo>
                  <a:lnTo>
                    <a:pt x="16" y="116"/>
                  </a:lnTo>
                  <a:lnTo>
                    <a:pt x="22" y="114"/>
                  </a:lnTo>
                  <a:lnTo>
                    <a:pt x="26" y="108"/>
                  </a:lnTo>
                  <a:lnTo>
                    <a:pt x="26" y="98"/>
                  </a:lnTo>
                  <a:lnTo>
                    <a:pt x="26" y="18"/>
                  </a:lnTo>
                  <a:lnTo>
                    <a:pt x="26" y="18"/>
                  </a:lnTo>
                  <a:lnTo>
                    <a:pt x="26" y="10"/>
                  </a:lnTo>
                  <a:lnTo>
                    <a:pt x="22" y="4"/>
                  </a:lnTo>
                  <a:lnTo>
                    <a:pt x="16" y="2"/>
                  </a:lnTo>
                  <a:lnTo>
                    <a:pt x="8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24" name="Freeform 29"/>
            <p:cNvSpPr>
              <a:spLocks/>
            </p:cNvSpPr>
            <p:nvPr userDrawn="1"/>
          </p:nvSpPr>
          <p:spPr bwMode="auto">
            <a:xfrm>
              <a:off x="3562" y="2627"/>
              <a:ext cx="32" cy="66"/>
            </a:xfrm>
            <a:custGeom>
              <a:avLst/>
              <a:gdLst>
                <a:gd name="T0" fmla="*/ 14 w 32"/>
                <a:gd name="T1" fmla="*/ 0 h 66"/>
                <a:gd name="T2" fmla="*/ 0 w 32"/>
                <a:gd name="T3" fmla="*/ 0 h 66"/>
                <a:gd name="T4" fmla="*/ 0 w 32"/>
                <a:gd name="T5" fmla="*/ 66 h 66"/>
                <a:gd name="T6" fmla="*/ 14 w 32"/>
                <a:gd name="T7" fmla="*/ 66 h 66"/>
                <a:gd name="T8" fmla="*/ 14 w 32"/>
                <a:gd name="T9" fmla="*/ 66 h 66"/>
                <a:gd name="T10" fmla="*/ 22 w 32"/>
                <a:gd name="T11" fmla="*/ 64 h 66"/>
                <a:gd name="T12" fmla="*/ 28 w 32"/>
                <a:gd name="T13" fmla="*/ 62 h 66"/>
                <a:gd name="T14" fmla="*/ 30 w 32"/>
                <a:gd name="T15" fmla="*/ 56 h 66"/>
                <a:gd name="T16" fmla="*/ 32 w 32"/>
                <a:gd name="T17" fmla="*/ 48 h 66"/>
                <a:gd name="T18" fmla="*/ 32 w 32"/>
                <a:gd name="T19" fmla="*/ 18 h 66"/>
                <a:gd name="T20" fmla="*/ 32 w 32"/>
                <a:gd name="T21" fmla="*/ 18 h 66"/>
                <a:gd name="T22" fmla="*/ 30 w 32"/>
                <a:gd name="T23" fmla="*/ 10 h 66"/>
                <a:gd name="T24" fmla="*/ 28 w 32"/>
                <a:gd name="T25" fmla="*/ 4 h 66"/>
                <a:gd name="T26" fmla="*/ 22 w 32"/>
                <a:gd name="T27" fmla="*/ 2 h 66"/>
                <a:gd name="T28" fmla="*/ 14 w 32"/>
                <a:gd name="T2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2" h="66">
                  <a:moveTo>
                    <a:pt x="14" y="0"/>
                  </a:moveTo>
                  <a:lnTo>
                    <a:pt x="0" y="0"/>
                  </a:lnTo>
                  <a:lnTo>
                    <a:pt x="0" y="66"/>
                  </a:lnTo>
                  <a:lnTo>
                    <a:pt x="14" y="66"/>
                  </a:lnTo>
                  <a:lnTo>
                    <a:pt x="14" y="66"/>
                  </a:lnTo>
                  <a:lnTo>
                    <a:pt x="22" y="64"/>
                  </a:lnTo>
                  <a:lnTo>
                    <a:pt x="28" y="62"/>
                  </a:lnTo>
                  <a:lnTo>
                    <a:pt x="30" y="56"/>
                  </a:lnTo>
                  <a:lnTo>
                    <a:pt x="32" y="48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0" y="10"/>
                  </a:lnTo>
                  <a:lnTo>
                    <a:pt x="28" y="4"/>
                  </a:lnTo>
                  <a:lnTo>
                    <a:pt x="22" y="2"/>
                  </a:lnTo>
                  <a:lnTo>
                    <a:pt x="14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</p:grpSp>
      <p:sp>
        <p:nvSpPr>
          <p:cNvPr id="25" name="TitleLogoEng" hidden="1"/>
          <p:cNvSpPr>
            <a:spLocks noEditPoints="1"/>
          </p:cNvSpPr>
          <p:nvPr/>
        </p:nvSpPr>
        <p:spPr bwMode="auto">
          <a:xfrm>
            <a:off x="7869333" y="5885827"/>
            <a:ext cx="974189" cy="453600"/>
          </a:xfrm>
          <a:custGeom>
            <a:avLst/>
            <a:gdLst>
              <a:gd name="T0" fmla="*/ 1992 w 4450"/>
              <a:gd name="T1" fmla="*/ 1156 h 2072"/>
              <a:gd name="T2" fmla="*/ 1998 w 4450"/>
              <a:gd name="T3" fmla="*/ 1076 h 2072"/>
              <a:gd name="T4" fmla="*/ 2976 w 4450"/>
              <a:gd name="T5" fmla="*/ 1058 h 2072"/>
              <a:gd name="T6" fmla="*/ 2962 w 4450"/>
              <a:gd name="T7" fmla="*/ 654 h 2072"/>
              <a:gd name="T8" fmla="*/ 2840 w 4450"/>
              <a:gd name="T9" fmla="*/ 716 h 2072"/>
              <a:gd name="T10" fmla="*/ 2854 w 4450"/>
              <a:gd name="T11" fmla="*/ 1018 h 2072"/>
              <a:gd name="T12" fmla="*/ 3376 w 4450"/>
              <a:gd name="T13" fmla="*/ 1072 h 2072"/>
              <a:gd name="T14" fmla="*/ 3386 w 4450"/>
              <a:gd name="T15" fmla="*/ 672 h 2072"/>
              <a:gd name="T16" fmla="*/ 3214 w 4450"/>
              <a:gd name="T17" fmla="*/ 1102 h 2072"/>
              <a:gd name="T18" fmla="*/ 3274 w 4450"/>
              <a:gd name="T19" fmla="*/ 1002 h 2072"/>
              <a:gd name="T20" fmla="*/ 4306 w 4450"/>
              <a:gd name="T21" fmla="*/ 896 h 2072"/>
              <a:gd name="T22" fmla="*/ 3600 w 4450"/>
              <a:gd name="T23" fmla="*/ 1348 h 2072"/>
              <a:gd name="T24" fmla="*/ 3816 w 4450"/>
              <a:gd name="T25" fmla="*/ 1260 h 2072"/>
              <a:gd name="T26" fmla="*/ 3772 w 4450"/>
              <a:gd name="T27" fmla="*/ 638 h 2072"/>
              <a:gd name="T28" fmla="*/ 3524 w 4450"/>
              <a:gd name="T29" fmla="*/ 654 h 2072"/>
              <a:gd name="T30" fmla="*/ 3512 w 4450"/>
              <a:gd name="T31" fmla="*/ 1302 h 2072"/>
              <a:gd name="T32" fmla="*/ 3628 w 4450"/>
              <a:gd name="T33" fmla="*/ 742 h 2072"/>
              <a:gd name="T34" fmla="*/ 3688 w 4450"/>
              <a:gd name="T35" fmla="*/ 742 h 2072"/>
              <a:gd name="T36" fmla="*/ 3646 w 4450"/>
              <a:gd name="T37" fmla="*/ 1256 h 2072"/>
              <a:gd name="T38" fmla="*/ 1696 w 4450"/>
              <a:gd name="T39" fmla="*/ 1344 h 2072"/>
              <a:gd name="T40" fmla="*/ 1600 w 4450"/>
              <a:gd name="T41" fmla="*/ 992 h 2072"/>
              <a:gd name="T42" fmla="*/ 1606 w 4450"/>
              <a:gd name="T43" fmla="*/ 1260 h 2072"/>
              <a:gd name="T44" fmla="*/ 1576 w 4450"/>
              <a:gd name="T45" fmla="*/ 740 h 2072"/>
              <a:gd name="T46" fmla="*/ 1638 w 4450"/>
              <a:gd name="T47" fmla="*/ 856 h 2072"/>
              <a:gd name="T48" fmla="*/ 1710 w 4450"/>
              <a:gd name="T49" fmla="*/ 634 h 2072"/>
              <a:gd name="T50" fmla="*/ 1466 w 4450"/>
              <a:gd name="T51" fmla="*/ 662 h 2072"/>
              <a:gd name="T52" fmla="*/ 1466 w 4450"/>
              <a:gd name="T53" fmla="*/ 1312 h 2072"/>
              <a:gd name="T54" fmla="*/ 4450 w 4450"/>
              <a:gd name="T55" fmla="*/ 1590 h 2072"/>
              <a:gd name="T56" fmla="*/ 1572 w 4450"/>
              <a:gd name="T57" fmla="*/ 1668 h 2072"/>
              <a:gd name="T58" fmla="*/ 2628 w 4450"/>
              <a:gd name="T59" fmla="*/ 1726 h 2072"/>
              <a:gd name="T60" fmla="*/ 2628 w 4450"/>
              <a:gd name="T61" fmla="*/ 1726 h 2072"/>
              <a:gd name="T62" fmla="*/ 4324 w 4450"/>
              <a:gd name="T63" fmla="*/ 1726 h 2072"/>
              <a:gd name="T64" fmla="*/ 936 w 4450"/>
              <a:gd name="T65" fmla="*/ 1218 h 2072"/>
              <a:gd name="T66" fmla="*/ 1170 w 4450"/>
              <a:gd name="T67" fmla="*/ 906 h 2072"/>
              <a:gd name="T68" fmla="*/ 1162 w 4450"/>
              <a:gd name="T69" fmla="*/ 374 h 2072"/>
              <a:gd name="T70" fmla="*/ 944 w 4450"/>
              <a:gd name="T71" fmla="*/ 78 h 2072"/>
              <a:gd name="T72" fmla="*/ 790 w 4450"/>
              <a:gd name="T73" fmla="*/ 684 h 2072"/>
              <a:gd name="T74" fmla="*/ 992 w 4450"/>
              <a:gd name="T75" fmla="*/ 1260 h 2072"/>
              <a:gd name="T76" fmla="*/ 958 w 4450"/>
              <a:gd name="T77" fmla="*/ 870 h 2072"/>
              <a:gd name="T78" fmla="*/ 1050 w 4450"/>
              <a:gd name="T79" fmla="*/ 1012 h 2072"/>
              <a:gd name="T80" fmla="*/ 838 w 4450"/>
              <a:gd name="T81" fmla="*/ 624 h 2072"/>
              <a:gd name="T82" fmla="*/ 992 w 4450"/>
              <a:gd name="T83" fmla="*/ 102 h 2072"/>
              <a:gd name="T84" fmla="*/ 1142 w 4450"/>
              <a:gd name="T85" fmla="*/ 556 h 2072"/>
              <a:gd name="T86" fmla="*/ 1124 w 4450"/>
              <a:gd name="T87" fmla="*/ 760 h 2072"/>
              <a:gd name="T88" fmla="*/ 992 w 4450"/>
              <a:gd name="T89" fmla="*/ 314 h 2072"/>
              <a:gd name="T90" fmla="*/ 864 w 4450"/>
              <a:gd name="T91" fmla="*/ 742 h 2072"/>
              <a:gd name="T92" fmla="*/ 724 w 4450"/>
              <a:gd name="T93" fmla="*/ 1576 h 2072"/>
              <a:gd name="T94" fmla="*/ 908 w 4450"/>
              <a:gd name="T95" fmla="*/ 1520 h 2072"/>
              <a:gd name="T96" fmla="*/ 1064 w 4450"/>
              <a:gd name="T97" fmla="*/ 1660 h 2072"/>
              <a:gd name="T98" fmla="*/ 1012 w 4450"/>
              <a:gd name="T99" fmla="*/ 1862 h 2072"/>
              <a:gd name="T100" fmla="*/ 802 w 4450"/>
              <a:gd name="T101" fmla="*/ 1974 h 2072"/>
              <a:gd name="T102" fmla="*/ 436 w 4450"/>
              <a:gd name="T103" fmla="*/ 1862 h 2072"/>
              <a:gd name="T104" fmla="*/ 330 w 4450"/>
              <a:gd name="T105" fmla="*/ 1478 h 2072"/>
              <a:gd name="T106" fmla="*/ 570 w 4450"/>
              <a:gd name="T107" fmla="*/ 1202 h 2072"/>
              <a:gd name="T108" fmla="*/ 508 w 4450"/>
              <a:gd name="T109" fmla="*/ 662 h 2072"/>
              <a:gd name="T110" fmla="*/ 166 w 4450"/>
              <a:gd name="T111" fmla="*/ 892 h 2072"/>
              <a:gd name="T112" fmla="*/ 4 w 4450"/>
              <a:gd name="T113" fmla="*/ 1276 h 2072"/>
              <a:gd name="T114" fmla="*/ 72 w 4450"/>
              <a:gd name="T115" fmla="*/ 1662 h 2072"/>
              <a:gd name="T116" fmla="*/ 348 w 4450"/>
              <a:gd name="T117" fmla="*/ 1966 h 2072"/>
              <a:gd name="T118" fmla="*/ 724 w 4450"/>
              <a:gd name="T119" fmla="*/ 2072 h 2072"/>
              <a:gd name="T120" fmla="*/ 1144 w 4450"/>
              <a:gd name="T121" fmla="*/ 1938 h 20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450" h="2072">
                <a:moveTo>
                  <a:pt x="2586" y="1256"/>
                </a:moveTo>
                <a:lnTo>
                  <a:pt x="2416" y="1256"/>
                </a:lnTo>
                <a:lnTo>
                  <a:pt x="2578" y="716"/>
                </a:lnTo>
                <a:lnTo>
                  <a:pt x="2578" y="626"/>
                </a:lnTo>
                <a:lnTo>
                  <a:pt x="2268" y="626"/>
                </a:lnTo>
                <a:lnTo>
                  <a:pt x="2268" y="716"/>
                </a:lnTo>
                <a:lnTo>
                  <a:pt x="2428" y="716"/>
                </a:lnTo>
                <a:lnTo>
                  <a:pt x="2266" y="1258"/>
                </a:lnTo>
                <a:lnTo>
                  <a:pt x="2266" y="1348"/>
                </a:lnTo>
                <a:lnTo>
                  <a:pt x="2586" y="1348"/>
                </a:lnTo>
                <a:lnTo>
                  <a:pt x="2586" y="1256"/>
                </a:lnTo>
                <a:close/>
                <a:moveTo>
                  <a:pt x="1992" y="1156"/>
                </a:moveTo>
                <a:lnTo>
                  <a:pt x="2058" y="1156"/>
                </a:lnTo>
                <a:lnTo>
                  <a:pt x="2072" y="1348"/>
                </a:lnTo>
                <a:lnTo>
                  <a:pt x="2208" y="1348"/>
                </a:lnTo>
                <a:lnTo>
                  <a:pt x="2134" y="626"/>
                </a:lnTo>
                <a:lnTo>
                  <a:pt x="1916" y="626"/>
                </a:lnTo>
                <a:lnTo>
                  <a:pt x="1844" y="1348"/>
                </a:lnTo>
                <a:lnTo>
                  <a:pt x="1980" y="1348"/>
                </a:lnTo>
                <a:lnTo>
                  <a:pt x="1992" y="1156"/>
                </a:lnTo>
                <a:close/>
                <a:moveTo>
                  <a:pt x="2022" y="716"/>
                </a:moveTo>
                <a:lnTo>
                  <a:pt x="2030" y="716"/>
                </a:lnTo>
                <a:lnTo>
                  <a:pt x="2054" y="1076"/>
                </a:lnTo>
                <a:lnTo>
                  <a:pt x="1998" y="1076"/>
                </a:lnTo>
                <a:lnTo>
                  <a:pt x="2022" y="716"/>
                </a:lnTo>
                <a:close/>
                <a:moveTo>
                  <a:pt x="2804" y="1102"/>
                </a:moveTo>
                <a:lnTo>
                  <a:pt x="2882" y="1102"/>
                </a:lnTo>
                <a:lnTo>
                  <a:pt x="2882" y="1102"/>
                </a:lnTo>
                <a:lnTo>
                  <a:pt x="2900" y="1102"/>
                </a:lnTo>
                <a:lnTo>
                  <a:pt x="2916" y="1100"/>
                </a:lnTo>
                <a:lnTo>
                  <a:pt x="2930" y="1096"/>
                </a:lnTo>
                <a:lnTo>
                  <a:pt x="2942" y="1090"/>
                </a:lnTo>
                <a:lnTo>
                  <a:pt x="2952" y="1084"/>
                </a:lnTo>
                <a:lnTo>
                  <a:pt x="2962" y="1076"/>
                </a:lnTo>
                <a:lnTo>
                  <a:pt x="2970" y="1066"/>
                </a:lnTo>
                <a:lnTo>
                  <a:pt x="2976" y="1058"/>
                </a:lnTo>
                <a:lnTo>
                  <a:pt x="2986" y="1036"/>
                </a:lnTo>
                <a:lnTo>
                  <a:pt x="2992" y="1016"/>
                </a:lnTo>
                <a:lnTo>
                  <a:pt x="2994" y="994"/>
                </a:lnTo>
                <a:lnTo>
                  <a:pt x="2996" y="974"/>
                </a:lnTo>
                <a:lnTo>
                  <a:pt x="2996" y="756"/>
                </a:lnTo>
                <a:lnTo>
                  <a:pt x="2996" y="756"/>
                </a:lnTo>
                <a:lnTo>
                  <a:pt x="2994" y="734"/>
                </a:lnTo>
                <a:lnTo>
                  <a:pt x="2992" y="714"/>
                </a:lnTo>
                <a:lnTo>
                  <a:pt x="2986" y="692"/>
                </a:lnTo>
                <a:lnTo>
                  <a:pt x="2976" y="672"/>
                </a:lnTo>
                <a:lnTo>
                  <a:pt x="2970" y="662"/>
                </a:lnTo>
                <a:lnTo>
                  <a:pt x="2962" y="654"/>
                </a:lnTo>
                <a:lnTo>
                  <a:pt x="2952" y="646"/>
                </a:lnTo>
                <a:lnTo>
                  <a:pt x="2942" y="638"/>
                </a:lnTo>
                <a:lnTo>
                  <a:pt x="2930" y="634"/>
                </a:lnTo>
                <a:lnTo>
                  <a:pt x="2916" y="630"/>
                </a:lnTo>
                <a:lnTo>
                  <a:pt x="2900" y="626"/>
                </a:lnTo>
                <a:lnTo>
                  <a:pt x="2882" y="626"/>
                </a:lnTo>
                <a:lnTo>
                  <a:pt x="2664" y="626"/>
                </a:lnTo>
                <a:lnTo>
                  <a:pt x="2664" y="1348"/>
                </a:lnTo>
                <a:lnTo>
                  <a:pt x="2804" y="1348"/>
                </a:lnTo>
                <a:lnTo>
                  <a:pt x="2804" y="1102"/>
                </a:lnTo>
                <a:close/>
                <a:moveTo>
                  <a:pt x="2804" y="716"/>
                </a:moveTo>
                <a:lnTo>
                  <a:pt x="2840" y="716"/>
                </a:lnTo>
                <a:lnTo>
                  <a:pt x="2840" y="716"/>
                </a:lnTo>
                <a:lnTo>
                  <a:pt x="2846" y="716"/>
                </a:lnTo>
                <a:lnTo>
                  <a:pt x="2850" y="718"/>
                </a:lnTo>
                <a:lnTo>
                  <a:pt x="2854" y="722"/>
                </a:lnTo>
                <a:lnTo>
                  <a:pt x="2858" y="726"/>
                </a:lnTo>
                <a:lnTo>
                  <a:pt x="2864" y="736"/>
                </a:lnTo>
                <a:lnTo>
                  <a:pt x="2866" y="752"/>
                </a:lnTo>
                <a:lnTo>
                  <a:pt x="2866" y="988"/>
                </a:lnTo>
                <a:lnTo>
                  <a:pt x="2866" y="988"/>
                </a:lnTo>
                <a:lnTo>
                  <a:pt x="2864" y="1002"/>
                </a:lnTo>
                <a:lnTo>
                  <a:pt x="2858" y="1014"/>
                </a:lnTo>
                <a:lnTo>
                  <a:pt x="2854" y="1018"/>
                </a:lnTo>
                <a:lnTo>
                  <a:pt x="2850" y="1020"/>
                </a:lnTo>
                <a:lnTo>
                  <a:pt x="2846" y="1022"/>
                </a:lnTo>
                <a:lnTo>
                  <a:pt x="2840" y="1024"/>
                </a:lnTo>
                <a:lnTo>
                  <a:pt x="2804" y="1024"/>
                </a:lnTo>
                <a:lnTo>
                  <a:pt x="2804" y="716"/>
                </a:lnTo>
                <a:close/>
                <a:moveTo>
                  <a:pt x="3214" y="1102"/>
                </a:moveTo>
                <a:lnTo>
                  <a:pt x="3236" y="1102"/>
                </a:lnTo>
                <a:lnTo>
                  <a:pt x="3282" y="1348"/>
                </a:lnTo>
                <a:lnTo>
                  <a:pt x="3430" y="1348"/>
                </a:lnTo>
                <a:lnTo>
                  <a:pt x="3364" y="1082"/>
                </a:lnTo>
                <a:lnTo>
                  <a:pt x="3364" y="1082"/>
                </a:lnTo>
                <a:lnTo>
                  <a:pt x="3376" y="1072"/>
                </a:lnTo>
                <a:lnTo>
                  <a:pt x="3386" y="1058"/>
                </a:lnTo>
                <a:lnTo>
                  <a:pt x="3392" y="1046"/>
                </a:lnTo>
                <a:lnTo>
                  <a:pt x="3398" y="1030"/>
                </a:lnTo>
                <a:lnTo>
                  <a:pt x="3402" y="1016"/>
                </a:lnTo>
                <a:lnTo>
                  <a:pt x="3404" y="1002"/>
                </a:lnTo>
                <a:lnTo>
                  <a:pt x="3406" y="974"/>
                </a:lnTo>
                <a:lnTo>
                  <a:pt x="3406" y="756"/>
                </a:lnTo>
                <a:lnTo>
                  <a:pt x="3406" y="756"/>
                </a:lnTo>
                <a:lnTo>
                  <a:pt x="3406" y="734"/>
                </a:lnTo>
                <a:lnTo>
                  <a:pt x="3402" y="714"/>
                </a:lnTo>
                <a:lnTo>
                  <a:pt x="3396" y="692"/>
                </a:lnTo>
                <a:lnTo>
                  <a:pt x="3386" y="672"/>
                </a:lnTo>
                <a:lnTo>
                  <a:pt x="3380" y="662"/>
                </a:lnTo>
                <a:lnTo>
                  <a:pt x="3372" y="654"/>
                </a:lnTo>
                <a:lnTo>
                  <a:pt x="3362" y="646"/>
                </a:lnTo>
                <a:lnTo>
                  <a:pt x="3352" y="638"/>
                </a:lnTo>
                <a:lnTo>
                  <a:pt x="3340" y="634"/>
                </a:lnTo>
                <a:lnTo>
                  <a:pt x="3326" y="630"/>
                </a:lnTo>
                <a:lnTo>
                  <a:pt x="3310" y="626"/>
                </a:lnTo>
                <a:lnTo>
                  <a:pt x="3294" y="626"/>
                </a:lnTo>
                <a:lnTo>
                  <a:pt x="3074" y="626"/>
                </a:lnTo>
                <a:lnTo>
                  <a:pt x="3074" y="1348"/>
                </a:lnTo>
                <a:lnTo>
                  <a:pt x="3214" y="1348"/>
                </a:lnTo>
                <a:lnTo>
                  <a:pt x="3214" y="1102"/>
                </a:lnTo>
                <a:close/>
                <a:moveTo>
                  <a:pt x="3214" y="716"/>
                </a:moveTo>
                <a:lnTo>
                  <a:pt x="3250" y="716"/>
                </a:lnTo>
                <a:lnTo>
                  <a:pt x="3250" y="716"/>
                </a:lnTo>
                <a:lnTo>
                  <a:pt x="3256" y="716"/>
                </a:lnTo>
                <a:lnTo>
                  <a:pt x="3260" y="718"/>
                </a:lnTo>
                <a:lnTo>
                  <a:pt x="3266" y="722"/>
                </a:lnTo>
                <a:lnTo>
                  <a:pt x="3268" y="726"/>
                </a:lnTo>
                <a:lnTo>
                  <a:pt x="3274" y="736"/>
                </a:lnTo>
                <a:lnTo>
                  <a:pt x="3276" y="752"/>
                </a:lnTo>
                <a:lnTo>
                  <a:pt x="3276" y="988"/>
                </a:lnTo>
                <a:lnTo>
                  <a:pt x="3276" y="988"/>
                </a:lnTo>
                <a:lnTo>
                  <a:pt x="3274" y="1002"/>
                </a:lnTo>
                <a:lnTo>
                  <a:pt x="3268" y="1014"/>
                </a:lnTo>
                <a:lnTo>
                  <a:pt x="3266" y="1018"/>
                </a:lnTo>
                <a:lnTo>
                  <a:pt x="3260" y="1020"/>
                </a:lnTo>
                <a:lnTo>
                  <a:pt x="3256" y="1022"/>
                </a:lnTo>
                <a:lnTo>
                  <a:pt x="3250" y="1024"/>
                </a:lnTo>
                <a:lnTo>
                  <a:pt x="3214" y="1024"/>
                </a:lnTo>
                <a:lnTo>
                  <a:pt x="3214" y="716"/>
                </a:lnTo>
                <a:close/>
                <a:moveTo>
                  <a:pt x="4046" y="896"/>
                </a:moveTo>
                <a:lnTo>
                  <a:pt x="4052" y="896"/>
                </a:lnTo>
                <a:lnTo>
                  <a:pt x="4124" y="1348"/>
                </a:lnTo>
                <a:lnTo>
                  <a:pt x="4234" y="1348"/>
                </a:lnTo>
                <a:lnTo>
                  <a:pt x="4306" y="896"/>
                </a:lnTo>
                <a:lnTo>
                  <a:pt x="4310" y="896"/>
                </a:lnTo>
                <a:lnTo>
                  <a:pt x="4310" y="1348"/>
                </a:lnTo>
                <a:lnTo>
                  <a:pt x="4450" y="1348"/>
                </a:lnTo>
                <a:lnTo>
                  <a:pt x="4450" y="626"/>
                </a:lnTo>
                <a:lnTo>
                  <a:pt x="4270" y="626"/>
                </a:lnTo>
                <a:lnTo>
                  <a:pt x="4178" y="1134"/>
                </a:lnTo>
                <a:lnTo>
                  <a:pt x="4088" y="626"/>
                </a:lnTo>
                <a:lnTo>
                  <a:pt x="3908" y="626"/>
                </a:lnTo>
                <a:lnTo>
                  <a:pt x="3908" y="1348"/>
                </a:lnTo>
                <a:lnTo>
                  <a:pt x="4046" y="1348"/>
                </a:lnTo>
                <a:lnTo>
                  <a:pt x="4046" y="896"/>
                </a:lnTo>
                <a:close/>
                <a:moveTo>
                  <a:pt x="3600" y="1348"/>
                </a:moveTo>
                <a:lnTo>
                  <a:pt x="3716" y="1348"/>
                </a:lnTo>
                <a:lnTo>
                  <a:pt x="3716" y="1348"/>
                </a:lnTo>
                <a:lnTo>
                  <a:pt x="3732" y="1348"/>
                </a:lnTo>
                <a:lnTo>
                  <a:pt x="3748" y="1344"/>
                </a:lnTo>
                <a:lnTo>
                  <a:pt x="3762" y="1340"/>
                </a:lnTo>
                <a:lnTo>
                  <a:pt x="3772" y="1336"/>
                </a:lnTo>
                <a:lnTo>
                  <a:pt x="3782" y="1328"/>
                </a:lnTo>
                <a:lnTo>
                  <a:pt x="3790" y="1320"/>
                </a:lnTo>
                <a:lnTo>
                  <a:pt x="3798" y="1312"/>
                </a:lnTo>
                <a:lnTo>
                  <a:pt x="3804" y="1302"/>
                </a:lnTo>
                <a:lnTo>
                  <a:pt x="3812" y="1282"/>
                </a:lnTo>
                <a:lnTo>
                  <a:pt x="3816" y="1260"/>
                </a:lnTo>
                <a:lnTo>
                  <a:pt x="3818" y="1240"/>
                </a:lnTo>
                <a:lnTo>
                  <a:pt x="3818" y="1220"/>
                </a:lnTo>
                <a:lnTo>
                  <a:pt x="3818" y="756"/>
                </a:lnTo>
                <a:lnTo>
                  <a:pt x="3818" y="756"/>
                </a:lnTo>
                <a:lnTo>
                  <a:pt x="3818" y="734"/>
                </a:lnTo>
                <a:lnTo>
                  <a:pt x="3816" y="714"/>
                </a:lnTo>
                <a:lnTo>
                  <a:pt x="3812" y="692"/>
                </a:lnTo>
                <a:lnTo>
                  <a:pt x="3804" y="672"/>
                </a:lnTo>
                <a:lnTo>
                  <a:pt x="3798" y="662"/>
                </a:lnTo>
                <a:lnTo>
                  <a:pt x="3790" y="654"/>
                </a:lnTo>
                <a:lnTo>
                  <a:pt x="3782" y="646"/>
                </a:lnTo>
                <a:lnTo>
                  <a:pt x="3772" y="638"/>
                </a:lnTo>
                <a:lnTo>
                  <a:pt x="3762" y="634"/>
                </a:lnTo>
                <a:lnTo>
                  <a:pt x="3748" y="630"/>
                </a:lnTo>
                <a:lnTo>
                  <a:pt x="3732" y="626"/>
                </a:lnTo>
                <a:lnTo>
                  <a:pt x="3716" y="626"/>
                </a:lnTo>
                <a:lnTo>
                  <a:pt x="3600" y="626"/>
                </a:lnTo>
                <a:lnTo>
                  <a:pt x="3600" y="626"/>
                </a:lnTo>
                <a:lnTo>
                  <a:pt x="3582" y="626"/>
                </a:lnTo>
                <a:lnTo>
                  <a:pt x="3568" y="630"/>
                </a:lnTo>
                <a:lnTo>
                  <a:pt x="3554" y="634"/>
                </a:lnTo>
                <a:lnTo>
                  <a:pt x="3542" y="638"/>
                </a:lnTo>
                <a:lnTo>
                  <a:pt x="3534" y="646"/>
                </a:lnTo>
                <a:lnTo>
                  <a:pt x="3524" y="654"/>
                </a:lnTo>
                <a:lnTo>
                  <a:pt x="3518" y="662"/>
                </a:lnTo>
                <a:lnTo>
                  <a:pt x="3512" y="672"/>
                </a:lnTo>
                <a:lnTo>
                  <a:pt x="3504" y="692"/>
                </a:lnTo>
                <a:lnTo>
                  <a:pt x="3500" y="714"/>
                </a:lnTo>
                <a:lnTo>
                  <a:pt x="3498" y="734"/>
                </a:lnTo>
                <a:lnTo>
                  <a:pt x="3496" y="756"/>
                </a:lnTo>
                <a:lnTo>
                  <a:pt x="3496" y="1220"/>
                </a:lnTo>
                <a:lnTo>
                  <a:pt x="3496" y="1220"/>
                </a:lnTo>
                <a:lnTo>
                  <a:pt x="3498" y="1240"/>
                </a:lnTo>
                <a:lnTo>
                  <a:pt x="3500" y="1260"/>
                </a:lnTo>
                <a:lnTo>
                  <a:pt x="3504" y="1282"/>
                </a:lnTo>
                <a:lnTo>
                  <a:pt x="3512" y="1302"/>
                </a:lnTo>
                <a:lnTo>
                  <a:pt x="3518" y="1312"/>
                </a:lnTo>
                <a:lnTo>
                  <a:pt x="3524" y="1320"/>
                </a:lnTo>
                <a:lnTo>
                  <a:pt x="3534" y="1328"/>
                </a:lnTo>
                <a:lnTo>
                  <a:pt x="3542" y="1336"/>
                </a:lnTo>
                <a:lnTo>
                  <a:pt x="3554" y="1340"/>
                </a:lnTo>
                <a:lnTo>
                  <a:pt x="3568" y="1344"/>
                </a:lnTo>
                <a:lnTo>
                  <a:pt x="3582" y="1348"/>
                </a:lnTo>
                <a:lnTo>
                  <a:pt x="3600" y="1348"/>
                </a:lnTo>
                <a:lnTo>
                  <a:pt x="3600" y="1348"/>
                </a:lnTo>
                <a:close/>
                <a:moveTo>
                  <a:pt x="3628" y="1230"/>
                </a:moveTo>
                <a:lnTo>
                  <a:pt x="3628" y="746"/>
                </a:lnTo>
                <a:lnTo>
                  <a:pt x="3628" y="742"/>
                </a:lnTo>
                <a:lnTo>
                  <a:pt x="3628" y="740"/>
                </a:lnTo>
                <a:lnTo>
                  <a:pt x="3628" y="740"/>
                </a:lnTo>
                <a:lnTo>
                  <a:pt x="3630" y="730"/>
                </a:lnTo>
                <a:lnTo>
                  <a:pt x="3638" y="722"/>
                </a:lnTo>
                <a:lnTo>
                  <a:pt x="3646" y="718"/>
                </a:lnTo>
                <a:lnTo>
                  <a:pt x="3658" y="716"/>
                </a:lnTo>
                <a:lnTo>
                  <a:pt x="3658" y="716"/>
                </a:lnTo>
                <a:lnTo>
                  <a:pt x="3670" y="718"/>
                </a:lnTo>
                <a:lnTo>
                  <a:pt x="3678" y="722"/>
                </a:lnTo>
                <a:lnTo>
                  <a:pt x="3686" y="730"/>
                </a:lnTo>
                <a:lnTo>
                  <a:pt x="3688" y="740"/>
                </a:lnTo>
                <a:lnTo>
                  <a:pt x="3688" y="742"/>
                </a:lnTo>
                <a:lnTo>
                  <a:pt x="3688" y="746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6"/>
                </a:lnTo>
                <a:lnTo>
                  <a:pt x="3686" y="1242"/>
                </a:lnTo>
                <a:lnTo>
                  <a:pt x="3680" y="1250"/>
                </a:lnTo>
                <a:lnTo>
                  <a:pt x="3670" y="1256"/>
                </a:lnTo>
                <a:lnTo>
                  <a:pt x="3658" y="1260"/>
                </a:lnTo>
                <a:lnTo>
                  <a:pt x="3658" y="1260"/>
                </a:lnTo>
                <a:lnTo>
                  <a:pt x="3646" y="1256"/>
                </a:lnTo>
                <a:lnTo>
                  <a:pt x="3636" y="1250"/>
                </a:lnTo>
                <a:lnTo>
                  <a:pt x="3630" y="1242"/>
                </a:lnTo>
                <a:lnTo>
                  <a:pt x="3628" y="1236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close/>
                <a:moveTo>
                  <a:pt x="1548" y="1348"/>
                </a:moveTo>
                <a:lnTo>
                  <a:pt x="1664" y="1348"/>
                </a:lnTo>
                <a:lnTo>
                  <a:pt x="1664" y="1348"/>
                </a:lnTo>
                <a:lnTo>
                  <a:pt x="1682" y="1348"/>
                </a:lnTo>
                <a:lnTo>
                  <a:pt x="1696" y="1344"/>
                </a:lnTo>
                <a:lnTo>
                  <a:pt x="1710" y="1340"/>
                </a:lnTo>
                <a:lnTo>
                  <a:pt x="1722" y="1336"/>
                </a:lnTo>
                <a:lnTo>
                  <a:pt x="1732" y="1328"/>
                </a:lnTo>
                <a:lnTo>
                  <a:pt x="1740" y="1320"/>
                </a:lnTo>
                <a:lnTo>
                  <a:pt x="1746" y="1312"/>
                </a:lnTo>
                <a:lnTo>
                  <a:pt x="1752" y="1302"/>
                </a:lnTo>
                <a:lnTo>
                  <a:pt x="1760" y="1282"/>
                </a:lnTo>
                <a:lnTo>
                  <a:pt x="1764" y="1260"/>
                </a:lnTo>
                <a:lnTo>
                  <a:pt x="1766" y="1240"/>
                </a:lnTo>
                <a:lnTo>
                  <a:pt x="1768" y="1220"/>
                </a:lnTo>
                <a:lnTo>
                  <a:pt x="1768" y="992"/>
                </a:lnTo>
                <a:lnTo>
                  <a:pt x="1600" y="992"/>
                </a:lnTo>
                <a:lnTo>
                  <a:pt x="1600" y="1074"/>
                </a:lnTo>
                <a:lnTo>
                  <a:pt x="1638" y="1074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6" y="1236"/>
                </a:lnTo>
                <a:lnTo>
                  <a:pt x="1634" y="1242"/>
                </a:lnTo>
                <a:lnTo>
                  <a:pt x="1628" y="1250"/>
                </a:lnTo>
                <a:lnTo>
                  <a:pt x="1618" y="1256"/>
                </a:lnTo>
                <a:lnTo>
                  <a:pt x="1606" y="1260"/>
                </a:lnTo>
                <a:lnTo>
                  <a:pt x="1606" y="1260"/>
                </a:lnTo>
                <a:lnTo>
                  <a:pt x="1594" y="1256"/>
                </a:lnTo>
                <a:lnTo>
                  <a:pt x="1584" y="1250"/>
                </a:lnTo>
                <a:lnTo>
                  <a:pt x="1578" y="1242"/>
                </a:lnTo>
                <a:lnTo>
                  <a:pt x="1576" y="1236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746"/>
                </a:lnTo>
                <a:lnTo>
                  <a:pt x="1576" y="746"/>
                </a:lnTo>
                <a:lnTo>
                  <a:pt x="1576" y="742"/>
                </a:lnTo>
                <a:lnTo>
                  <a:pt x="1576" y="740"/>
                </a:lnTo>
                <a:lnTo>
                  <a:pt x="1576" y="740"/>
                </a:lnTo>
                <a:lnTo>
                  <a:pt x="1578" y="730"/>
                </a:lnTo>
                <a:lnTo>
                  <a:pt x="1586" y="722"/>
                </a:lnTo>
                <a:lnTo>
                  <a:pt x="1596" y="718"/>
                </a:lnTo>
                <a:lnTo>
                  <a:pt x="1606" y="716"/>
                </a:lnTo>
                <a:lnTo>
                  <a:pt x="1606" y="716"/>
                </a:lnTo>
                <a:lnTo>
                  <a:pt x="1618" y="718"/>
                </a:lnTo>
                <a:lnTo>
                  <a:pt x="1628" y="722"/>
                </a:lnTo>
                <a:lnTo>
                  <a:pt x="1634" y="730"/>
                </a:lnTo>
                <a:lnTo>
                  <a:pt x="1636" y="740"/>
                </a:lnTo>
                <a:lnTo>
                  <a:pt x="1638" y="742"/>
                </a:lnTo>
                <a:lnTo>
                  <a:pt x="1638" y="746"/>
                </a:lnTo>
                <a:lnTo>
                  <a:pt x="1638" y="856"/>
                </a:lnTo>
                <a:lnTo>
                  <a:pt x="1768" y="856"/>
                </a:lnTo>
                <a:lnTo>
                  <a:pt x="1768" y="756"/>
                </a:lnTo>
                <a:lnTo>
                  <a:pt x="1768" y="756"/>
                </a:lnTo>
                <a:lnTo>
                  <a:pt x="1766" y="734"/>
                </a:lnTo>
                <a:lnTo>
                  <a:pt x="1764" y="714"/>
                </a:lnTo>
                <a:lnTo>
                  <a:pt x="1760" y="692"/>
                </a:lnTo>
                <a:lnTo>
                  <a:pt x="1752" y="672"/>
                </a:lnTo>
                <a:lnTo>
                  <a:pt x="1746" y="662"/>
                </a:lnTo>
                <a:lnTo>
                  <a:pt x="1740" y="654"/>
                </a:lnTo>
                <a:lnTo>
                  <a:pt x="1732" y="646"/>
                </a:lnTo>
                <a:lnTo>
                  <a:pt x="1722" y="638"/>
                </a:lnTo>
                <a:lnTo>
                  <a:pt x="1710" y="634"/>
                </a:lnTo>
                <a:lnTo>
                  <a:pt x="1696" y="630"/>
                </a:lnTo>
                <a:lnTo>
                  <a:pt x="1682" y="626"/>
                </a:lnTo>
                <a:lnTo>
                  <a:pt x="1664" y="626"/>
                </a:lnTo>
                <a:lnTo>
                  <a:pt x="1548" y="626"/>
                </a:lnTo>
                <a:lnTo>
                  <a:pt x="1548" y="626"/>
                </a:lnTo>
                <a:lnTo>
                  <a:pt x="1532" y="626"/>
                </a:lnTo>
                <a:lnTo>
                  <a:pt x="1516" y="630"/>
                </a:lnTo>
                <a:lnTo>
                  <a:pt x="1502" y="634"/>
                </a:lnTo>
                <a:lnTo>
                  <a:pt x="1492" y="638"/>
                </a:lnTo>
                <a:lnTo>
                  <a:pt x="1482" y="646"/>
                </a:lnTo>
                <a:lnTo>
                  <a:pt x="1474" y="654"/>
                </a:lnTo>
                <a:lnTo>
                  <a:pt x="1466" y="662"/>
                </a:lnTo>
                <a:lnTo>
                  <a:pt x="1460" y="672"/>
                </a:lnTo>
                <a:lnTo>
                  <a:pt x="1452" y="692"/>
                </a:lnTo>
                <a:lnTo>
                  <a:pt x="1448" y="714"/>
                </a:lnTo>
                <a:lnTo>
                  <a:pt x="1446" y="734"/>
                </a:lnTo>
                <a:lnTo>
                  <a:pt x="1446" y="756"/>
                </a:lnTo>
                <a:lnTo>
                  <a:pt x="1446" y="1220"/>
                </a:lnTo>
                <a:lnTo>
                  <a:pt x="1446" y="1220"/>
                </a:lnTo>
                <a:lnTo>
                  <a:pt x="1446" y="1240"/>
                </a:lnTo>
                <a:lnTo>
                  <a:pt x="1448" y="1260"/>
                </a:lnTo>
                <a:lnTo>
                  <a:pt x="1452" y="1282"/>
                </a:lnTo>
                <a:lnTo>
                  <a:pt x="1460" y="1302"/>
                </a:lnTo>
                <a:lnTo>
                  <a:pt x="1466" y="1312"/>
                </a:lnTo>
                <a:lnTo>
                  <a:pt x="1474" y="1320"/>
                </a:lnTo>
                <a:lnTo>
                  <a:pt x="1482" y="1328"/>
                </a:lnTo>
                <a:lnTo>
                  <a:pt x="1492" y="1336"/>
                </a:lnTo>
                <a:lnTo>
                  <a:pt x="1502" y="1340"/>
                </a:lnTo>
                <a:lnTo>
                  <a:pt x="1516" y="1344"/>
                </a:lnTo>
                <a:lnTo>
                  <a:pt x="1532" y="1348"/>
                </a:lnTo>
                <a:lnTo>
                  <a:pt x="1548" y="1348"/>
                </a:lnTo>
                <a:lnTo>
                  <a:pt x="1548" y="1348"/>
                </a:lnTo>
                <a:close/>
                <a:moveTo>
                  <a:pt x="1446" y="1590"/>
                </a:moveTo>
                <a:lnTo>
                  <a:pt x="1446" y="2072"/>
                </a:lnTo>
                <a:lnTo>
                  <a:pt x="4450" y="2072"/>
                </a:lnTo>
                <a:lnTo>
                  <a:pt x="4450" y="1590"/>
                </a:lnTo>
                <a:lnTo>
                  <a:pt x="1446" y="1590"/>
                </a:lnTo>
                <a:close/>
                <a:moveTo>
                  <a:pt x="1770" y="1982"/>
                </a:moveTo>
                <a:lnTo>
                  <a:pt x="1698" y="1982"/>
                </a:lnTo>
                <a:lnTo>
                  <a:pt x="1632" y="1790"/>
                </a:lnTo>
                <a:lnTo>
                  <a:pt x="1632" y="1790"/>
                </a:lnTo>
                <a:lnTo>
                  <a:pt x="1632" y="1790"/>
                </a:lnTo>
                <a:lnTo>
                  <a:pt x="1640" y="1848"/>
                </a:lnTo>
                <a:lnTo>
                  <a:pt x="1642" y="1880"/>
                </a:lnTo>
                <a:lnTo>
                  <a:pt x="1644" y="1908"/>
                </a:lnTo>
                <a:lnTo>
                  <a:pt x="1644" y="1982"/>
                </a:lnTo>
                <a:lnTo>
                  <a:pt x="1572" y="1982"/>
                </a:lnTo>
                <a:lnTo>
                  <a:pt x="1572" y="1668"/>
                </a:lnTo>
                <a:lnTo>
                  <a:pt x="1644" y="1668"/>
                </a:lnTo>
                <a:lnTo>
                  <a:pt x="1710" y="1864"/>
                </a:lnTo>
                <a:lnTo>
                  <a:pt x="1710" y="1864"/>
                </a:lnTo>
                <a:lnTo>
                  <a:pt x="1710" y="1864"/>
                </a:lnTo>
                <a:lnTo>
                  <a:pt x="1708" y="1836"/>
                </a:lnTo>
                <a:lnTo>
                  <a:pt x="1704" y="1806"/>
                </a:lnTo>
                <a:lnTo>
                  <a:pt x="1700" y="1774"/>
                </a:lnTo>
                <a:lnTo>
                  <a:pt x="1698" y="1746"/>
                </a:lnTo>
                <a:lnTo>
                  <a:pt x="1698" y="1668"/>
                </a:lnTo>
                <a:lnTo>
                  <a:pt x="1770" y="1668"/>
                </a:lnTo>
                <a:lnTo>
                  <a:pt x="1770" y="1982"/>
                </a:lnTo>
                <a:close/>
                <a:moveTo>
                  <a:pt x="2628" y="1726"/>
                </a:moveTo>
                <a:lnTo>
                  <a:pt x="2528" y="1726"/>
                </a:lnTo>
                <a:lnTo>
                  <a:pt x="2528" y="1788"/>
                </a:lnTo>
                <a:lnTo>
                  <a:pt x="2618" y="1788"/>
                </a:lnTo>
                <a:lnTo>
                  <a:pt x="2618" y="1848"/>
                </a:lnTo>
                <a:lnTo>
                  <a:pt x="2528" y="1848"/>
                </a:lnTo>
                <a:lnTo>
                  <a:pt x="2528" y="1922"/>
                </a:lnTo>
                <a:lnTo>
                  <a:pt x="2628" y="1922"/>
                </a:lnTo>
                <a:lnTo>
                  <a:pt x="2628" y="1982"/>
                </a:lnTo>
                <a:lnTo>
                  <a:pt x="2452" y="1982"/>
                </a:lnTo>
                <a:lnTo>
                  <a:pt x="2452" y="1668"/>
                </a:lnTo>
                <a:lnTo>
                  <a:pt x="2628" y="1668"/>
                </a:lnTo>
                <a:lnTo>
                  <a:pt x="2628" y="1726"/>
                </a:lnTo>
                <a:close/>
                <a:moveTo>
                  <a:pt x="3476" y="1726"/>
                </a:moveTo>
                <a:lnTo>
                  <a:pt x="3374" y="1726"/>
                </a:lnTo>
                <a:lnTo>
                  <a:pt x="3374" y="1788"/>
                </a:lnTo>
                <a:lnTo>
                  <a:pt x="3464" y="1788"/>
                </a:lnTo>
                <a:lnTo>
                  <a:pt x="3464" y="1848"/>
                </a:lnTo>
                <a:lnTo>
                  <a:pt x="3374" y="1848"/>
                </a:lnTo>
                <a:lnTo>
                  <a:pt x="3374" y="1982"/>
                </a:lnTo>
                <a:lnTo>
                  <a:pt x="3298" y="1982"/>
                </a:lnTo>
                <a:lnTo>
                  <a:pt x="3298" y="1668"/>
                </a:lnTo>
                <a:lnTo>
                  <a:pt x="3476" y="1668"/>
                </a:lnTo>
                <a:lnTo>
                  <a:pt x="3476" y="1726"/>
                </a:lnTo>
                <a:close/>
                <a:moveTo>
                  <a:pt x="4324" y="1726"/>
                </a:moveTo>
                <a:lnTo>
                  <a:pt x="4268" y="1726"/>
                </a:lnTo>
                <a:lnTo>
                  <a:pt x="4268" y="1982"/>
                </a:lnTo>
                <a:lnTo>
                  <a:pt x="4198" y="1982"/>
                </a:lnTo>
                <a:lnTo>
                  <a:pt x="4198" y="1726"/>
                </a:lnTo>
                <a:lnTo>
                  <a:pt x="4138" y="1726"/>
                </a:lnTo>
                <a:lnTo>
                  <a:pt x="4138" y="1668"/>
                </a:lnTo>
                <a:lnTo>
                  <a:pt x="4324" y="1668"/>
                </a:lnTo>
                <a:lnTo>
                  <a:pt x="4324" y="1726"/>
                </a:lnTo>
                <a:close/>
                <a:moveTo>
                  <a:pt x="878" y="1100"/>
                </a:moveTo>
                <a:lnTo>
                  <a:pt x="878" y="1100"/>
                </a:lnTo>
                <a:lnTo>
                  <a:pt x="906" y="1160"/>
                </a:lnTo>
                <a:lnTo>
                  <a:pt x="936" y="1218"/>
                </a:lnTo>
                <a:lnTo>
                  <a:pt x="966" y="1268"/>
                </a:lnTo>
                <a:lnTo>
                  <a:pt x="994" y="1308"/>
                </a:lnTo>
                <a:lnTo>
                  <a:pt x="994" y="1308"/>
                </a:lnTo>
                <a:lnTo>
                  <a:pt x="1014" y="1278"/>
                </a:lnTo>
                <a:lnTo>
                  <a:pt x="1040" y="1240"/>
                </a:lnTo>
                <a:lnTo>
                  <a:pt x="1066" y="1190"/>
                </a:lnTo>
                <a:lnTo>
                  <a:pt x="1094" y="1130"/>
                </a:lnTo>
                <a:lnTo>
                  <a:pt x="1122" y="1064"/>
                </a:lnTo>
                <a:lnTo>
                  <a:pt x="1136" y="1026"/>
                </a:lnTo>
                <a:lnTo>
                  <a:pt x="1148" y="988"/>
                </a:lnTo>
                <a:lnTo>
                  <a:pt x="1160" y="948"/>
                </a:lnTo>
                <a:lnTo>
                  <a:pt x="1170" y="906"/>
                </a:lnTo>
                <a:lnTo>
                  <a:pt x="1178" y="862"/>
                </a:lnTo>
                <a:lnTo>
                  <a:pt x="1186" y="818"/>
                </a:lnTo>
                <a:lnTo>
                  <a:pt x="1186" y="818"/>
                </a:lnTo>
                <a:lnTo>
                  <a:pt x="1192" y="768"/>
                </a:lnTo>
                <a:lnTo>
                  <a:pt x="1196" y="718"/>
                </a:lnTo>
                <a:lnTo>
                  <a:pt x="1198" y="668"/>
                </a:lnTo>
                <a:lnTo>
                  <a:pt x="1198" y="618"/>
                </a:lnTo>
                <a:lnTo>
                  <a:pt x="1194" y="562"/>
                </a:lnTo>
                <a:lnTo>
                  <a:pt x="1186" y="504"/>
                </a:lnTo>
                <a:lnTo>
                  <a:pt x="1176" y="442"/>
                </a:lnTo>
                <a:lnTo>
                  <a:pt x="1162" y="374"/>
                </a:lnTo>
                <a:lnTo>
                  <a:pt x="1162" y="374"/>
                </a:lnTo>
                <a:lnTo>
                  <a:pt x="1152" y="338"/>
                </a:lnTo>
                <a:lnTo>
                  <a:pt x="1142" y="304"/>
                </a:lnTo>
                <a:lnTo>
                  <a:pt x="1132" y="270"/>
                </a:lnTo>
                <a:lnTo>
                  <a:pt x="1120" y="238"/>
                </a:lnTo>
                <a:lnTo>
                  <a:pt x="1094" y="178"/>
                </a:lnTo>
                <a:lnTo>
                  <a:pt x="1066" y="124"/>
                </a:lnTo>
                <a:lnTo>
                  <a:pt x="1042" y="78"/>
                </a:lnTo>
                <a:lnTo>
                  <a:pt x="1020" y="42"/>
                </a:lnTo>
                <a:lnTo>
                  <a:pt x="992" y="0"/>
                </a:lnTo>
                <a:lnTo>
                  <a:pt x="992" y="0"/>
                </a:lnTo>
                <a:lnTo>
                  <a:pt x="964" y="44"/>
                </a:lnTo>
                <a:lnTo>
                  <a:pt x="944" y="78"/>
                </a:lnTo>
                <a:lnTo>
                  <a:pt x="922" y="118"/>
                </a:lnTo>
                <a:lnTo>
                  <a:pt x="900" y="164"/>
                </a:lnTo>
                <a:lnTo>
                  <a:pt x="876" y="216"/>
                </a:lnTo>
                <a:lnTo>
                  <a:pt x="856" y="270"/>
                </a:lnTo>
                <a:lnTo>
                  <a:pt x="836" y="326"/>
                </a:lnTo>
                <a:lnTo>
                  <a:pt x="836" y="326"/>
                </a:lnTo>
                <a:lnTo>
                  <a:pt x="820" y="390"/>
                </a:lnTo>
                <a:lnTo>
                  <a:pt x="808" y="450"/>
                </a:lnTo>
                <a:lnTo>
                  <a:pt x="798" y="510"/>
                </a:lnTo>
                <a:lnTo>
                  <a:pt x="792" y="570"/>
                </a:lnTo>
                <a:lnTo>
                  <a:pt x="790" y="628"/>
                </a:lnTo>
                <a:lnTo>
                  <a:pt x="790" y="684"/>
                </a:lnTo>
                <a:lnTo>
                  <a:pt x="792" y="742"/>
                </a:lnTo>
                <a:lnTo>
                  <a:pt x="798" y="798"/>
                </a:lnTo>
                <a:lnTo>
                  <a:pt x="798" y="798"/>
                </a:lnTo>
                <a:lnTo>
                  <a:pt x="806" y="852"/>
                </a:lnTo>
                <a:lnTo>
                  <a:pt x="818" y="908"/>
                </a:lnTo>
                <a:lnTo>
                  <a:pt x="830" y="958"/>
                </a:lnTo>
                <a:lnTo>
                  <a:pt x="844" y="1004"/>
                </a:lnTo>
                <a:lnTo>
                  <a:pt x="868" y="1074"/>
                </a:lnTo>
                <a:lnTo>
                  <a:pt x="878" y="1100"/>
                </a:lnTo>
                <a:lnTo>
                  <a:pt x="878" y="1100"/>
                </a:lnTo>
                <a:close/>
                <a:moveTo>
                  <a:pt x="992" y="1260"/>
                </a:moveTo>
                <a:lnTo>
                  <a:pt x="992" y="1260"/>
                </a:lnTo>
                <a:lnTo>
                  <a:pt x="976" y="1222"/>
                </a:lnTo>
                <a:lnTo>
                  <a:pt x="966" y="1198"/>
                </a:lnTo>
                <a:lnTo>
                  <a:pt x="956" y="1172"/>
                </a:lnTo>
                <a:lnTo>
                  <a:pt x="948" y="1140"/>
                </a:lnTo>
                <a:lnTo>
                  <a:pt x="942" y="1104"/>
                </a:lnTo>
                <a:lnTo>
                  <a:pt x="938" y="1066"/>
                </a:lnTo>
                <a:lnTo>
                  <a:pt x="934" y="1022"/>
                </a:lnTo>
                <a:lnTo>
                  <a:pt x="934" y="1022"/>
                </a:lnTo>
                <a:lnTo>
                  <a:pt x="936" y="980"/>
                </a:lnTo>
                <a:lnTo>
                  <a:pt x="942" y="940"/>
                </a:lnTo>
                <a:lnTo>
                  <a:pt x="950" y="904"/>
                </a:lnTo>
                <a:lnTo>
                  <a:pt x="958" y="870"/>
                </a:lnTo>
                <a:lnTo>
                  <a:pt x="968" y="840"/>
                </a:lnTo>
                <a:lnTo>
                  <a:pt x="978" y="816"/>
                </a:lnTo>
                <a:lnTo>
                  <a:pt x="988" y="798"/>
                </a:lnTo>
                <a:lnTo>
                  <a:pt x="994" y="788"/>
                </a:lnTo>
                <a:lnTo>
                  <a:pt x="994" y="788"/>
                </a:lnTo>
                <a:lnTo>
                  <a:pt x="1006" y="814"/>
                </a:lnTo>
                <a:lnTo>
                  <a:pt x="1016" y="836"/>
                </a:lnTo>
                <a:lnTo>
                  <a:pt x="1024" y="864"/>
                </a:lnTo>
                <a:lnTo>
                  <a:pt x="1034" y="894"/>
                </a:lnTo>
                <a:lnTo>
                  <a:pt x="1042" y="930"/>
                </a:lnTo>
                <a:lnTo>
                  <a:pt x="1048" y="970"/>
                </a:lnTo>
                <a:lnTo>
                  <a:pt x="1050" y="1012"/>
                </a:lnTo>
                <a:lnTo>
                  <a:pt x="1050" y="1012"/>
                </a:lnTo>
                <a:lnTo>
                  <a:pt x="1050" y="1054"/>
                </a:lnTo>
                <a:lnTo>
                  <a:pt x="1046" y="1094"/>
                </a:lnTo>
                <a:lnTo>
                  <a:pt x="1040" y="1130"/>
                </a:lnTo>
                <a:lnTo>
                  <a:pt x="1032" y="1164"/>
                </a:lnTo>
                <a:lnTo>
                  <a:pt x="1022" y="1194"/>
                </a:lnTo>
                <a:lnTo>
                  <a:pt x="1012" y="1220"/>
                </a:lnTo>
                <a:lnTo>
                  <a:pt x="1002" y="1242"/>
                </a:lnTo>
                <a:lnTo>
                  <a:pt x="992" y="1260"/>
                </a:lnTo>
                <a:lnTo>
                  <a:pt x="992" y="1260"/>
                </a:lnTo>
                <a:close/>
                <a:moveTo>
                  <a:pt x="838" y="624"/>
                </a:moveTo>
                <a:lnTo>
                  <a:pt x="838" y="624"/>
                </a:lnTo>
                <a:lnTo>
                  <a:pt x="840" y="586"/>
                </a:lnTo>
                <a:lnTo>
                  <a:pt x="844" y="550"/>
                </a:lnTo>
                <a:lnTo>
                  <a:pt x="854" y="480"/>
                </a:lnTo>
                <a:lnTo>
                  <a:pt x="868" y="420"/>
                </a:lnTo>
                <a:lnTo>
                  <a:pt x="878" y="376"/>
                </a:lnTo>
                <a:lnTo>
                  <a:pt x="878" y="376"/>
                </a:lnTo>
                <a:lnTo>
                  <a:pt x="896" y="320"/>
                </a:lnTo>
                <a:lnTo>
                  <a:pt x="916" y="268"/>
                </a:lnTo>
                <a:lnTo>
                  <a:pt x="932" y="224"/>
                </a:lnTo>
                <a:lnTo>
                  <a:pt x="950" y="186"/>
                </a:lnTo>
                <a:lnTo>
                  <a:pt x="976" y="130"/>
                </a:lnTo>
                <a:lnTo>
                  <a:pt x="992" y="102"/>
                </a:lnTo>
                <a:lnTo>
                  <a:pt x="992" y="102"/>
                </a:lnTo>
                <a:lnTo>
                  <a:pt x="1010" y="132"/>
                </a:lnTo>
                <a:lnTo>
                  <a:pt x="1040" y="194"/>
                </a:lnTo>
                <a:lnTo>
                  <a:pt x="1058" y="234"/>
                </a:lnTo>
                <a:lnTo>
                  <a:pt x="1076" y="276"/>
                </a:lnTo>
                <a:lnTo>
                  <a:pt x="1092" y="324"/>
                </a:lnTo>
                <a:lnTo>
                  <a:pt x="1108" y="372"/>
                </a:lnTo>
                <a:lnTo>
                  <a:pt x="1108" y="372"/>
                </a:lnTo>
                <a:lnTo>
                  <a:pt x="1120" y="420"/>
                </a:lnTo>
                <a:lnTo>
                  <a:pt x="1130" y="468"/>
                </a:lnTo>
                <a:lnTo>
                  <a:pt x="1138" y="514"/>
                </a:lnTo>
                <a:lnTo>
                  <a:pt x="1142" y="556"/>
                </a:lnTo>
                <a:lnTo>
                  <a:pt x="1146" y="598"/>
                </a:lnTo>
                <a:lnTo>
                  <a:pt x="1148" y="636"/>
                </a:lnTo>
                <a:lnTo>
                  <a:pt x="1150" y="700"/>
                </a:lnTo>
                <a:lnTo>
                  <a:pt x="1150" y="700"/>
                </a:lnTo>
                <a:lnTo>
                  <a:pt x="1146" y="754"/>
                </a:lnTo>
                <a:lnTo>
                  <a:pt x="1142" y="808"/>
                </a:lnTo>
                <a:lnTo>
                  <a:pt x="1136" y="856"/>
                </a:lnTo>
                <a:lnTo>
                  <a:pt x="1128" y="896"/>
                </a:lnTo>
                <a:lnTo>
                  <a:pt x="1128" y="896"/>
                </a:lnTo>
                <a:lnTo>
                  <a:pt x="1128" y="864"/>
                </a:lnTo>
                <a:lnTo>
                  <a:pt x="1128" y="832"/>
                </a:lnTo>
                <a:lnTo>
                  <a:pt x="1124" y="760"/>
                </a:lnTo>
                <a:lnTo>
                  <a:pt x="1116" y="686"/>
                </a:lnTo>
                <a:lnTo>
                  <a:pt x="1104" y="616"/>
                </a:lnTo>
                <a:lnTo>
                  <a:pt x="1104" y="616"/>
                </a:lnTo>
                <a:lnTo>
                  <a:pt x="1096" y="580"/>
                </a:lnTo>
                <a:lnTo>
                  <a:pt x="1084" y="542"/>
                </a:lnTo>
                <a:lnTo>
                  <a:pt x="1072" y="500"/>
                </a:lnTo>
                <a:lnTo>
                  <a:pt x="1056" y="458"/>
                </a:lnTo>
                <a:lnTo>
                  <a:pt x="1040" y="416"/>
                </a:lnTo>
                <a:lnTo>
                  <a:pt x="1024" y="378"/>
                </a:lnTo>
                <a:lnTo>
                  <a:pt x="1008" y="344"/>
                </a:lnTo>
                <a:lnTo>
                  <a:pt x="992" y="314"/>
                </a:lnTo>
                <a:lnTo>
                  <a:pt x="992" y="314"/>
                </a:lnTo>
                <a:lnTo>
                  <a:pt x="978" y="342"/>
                </a:lnTo>
                <a:lnTo>
                  <a:pt x="962" y="374"/>
                </a:lnTo>
                <a:lnTo>
                  <a:pt x="948" y="408"/>
                </a:lnTo>
                <a:lnTo>
                  <a:pt x="932" y="448"/>
                </a:lnTo>
                <a:lnTo>
                  <a:pt x="918" y="488"/>
                </a:lnTo>
                <a:lnTo>
                  <a:pt x="904" y="532"/>
                </a:lnTo>
                <a:lnTo>
                  <a:pt x="892" y="574"/>
                </a:lnTo>
                <a:lnTo>
                  <a:pt x="882" y="616"/>
                </a:lnTo>
                <a:lnTo>
                  <a:pt x="882" y="616"/>
                </a:lnTo>
                <a:lnTo>
                  <a:pt x="874" y="658"/>
                </a:lnTo>
                <a:lnTo>
                  <a:pt x="868" y="700"/>
                </a:lnTo>
                <a:lnTo>
                  <a:pt x="864" y="742"/>
                </a:lnTo>
                <a:lnTo>
                  <a:pt x="860" y="784"/>
                </a:lnTo>
                <a:lnTo>
                  <a:pt x="858" y="854"/>
                </a:lnTo>
                <a:lnTo>
                  <a:pt x="856" y="898"/>
                </a:lnTo>
                <a:lnTo>
                  <a:pt x="856" y="898"/>
                </a:lnTo>
                <a:lnTo>
                  <a:pt x="850" y="858"/>
                </a:lnTo>
                <a:lnTo>
                  <a:pt x="844" y="794"/>
                </a:lnTo>
                <a:lnTo>
                  <a:pt x="838" y="714"/>
                </a:lnTo>
                <a:lnTo>
                  <a:pt x="838" y="670"/>
                </a:lnTo>
                <a:lnTo>
                  <a:pt x="838" y="624"/>
                </a:lnTo>
                <a:lnTo>
                  <a:pt x="838" y="624"/>
                </a:lnTo>
                <a:close/>
                <a:moveTo>
                  <a:pt x="724" y="1576"/>
                </a:moveTo>
                <a:lnTo>
                  <a:pt x="724" y="1576"/>
                </a:lnTo>
                <a:lnTo>
                  <a:pt x="724" y="1574"/>
                </a:lnTo>
                <a:lnTo>
                  <a:pt x="724" y="1574"/>
                </a:lnTo>
                <a:lnTo>
                  <a:pt x="740" y="1560"/>
                </a:lnTo>
                <a:lnTo>
                  <a:pt x="756" y="1548"/>
                </a:lnTo>
                <a:lnTo>
                  <a:pt x="774" y="1538"/>
                </a:lnTo>
                <a:lnTo>
                  <a:pt x="792" y="1530"/>
                </a:lnTo>
                <a:lnTo>
                  <a:pt x="810" y="1524"/>
                </a:lnTo>
                <a:lnTo>
                  <a:pt x="830" y="1520"/>
                </a:lnTo>
                <a:lnTo>
                  <a:pt x="850" y="1516"/>
                </a:lnTo>
                <a:lnTo>
                  <a:pt x="868" y="1516"/>
                </a:lnTo>
                <a:lnTo>
                  <a:pt x="888" y="1516"/>
                </a:lnTo>
                <a:lnTo>
                  <a:pt x="908" y="1520"/>
                </a:lnTo>
                <a:lnTo>
                  <a:pt x="926" y="1524"/>
                </a:lnTo>
                <a:lnTo>
                  <a:pt x="946" y="1530"/>
                </a:lnTo>
                <a:lnTo>
                  <a:pt x="964" y="1538"/>
                </a:lnTo>
                <a:lnTo>
                  <a:pt x="980" y="1548"/>
                </a:lnTo>
                <a:lnTo>
                  <a:pt x="998" y="1560"/>
                </a:lnTo>
                <a:lnTo>
                  <a:pt x="1012" y="1574"/>
                </a:lnTo>
                <a:lnTo>
                  <a:pt x="1012" y="1574"/>
                </a:lnTo>
                <a:lnTo>
                  <a:pt x="1026" y="1590"/>
                </a:lnTo>
                <a:lnTo>
                  <a:pt x="1038" y="1606"/>
                </a:lnTo>
                <a:lnTo>
                  <a:pt x="1048" y="1624"/>
                </a:lnTo>
                <a:lnTo>
                  <a:pt x="1058" y="1642"/>
                </a:lnTo>
                <a:lnTo>
                  <a:pt x="1064" y="1660"/>
                </a:lnTo>
                <a:lnTo>
                  <a:pt x="1068" y="1680"/>
                </a:lnTo>
                <a:lnTo>
                  <a:pt x="1072" y="1698"/>
                </a:lnTo>
                <a:lnTo>
                  <a:pt x="1072" y="1718"/>
                </a:lnTo>
                <a:lnTo>
                  <a:pt x="1072" y="1738"/>
                </a:lnTo>
                <a:lnTo>
                  <a:pt x="1068" y="1756"/>
                </a:lnTo>
                <a:lnTo>
                  <a:pt x="1064" y="1776"/>
                </a:lnTo>
                <a:lnTo>
                  <a:pt x="1058" y="1794"/>
                </a:lnTo>
                <a:lnTo>
                  <a:pt x="1048" y="1812"/>
                </a:lnTo>
                <a:lnTo>
                  <a:pt x="1038" y="1830"/>
                </a:lnTo>
                <a:lnTo>
                  <a:pt x="1026" y="1846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0" y="1864"/>
                </a:lnTo>
                <a:lnTo>
                  <a:pt x="1010" y="1864"/>
                </a:lnTo>
                <a:lnTo>
                  <a:pt x="980" y="1892"/>
                </a:lnTo>
                <a:lnTo>
                  <a:pt x="946" y="1914"/>
                </a:lnTo>
                <a:lnTo>
                  <a:pt x="912" y="1936"/>
                </a:lnTo>
                <a:lnTo>
                  <a:pt x="876" y="1952"/>
                </a:lnTo>
                <a:lnTo>
                  <a:pt x="840" y="1964"/>
                </a:lnTo>
                <a:lnTo>
                  <a:pt x="802" y="1974"/>
                </a:lnTo>
                <a:lnTo>
                  <a:pt x="762" y="1980"/>
                </a:lnTo>
                <a:lnTo>
                  <a:pt x="724" y="1982"/>
                </a:lnTo>
                <a:lnTo>
                  <a:pt x="724" y="1982"/>
                </a:lnTo>
                <a:lnTo>
                  <a:pt x="684" y="1980"/>
                </a:lnTo>
                <a:lnTo>
                  <a:pt x="646" y="1974"/>
                </a:lnTo>
                <a:lnTo>
                  <a:pt x="608" y="1964"/>
                </a:lnTo>
                <a:lnTo>
                  <a:pt x="570" y="1952"/>
                </a:lnTo>
                <a:lnTo>
                  <a:pt x="534" y="1934"/>
                </a:lnTo>
                <a:lnTo>
                  <a:pt x="500" y="1914"/>
                </a:lnTo>
                <a:lnTo>
                  <a:pt x="468" y="1890"/>
                </a:lnTo>
                <a:lnTo>
                  <a:pt x="436" y="1862"/>
                </a:lnTo>
                <a:lnTo>
                  <a:pt x="436" y="1862"/>
                </a:lnTo>
                <a:lnTo>
                  <a:pt x="412" y="1836"/>
                </a:lnTo>
                <a:lnTo>
                  <a:pt x="390" y="1806"/>
                </a:lnTo>
                <a:lnTo>
                  <a:pt x="370" y="1776"/>
                </a:lnTo>
                <a:lnTo>
                  <a:pt x="354" y="1746"/>
                </a:lnTo>
                <a:lnTo>
                  <a:pt x="342" y="1714"/>
                </a:lnTo>
                <a:lnTo>
                  <a:pt x="332" y="1680"/>
                </a:lnTo>
                <a:lnTo>
                  <a:pt x="324" y="1648"/>
                </a:lnTo>
                <a:lnTo>
                  <a:pt x="320" y="1614"/>
                </a:lnTo>
                <a:lnTo>
                  <a:pt x="318" y="1578"/>
                </a:lnTo>
                <a:lnTo>
                  <a:pt x="318" y="1544"/>
                </a:lnTo>
                <a:lnTo>
                  <a:pt x="322" y="1510"/>
                </a:lnTo>
                <a:lnTo>
                  <a:pt x="330" y="1478"/>
                </a:lnTo>
                <a:lnTo>
                  <a:pt x="340" y="1444"/>
                </a:lnTo>
                <a:lnTo>
                  <a:pt x="352" y="1412"/>
                </a:lnTo>
                <a:lnTo>
                  <a:pt x="368" y="1380"/>
                </a:lnTo>
                <a:lnTo>
                  <a:pt x="386" y="1350"/>
                </a:lnTo>
                <a:lnTo>
                  <a:pt x="386" y="1350"/>
                </a:lnTo>
                <a:lnTo>
                  <a:pt x="410" y="1320"/>
                </a:lnTo>
                <a:lnTo>
                  <a:pt x="436" y="1290"/>
                </a:lnTo>
                <a:lnTo>
                  <a:pt x="436" y="1290"/>
                </a:lnTo>
                <a:lnTo>
                  <a:pt x="468" y="1262"/>
                </a:lnTo>
                <a:lnTo>
                  <a:pt x="500" y="1238"/>
                </a:lnTo>
                <a:lnTo>
                  <a:pt x="534" y="1218"/>
                </a:lnTo>
                <a:lnTo>
                  <a:pt x="570" y="1202"/>
                </a:lnTo>
                <a:lnTo>
                  <a:pt x="608" y="1188"/>
                </a:lnTo>
                <a:lnTo>
                  <a:pt x="646" y="1178"/>
                </a:lnTo>
                <a:lnTo>
                  <a:pt x="684" y="1174"/>
                </a:lnTo>
                <a:lnTo>
                  <a:pt x="724" y="1172"/>
                </a:lnTo>
                <a:lnTo>
                  <a:pt x="724" y="630"/>
                </a:lnTo>
                <a:lnTo>
                  <a:pt x="724" y="630"/>
                </a:lnTo>
                <a:lnTo>
                  <a:pt x="686" y="630"/>
                </a:lnTo>
                <a:lnTo>
                  <a:pt x="650" y="634"/>
                </a:lnTo>
                <a:lnTo>
                  <a:pt x="614" y="638"/>
                </a:lnTo>
                <a:lnTo>
                  <a:pt x="578" y="644"/>
                </a:lnTo>
                <a:lnTo>
                  <a:pt x="542" y="652"/>
                </a:lnTo>
                <a:lnTo>
                  <a:pt x="508" y="662"/>
                </a:lnTo>
                <a:lnTo>
                  <a:pt x="474" y="674"/>
                </a:lnTo>
                <a:lnTo>
                  <a:pt x="442" y="686"/>
                </a:lnTo>
                <a:lnTo>
                  <a:pt x="410" y="700"/>
                </a:lnTo>
                <a:lnTo>
                  <a:pt x="378" y="716"/>
                </a:lnTo>
                <a:lnTo>
                  <a:pt x="348" y="734"/>
                </a:lnTo>
                <a:lnTo>
                  <a:pt x="320" y="752"/>
                </a:lnTo>
                <a:lnTo>
                  <a:pt x="290" y="772"/>
                </a:lnTo>
                <a:lnTo>
                  <a:pt x="264" y="794"/>
                </a:lnTo>
                <a:lnTo>
                  <a:pt x="238" y="816"/>
                </a:lnTo>
                <a:lnTo>
                  <a:pt x="212" y="840"/>
                </a:lnTo>
                <a:lnTo>
                  <a:pt x="188" y="866"/>
                </a:lnTo>
                <a:lnTo>
                  <a:pt x="166" y="892"/>
                </a:lnTo>
                <a:lnTo>
                  <a:pt x="144" y="920"/>
                </a:lnTo>
                <a:lnTo>
                  <a:pt x="124" y="948"/>
                </a:lnTo>
                <a:lnTo>
                  <a:pt x="104" y="976"/>
                </a:lnTo>
                <a:lnTo>
                  <a:pt x="88" y="1006"/>
                </a:lnTo>
                <a:lnTo>
                  <a:pt x="72" y="1038"/>
                </a:lnTo>
                <a:lnTo>
                  <a:pt x="56" y="1070"/>
                </a:lnTo>
                <a:lnTo>
                  <a:pt x="44" y="1102"/>
                </a:lnTo>
                <a:lnTo>
                  <a:pt x="32" y="1136"/>
                </a:lnTo>
                <a:lnTo>
                  <a:pt x="22" y="1170"/>
                </a:lnTo>
                <a:lnTo>
                  <a:pt x="14" y="1206"/>
                </a:lnTo>
                <a:lnTo>
                  <a:pt x="8" y="1240"/>
                </a:lnTo>
                <a:lnTo>
                  <a:pt x="4" y="1276"/>
                </a:lnTo>
                <a:lnTo>
                  <a:pt x="0" y="1314"/>
                </a:lnTo>
                <a:lnTo>
                  <a:pt x="0" y="1350"/>
                </a:lnTo>
                <a:lnTo>
                  <a:pt x="0" y="1350"/>
                </a:lnTo>
                <a:lnTo>
                  <a:pt x="0" y="1388"/>
                </a:lnTo>
                <a:lnTo>
                  <a:pt x="4" y="1424"/>
                </a:lnTo>
                <a:lnTo>
                  <a:pt x="8" y="1460"/>
                </a:lnTo>
                <a:lnTo>
                  <a:pt x="14" y="1496"/>
                </a:lnTo>
                <a:lnTo>
                  <a:pt x="22" y="1530"/>
                </a:lnTo>
                <a:lnTo>
                  <a:pt x="32" y="1564"/>
                </a:lnTo>
                <a:lnTo>
                  <a:pt x="44" y="1598"/>
                </a:lnTo>
                <a:lnTo>
                  <a:pt x="56" y="1630"/>
                </a:lnTo>
                <a:lnTo>
                  <a:pt x="72" y="1662"/>
                </a:lnTo>
                <a:lnTo>
                  <a:pt x="88" y="1694"/>
                </a:lnTo>
                <a:lnTo>
                  <a:pt x="104" y="1724"/>
                </a:lnTo>
                <a:lnTo>
                  <a:pt x="124" y="1754"/>
                </a:lnTo>
                <a:lnTo>
                  <a:pt x="144" y="1782"/>
                </a:lnTo>
                <a:lnTo>
                  <a:pt x="166" y="1808"/>
                </a:lnTo>
                <a:lnTo>
                  <a:pt x="188" y="1836"/>
                </a:lnTo>
                <a:lnTo>
                  <a:pt x="212" y="1860"/>
                </a:lnTo>
                <a:lnTo>
                  <a:pt x="238" y="1884"/>
                </a:lnTo>
                <a:lnTo>
                  <a:pt x="264" y="1906"/>
                </a:lnTo>
                <a:lnTo>
                  <a:pt x="290" y="1928"/>
                </a:lnTo>
                <a:lnTo>
                  <a:pt x="320" y="1948"/>
                </a:lnTo>
                <a:lnTo>
                  <a:pt x="348" y="1966"/>
                </a:lnTo>
                <a:lnTo>
                  <a:pt x="378" y="1984"/>
                </a:lnTo>
                <a:lnTo>
                  <a:pt x="410" y="2000"/>
                </a:lnTo>
                <a:lnTo>
                  <a:pt x="442" y="2014"/>
                </a:lnTo>
                <a:lnTo>
                  <a:pt x="474" y="2028"/>
                </a:lnTo>
                <a:lnTo>
                  <a:pt x="508" y="2038"/>
                </a:lnTo>
                <a:lnTo>
                  <a:pt x="542" y="2048"/>
                </a:lnTo>
                <a:lnTo>
                  <a:pt x="578" y="2056"/>
                </a:lnTo>
                <a:lnTo>
                  <a:pt x="614" y="2062"/>
                </a:lnTo>
                <a:lnTo>
                  <a:pt x="650" y="2068"/>
                </a:lnTo>
                <a:lnTo>
                  <a:pt x="686" y="2070"/>
                </a:lnTo>
                <a:lnTo>
                  <a:pt x="724" y="2072"/>
                </a:lnTo>
                <a:lnTo>
                  <a:pt x="724" y="2072"/>
                </a:lnTo>
                <a:lnTo>
                  <a:pt x="762" y="2070"/>
                </a:lnTo>
                <a:lnTo>
                  <a:pt x="800" y="2068"/>
                </a:lnTo>
                <a:lnTo>
                  <a:pt x="838" y="2062"/>
                </a:lnTo>
                <a:lnTo>
                  <a:pt x="876" y="2056"/>
                </a:lnTo>
                <a:lnTo>
                  <a:pt x="912" y="2046"/>
                </a:lnTo>
                <a:lnTo>
                  <a:pt x="948" y="2036"/>
                </a:lnTo>
                <a:lnTo>
                  <a:pt x="982" y="2024"/>
                </a:lnTo>
                <a:lnTo>
                  <a:pt x="1016" y="2010"/>
                </a:lnTo>
                <a:lnTo>
                  <a:pt x="1050" y="1994"/>
                </a:lnTo>
                <a:lnTo>
                  <a:pt x="1082" y="1976"/>
                </a:lnTo>
                <a:lnTo>
                  <a:pt x="1114" y="1958"/>
                </a:lnTo>
                <a:lnTo>
                  <a:pt x="1144" y="1938"/>
                </a:lnTo>
                <a:lnTo>
                  <a:pt x="1172" y="1916"/>
                </a:lnTo>
                <a:lnTo>
                  <a:pt x="1200" y="1894"/>
                </a:lnTo>
                <a:lnTo>
                  <a:pt x="1226" y="1868"/>
                </a:lnTo>
                <a:lnTo>
                  <a:pt x="1252" y="1844"/>
                </a:lnTo>
                <a:lnTo>
                  <a:pt x="1252" y="1348"/>
                </a:lnTo>
                <a:lnTo>
                  <a:pt x="724" y="1348"/>
                </a:lnTo>
                <a:lnTo>
                  <a:pt x="724" y="157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ru-RU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52446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аздел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87337" y="2528900"/>
            <a:ext cx="8569325" cy="697303"/>
          </a:xfrm>
        </p:spPr>
        <p:txBody>
          <a:bodyPr>
            <a:noAutofit/>
          </a:bodyPr>
          <a:lstStyle>
            <a:lvl1pPr>
              <a:defRPr baseline="0"/>
            </a:lvl1pPr>
          </a:lstStyle>
          <a:p>
            <a:r>
              <a:rPr lang="ru-RU" dirty="0" smtClean="0"/>
              <a:t>Введите название раздела (максимум две строки)</a:t>
            </a:r>
            <a:endParaRPr lang="en-US" dirty="0"/>
          </a:p>
        </p:txBody>
      </p:sp>
      <p:cxnSp>
        <p:nvCxnSpPr>
          <p:cNvPr id="4" name="Прямая соединительная линия 7"/>
          <p:cNvCxnSpPr/>
          <p:nvPr/>
        </p:nvCxnSpPr>
        <p:spPr>
          <a:xfrm>
            <a:off x="287338" y="3429000"/>
            <a:ext cx="8569325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9"/>
          <p:cNvCxnSpPr/>
          <p:nvPr/>
        </p:nvCxnSpPr>
        <p:spPr>
          <a:xfrm>
            <a:off x="8566352" y="6522320"/>
            <a:ext cx="0" cy="1440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10"/>
          <p:cNvSpPr/>
          <p:nvPr/>
        </p:nvSpPr>
        <p:spPr>
          <a:xfrm>
            <a:off x="8633637" y="6469800"/>
            <a:ext cx="304660" cy="173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fld id="{AF528B6D-1001-487C-8FFE-85B114390330}" type="slidenum">
              <a:rPr lang="ru-RU" sz="1600" b="1" smtClean="0">
                <a:solidFill>
                  <a:srgbClr val="3C3C3C"/>
                </a:solidFill>
              </a:rPr>
              <a:pPr/>
              <a:t>‹#›</a:t>
            </a:fld>
            <a:endParaRPr lang="ru-RU" sz="1600" b="1" dirty="0">
              <a:solidFill>
                <a:srgbClr val="3C3C3C"/>
              </a:solidFill>
            </a:endParaRPr>
          </a:p>
        </p:txBody>
      </p:sp>
      <p:sp>
        <p:nvSpPr>
          <p:cNvPr id="38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87337" y="3717031"/>
            <a:ext cx="8569325" cy="2304257"/>
          </a:xfrm>
        </p:spPr>
        <p:txBody>
          <a:bodyPr vert="horz" lIns="0" tIns="0" rIns="0" bIns="0" rtlCol="0">
            <a:noAutofit/>
          </a:bodyPr>
          <a:lstStyle>
            <a:lvl1pPr>
              <a:defRPr lang="ru-RU" sz="2200" b="0" dirty="0"/>
            </a:lvl1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11" name="LogoRus"/>
          <p:cNvSpPr/>
          <p:nvPr/>
        </p:nvSpPr>
        <p:spPr>
          <a:xfrm>
            <a:off x="5436096" y="6465926"/>
            <a:ext cx="3096717" cy="24686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algn="r"/>
            <a:r>
              <a:rPr lang="ru-RU" sz="1600" dirty="0" smtClean="0">
                <a:solidFill>
                  <a:srgbClr val="706F6F"/>
                </a:solidFill>
              </a:rPr>
              <a:t>Газпром нефть</a:t>
            </a:r>
            <a:endParaRPr lang="ru-RU" sz="1600" dirty="0">
              <a:solidFill>
                <a:srgbClr val="706F6F"/>
              </a:solidFill>
            </a:endParaRPr>
          </a:p>
        </p:txBody>
      </p:sp>
      <p:sp>
        <p:nvSpPr>
          <p:cNvPr id="13" name="LogoEng" hidden="1"/>
          <p:cNvSpPr/>
          <p:nvPr/>
        </p:nvSpPr>
        <p:spPr>
          <a:xfrm>
            <a:off x="5436096" y="6465926"/>
            <a:ext cx="3096717" cy="24686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algn="r"/>
            <a:r>
              <a:rPr lang="en-US" sz="1600" dirty="0" smtClean="0">
                <a:solidFill>
                  <a:srgbClr val="706F6F"/>
                </a:solidFill>
              </a:rPr>
              <a:t>Gazprom neft</a:t>
            </a:r>
            <a:endParaRPr lang="ru-RU" sz="1600" dirty="0">
              <a:solidFill>
                <a:srgbClr val="706F6F"/>
              </a:solidFill>
            </a:endParaRPr>
          </a:p>
        </p:txBody>
      </p:sp>
      <p:sp>
        <p:nvSpPr>
          <p:cNvPr id="12" name="Footer" hidden="1"/>
          <p:cNvSpPr/>
          <p:nvPr/>
        </p:nvSpPr>
        <p:spPr>
          <a:xfrm>
            <a:off x="298896" y="6440488"/>
            <a:ext cx="5137200" cy="252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endParaRPr lang="ru-RU" sz="1600" dirty="0" smtClean="0">
              <a:solidFill>
                <a:srgbClr val="706F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861306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ыво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87339" y="2708919"/>
            <a:ext cx="8569324" cy="3631556"/>
          </a:xfrm>
        </p:spPr>
        <p:txBody>
          <a:bodyPr vert="horz" lIns="0" tIns="0" rIns="0" bIns="0" rtlCol="0">
            <a:noAutofit/>
          </a:bodyPr>
          <a:lstStyle>
            <a:lvl1pPr>
              <a:defRPr lang="ru-RU" sz="2200" b="0" dirty="0"/>
            </a:lvl1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1" hasCustomPrompt="1"/>
          </p:nvPr>
        </p:nvSpPr>
        <p:spPr>
          <a:xfrm>
            <a:off x="287337" y="1952836"/>
            <a:ext cx="8569325" cy="680297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400" b="1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ru-RU" dirty="0" smtClean="0"/>
              <a:t>Введите заголовок</a:t>
            </a:r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8566352" y="6522320"/>
            <a:ext cx="0" cy="1440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8633637" y="6469800"/>
            <a:ext cx="304660" cy="173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fld id="{AF528B6D-1001-487C-8FFE-85B114390330}" type="slidenum">
              <a:rPr lang="ru-RU" sz="1600" b="1" smtClean="0">
                <a:solidFill>
                  <a:srgbClr val="3C3C3C"/>
                </a:solidFill>
              </a:rPr>
              <a:pPr/>
              <a:t>‹#›</a:t>
            </a:fld>
            <a:endParaRPr lang="ru-RU" sz="1600" b="1" dirty="0">
              <a:solidFill>
                <a:srgbClr val="3C3C3C"/>
              </a:solidFill>
            </a:endParaRPr>
          </a:p>
        </p:txBody>
      </p:sp>
      <p:sp>
        <p:nvSpPr>
          <p:cNvPr id="12" name="LogoRus"/>
          <p:cNvSpPr/>
          <p:nvPr/>
        </p:nvSpPr>
        <p:spPr>
          <a:xfrm>
            <a:off x="5436096" y="6465926"/>
            <a:ext cx="3096717" cy="24686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algn="r"/>
            <a:r>
              <a:rPr lang="ru-RU" sz="1600" dirty="0" smtClean="0">
                <a:solidFill>
                  <a:srgbClr val="706F6F"/>
                </a:solidFill>
              </a:rPr>
              <a:t>Газпром нефть</a:t>
            </a:r>
            <a:endParaRPr lang="ru-RU" sz="1600" dirty="0">
              <a:solidFill>
                <a:srgbClr val="706F6F"/>
              </a:solidFill>
            </a:endParaRPr>
          </a:p>
        </p:txBody>
      </p:sp>
      <p:sp>
        <p:nvSpPr>
          <p:cNvPr id="13" name="LogoEng" hidden="1"/>
          <p:cNvSpPr/>
          <p:nvPr/>
        </p:nvSpPr>
        <p:spPr>
          <a:xfrm>
            <a:off x="5436096" y="6465926"/>
            <a:ext cx="3096717" cy="24686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algn="r"/>
            <a:r>
              <a:rPr lang="en-US" sz="1600" dirty="0" smtClean="0">
                <a:solidFill>
                  <a:srgbClr val="706F6F"/>
                </a:solidFill>
              </a:rPr>
              <a:t>Gazprom neft</a:t>
            </a:r>
            <a:endParaRPr lang="ru-RU" sz="1600" dirty="0">
              <a:solidFill>
                <a:srgbClr val="706F6F"/>
              </a:solidFill>
            </a:endParaRPr>
          </a:p>
        </p:txBody>
      </p:sp>
      <p:sp>
        <p:nvSpPr>
          <p:cNvPr id="8" name="Footer" hidden="1"/>
          <p:cNvSpPr/>
          <p:nvPr/>
        </p:nvSpPr>
        <p:spPr>
          <a:xfrm>
            <a:off x="298896" y="6440488"/>
            <a:ext cx="5137200" cy="252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endParaRPr lang="ru-RU" sz="1600" dirty="0" smtClean="0">
              <a:solidFill>
                <a:srgbClr val="706F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35764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ru-RU" dirty="0" smtClean="0"/>
              <a:t>Введите заголовок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9448296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hasCustomPrompt="1"/>
          </p:nvPr>
        </p:nvSpPr>
        <p:spPr>
          <a:xfrm>
            <a:off x="287524" y="260350"/>
            <a:ext cx="8569657" cy="605514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81" name="ContentsTitle5" hidden="1"/>
          <p:cNvSpPr txBox="1"/>
          <p:nvPr/>
        </p:nvSpPr>
        <p:spPr>
          <a:xfrm>
            <a:off x="641276" y="2628856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>
                <a:solidFill>
                  <a:srgbClr val="3C3C3C"/>
                </a:solidFill>
              </a:rPr>
              <a:t>Название раздела</a:t>
            </a:r>
          </a:p>
        </p:txBody>
      </p:sp>
      <p:cxnSp>
        <p:nvCxnSpPr>
          <p:cNvPr id="82" name="line5" hidden="1"/>
          <p:cNvCxnSpPr/>
          <p:nvPr/>
        </p:nvCxnSpPr>
        <p:spPr>
          <a:xfrm>
            <a:off x="297656" y="2905879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ContentsNumber5" hidden="1"/>
          <p:cNvSpPr txBox="1"/>
          <p:nvPr/>
        </p:nvSpPr>
        <p:spPr>
          <a:xfrm>
            <a:off x="287524" y="2491040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r>
              <a:rPr lang="ru-RU" dirty="0">
                <a:solidFill>
                  <a:srgbClr val="706F6F"/>
                </a:solidFill>
              </a:rPr>
              <a:t>5</a:t>
            </a:r>
            <a:endParaRPr lang="ru-RU" dirty="0" smtClean="0">
              <a:solidFill>
                <a:srgbClr val="706F6F"/>
              </a:solidFill>
            </a:endParaRPr>
          </a:p>
        </p:txBody>
      </p:sp>
      <p:sp>
        <p:nvSpPr>
          <p:cNvPr id="84" name="ContentsTitle3">
            <a:hlinkClick r:id="" action="ppaction://noaction"/>
          </p:cNvPr>
          <p:cNvSpPr txBox="1"/>
          <p:nvPr/>
        </p:nvSpPr>
        <p:spPr>
          <a:xfrm>
            <a:off x="641276" y="1964953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endParaRPr lang="ru-RU" sz="1600" dirty="0">
              <a:solidFill>
                <a:srgbClr val="3C3C3C"/>
              </a:solidFill>
            </a:endParaRPr>
          </a:p>
        </p:txBody>
      </p:sp>
      <p:cxnSp>
        <p:nvCxnSpPr>
          <p:cNvPr id="85" name="line3"/>
          <p:cNvCxnSpPr/>
          <p:nvPr/>
        </p:nvCxnSpPr>
        <p:spPr>
          <a:xfrm>
            <a:off x="297656" y="2218047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ContentsNumber3">
            <a:hlinkClick r:id="" action="ppaction://noaction"/>
          </p:cNvPr>
          <p:cNvSpPr txBox="1"/>
          <p:nvPr/>
        </p:nvSpPr>
        <p:spPr>
          <a:xfrm>
            <a:off x="287524" y="1814439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r>
              <a:rPr lang="ru-RU" dirty="0">
                <a:solidFill>
                  <a:srgbClr val="706F6F"/>
                </a:solidFill>
              </a:rPr>
              <a:t>3</a:t>
            </a:r>
            <a:endParaRPr lang="ru-RU" dirty="0" smtClean="0">
              <a:solidFill>
                <a:srgbClr val="706F6F"/>
              </a:solidFill>
            </a:endParaRPr>
          </a:p>
        </p:txBody>
      </p:sp>
      <p:sp>
        <p:nvSpPr>
          <p:cNvPr id="87" name="ContentsTitle4" hidden="1"/>
          <p:cNvSpPr txBox="1"/>
          <p:nvPr/>
        </p:nvSpPr>
        <p:spPr>
          <a:xfrm>
            <a:off x="641276" y="2298492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>
                <a:solidFill>
                  <a:srgbClr val="3C3C3C"/>
                </a:solidFill>
              </a:rPr>
              <a:t>Название раздела</a:t>
            </a:r>
          </a:p>
        </p:txBody>
      </p:sp>
      <p:cxnSp>
        <p:nvCxnSpPr>
          <p:cNvPr id="88" name="line4" hidden="1"/>
          <p:cNvCxnSpPr/>
          <p:nvPr/>
        </p:nvCxnSpPr>
        <p:spPr>
          <a:xfrm>
            <a:off x="297656" y="2561963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ContentsNumber4" hidden="1"/>
          <p:cNvSpPr txBox="1"/>
          <p:nvPr/>
        </p:nvSpPr>
        <p:spPr>
          <a:xfrm>
            <a:off x="287524" y="2154327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r>
              <a:rPr lang="ru-RU" dirty="0">
                <a:solidFill>
                  <a:srgbClr val="706F6F"/>
                </a:solidFill>
              </a:rPr>
              <a:t>4</a:t>
            </a:r>
            <a:endParaRPr lang="ru-RU" dirty="0" smtClean="0">
              <a:solidFill>
                <a:srgbClr val="706F6F"/>
              </a:solidFill>
            </a:endParaRPr>
          </a:p>
        </p:txBody>
      </p:sp>
      <p:sp>
        <p:nvSpPr>
          <p:cNvPr id="90" name="ContentsTitle6" hidden="1"/>
          <p:cNvSpPr txBox="1"/>
          <p:nvPr/>
        </p:nvSpPr>
        <p:spPr>
          <a:xfrm>
            <a:off x="641276" y="2961818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>
                <a:solidFill>
                  <a:srgbClr val="3C3C3C"/>
                </a:solidFill>
              </a:rPr>
              <a:t>Название раздела</a:t>
            </a:r>
          </a:p>
        </p:txBody>
      </p:sp>
      <p:cxnSp>
        <p:nvCxnSpPr>
          <p:cNvPr id="91" name="line6" hidden="1"/>
          <p:cNvCxnSpPr/>
          <p:nvPr/>
        </p:nvCxnSpPr>
        <p:spPr>
          <a:xfrm>
            <a:off x="297656" y="3249795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ContentsNumber6" hidden="1"/>
          <p:cNvSpPr txBox="1"/>
          <p:nvPr/>
        </p:nvSpPr>
        <p:spPr>
          <a:xfrm>
            <a:off x="287524" y="2830351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r>
              <a:rPr lang="ru-RU" dirty="0">
                <a:solidFill>
                  <a:srgbClr val="706F6F"/>
                </a:solidFill>
              </a:rPr>
              <a:t>6</a:t>
            </a:r>
            <a:endParaRPr lang="ru-RU" dirty="0" smtClean="0">
              <a:solidFill>
                <a:srgbClr val="706F6F"/>
              </a:solidFill>
            </a:endParaRPr>
          </a:p>
        </p:txBody>
      </p:sp>
      <p:sp>
        <p:nvSpPr>
          <p:cNvPr id="93" name="ContentsTitle2">
            <a:hlinkClick r:id="" action="ppaction://noaction"/>
          </p:cNvPr>
          <p:cNvSpPr txBox="1"/>
          <p:nvPr/>
        </p:nvSpPr>
        <p:spPr>
          <a:xfrm>
            <a:off x="641276" y="1625065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endParaRPr lang="ru-RU" sz="1600" dirty="0">
              <a:solidFill>
                <a:srgbClr val="3C3C3C"/>
              </a:solidFill>
            </a:endParaRPr>
          </a:p>
        </p:txBody>
      </p:sp>
      <p:cxnSp>
        <p:nvCxnSpPr>
          <p:cNvPr id="94" name="line2"/>
          <p:cNvCxnSpPr/>
          <p:nvPr/>
        </p:nvCxnSpPr>
        <p:spPr>
          <a:xfrm>
            <a:off x="297656" y="1874131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ContentsNumber2">
            <a:hlinkClick r:id="" action="ppaction://noaction"/>
          </p:cNvPr>
          <p:cNvSpPr txBox="1"/>
          <p:nvPr/>
        </p:nvSpPr>
        <p:spPr>
          <a:xfrm>
            <a:off x="287524" y="1468202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r>
              <a:rPr lang="ru-RU" dirty="0">
                <a:solidFill>
                  <a:srgbClr val="706F6F"/>
                </a:solidFill>
              </a:rPr>
              <a:t>2</a:t>
            </a:r>
            <a:endParaRPr lang="ru-RU" dirty="0" smtClean="0">
              <a:solidFill>
                <a:srgbClr val="706F6F"/>
              </a:solidFill>
            </a:endParaRPr>
          </a:p>
        </p:txBody>
      </p:sp>
      <p:sp>
        <p:nvSpPr>
          <p:cNvPr id="96" name="ContentsTitle7" hidden="1"/>
          <p:cNvSpPr txBox="1"/>
          <p:nvPr/>
        </p:nvSpPr>
        <p:spPr>
          <a:xfrm>
            <a:off x="641276" y="3310651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>
                <a:solidFill>
                  <a:srgbClr val="3C3C3C"/>
                </a:solidFill>
              </a:rPr>
              <a:t>Название раздела</a:t>
            </a:r>
          </a:p>
        </p:txBody>
      </p:sp>
      <p:sp>
        <p:nvSpPr>
          <p:cNvPr id="97" name="ContentsNumber7" hidden="1"/>
          <p:cNvSpPr txBox="1"/>
          <p:nvPr/>
        </p:nvSpPr>
        <p:spPr>
          <a:xfrm>
            <a:off x="287524" y="3160139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r>
              <a:rPr lang="ru-RU" dirty="0">
                <a:solidFill>
                  <a:srgbClr val="706F6F"/>
                </a:solidFill>
              </a:rPr>
              <a:t>7</a:t>
            </a:r>
            <a:endParaRPr lang="ru-RU" dirty="0" smtClean="0">
              <a:solidFill>
                <a:srgbClr val="706F6F"/>
              </a:solidFill>
            </a:endParaRPr>
          </a:p>
        </p:txBody>
      </p:sp>
      <p:cxnSp>
        <p:nvCxnSpPr>
          <p:cNvPr id="98" name="line7" hidden="1"/>
          <p:cNvCxnSpPr/>
          <p:nvPr/>
        </p:nvCxnSpPr>
        <p:spPr>
          <a:xfrm>
            <a:off x="297656" y="3593711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ContentsTitle8" hidden="1"/>
          <p:cNvSpPr txBox="1"/>
          <p:nvPr/>
        </p:nvSpPr>
        <p:spPr>
          <a:xfrm>
            <a:off x="641276" y="3650537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>
                <a:solidFill>
                  <a:srgbClr val="3C3C3C"/>
                </a:solidFill>
              </a:rPr>
              <a:t>Название раздела</a:t>
            </a:r>
          </a:p>
        </p:txBody>
      </p:sp>
      <p:cxnSp>
        <p:nvCxnSpPr>
          <p:cNvPr id="100" name="line8" hidden="1"/>
          <p:cNvCxnSpPr/>
          <p:nvPr/>
        </p:nvCxnSpPr>
        <p:spPr>
          <a:xfrm>
            <a:off x="297656" y="3937627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ContentsNumber8" hidden="1"/>
          <p:cNvSpPr txBox="1"/>
          <p:nvPr/>
        </p:nvSpPr>
        <p:spPr>
          <a:xfrm>
            <a:off x="287524" y="3500025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r>
              <a:rPr lang="ru-RU" dirty="0" smtClean="0">
                <a:solidFill>
                  <a:srgbClr val="706F6F"/>
                </a:solidFill>
              </a:rPr>
              <a:t>8</a:t>
            </a:r>
          </a:p>
        </p:txBody>
      </p:sp>
      <p:sp>
        <p:nvSpPr>
          <p:cNvPr id="102" name="ContentsTitle13" hidden="1"/>
          <p:cNvSpPr txBox="1"/>
          <p:nvPr/>
        </p:nvSpPr>
        <p:spPr>
          <a:xfrm>
            <a:off x="649288" y="5413477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>
                <a:solidFill>
                  <a:srgbClr val="3C3C3C"/>
                </a:solidFill>
              </a:rPr>
              <a:t>Название раздела</a:t>
            </a:r>
          </a:p>
        </p:txBody>
      </p:sp>
      <p:cxnSp>
        <p:nvCxnSpPr>
          <p:cNvPr id="103" name="line13" hidden="1"/>
          <p:cNvCxnSpPr/>
          <p:nvPr/>
        </p:nvCxnSpPr>
        <p:spPr>
          <a:xfrm>
            <a:off x="297656" y="5657207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ContentsNumber13" hidden="1"/>
          <p:cNvSpPr txBox="1"/>
          <p:nvPr/>
        </p:nvSpPr>
        <p:spPr>
          <a:xfrm>
            <a:off x="287524" y="5262961"/>
            <a:ext cx="256480" cy="386054"/>
          </a:xfrm>
          <a:prstGeom prst="rect">
            <a:avLst/>
          </a:prstGeom>
          <a:noFill/>
        </p:spPr>
        <p:txBody>
          <a:bodyPr wrap="none" lIns="0" tIns="108000" rIns="0" bIns="0" rtlCol="0" anchor="b">
            <a:spAutoFit/>
          </a:bodyPr>
          <a:lstStyle/>
          <a:p>
            <a:r>
              <a:rPr lang="ru-RU" dirty="0" smtClean="0">
                <a:solidFill>
                  <a:srgbClr val="706F6F"/>
                </a:solidFill>
              </a:rPr>
              <a:t>13</a:t>
            </a:r>
          </a:p>
        </p:txBody>
      </p:sp>
      <p:sp>
        <p:nvSpPr>
          <p:cNvPr id="105" name="ContentsTitle11" hidden="1"/>
          <p:cNvSpPr txBox="1"/>
          <p:nvPr/>
        </p:nvSpPr>
        <p:spPr>
          <a:xfrm>
            <a:off x="649288" y="4727348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>
                <a:solidFill>
                  <a:srgbClr val="3C3C3C"/>
                </a:solidFill>
              </a:rPr>
              <a:t>Название раздела</a:t>
            </a:r>
          </a:p>
        </p:txBody>
      </p:sp>
      <p:cxnSp>
        <p:nvCxnSpPr>
          <p:cNvPr id="106" name="line11" hidden="1"/>
          <p:cNvCxnSpPr/>
          <p:nvPr/>
        </p:nvCxnSpPr>
        <p:spPr>
          <a:xfrm>
            <a:off x="297656" y="4969375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ContentsNumber11" hidden="1"/>
          <p:cNvSpPr txBox="1"/>
          <p:nvPr/>
        </p:nvSpPr>
        <p:spPr>
          <a:xfrm>
            <a:off x="287524" y="4564134"/>
            <a:ext cx="239361" cy="386054"/>
          </a:xfrm>
          <a:prstGeom prst="rect">
            <a:avLst/>
          </a:prstGeom>
          <a:noFill/>
        </p:spPr>
        <p:txBody>
          <a:bodyPr wrap="none" lIns="0" tIns="108000" rIns="0" bIns="0" rtlCol="0" anchor="b">
            <a:spAutoFit/>
          </a:bodyPr>
          <a:lstStyle/>
          <a:p>
            <a:r>
              <a:rPr lang="ru-RU" dirty="0" smtClean="0">
                <a:solidFill>
                  <a:srgbClr val="706F6F"/>
                </a:solidFill>
              </a:rPr>
              <a:t>11</a:t>
            </a:r>
          </a:p>
        </p:txBody>
      </p:sp>
      <p:sp>
        <p:nvSpPr>
          <p:cNvPr id="108" name="ContentsTitle15" hidden="1"/>
          <p:cNvSpPr txBox="1"/>
          <p:nvPr/>
        </p:nvSpPr>
        <p:spPr>
          <a:xfrm>
            <a:off x="649288" y="6099598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>
                <a:solidFill>
                  <a:srgbClr val="3C3C3C"/>
                </a:solidFill>
              </a:rPr>
              <a:t>Название раздела</a:t>
            </a:r>
          </a:p>
        </p:txBody>
      </p:sp>
      <p:cxnSp>
        <p:nvCxnSpPr>
          <p:cNvPr id="109" name="line15" hidden="1"/>
          <p:cNvCxnSpPr/>
          <p:nvPr/>
        </p:nvCxnSpPr>
        <p:spPr>
          <a:xfrm>
            <a:off x="297656" y="6345037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ContentsNumber15" hidden="1"/>
          <p:cNvSpPr txBox="1"/>
          <p:nvPr/>
        </p:nvSpPr>
        <p:spPr>
          <a:xfrm>
            <a:off x="287524" y="5936386"/>
            <a:ext cx="256480" cy="386054"/>
          </a:xfrm>
          <a:prstGeom prst="rect">
            <a:avLst/>
          </a:prstGeom>
          <a:noFill/>
        </p:spPr>
        <p:txBody>
          <a:bodyPr wrap="none" lIns="0" tIns="108000" rIns="0" bIns="0" rtlCol="0" anchor="b">
            <a:spAutoFit/>
          </a:bodyPr>
          <a:lstStyle/>
          <a:p>
            <a:r>
              <a:rPr lang="ru-RU" dirty="0" smtClean="0">
                <a:solidFill>
                  <a:srgbClr val="706F6F"/>
                </a:solidFill>
              </a:rPr>
              <a:t>15</a:t>
            </a:r>
          </a:p>
        </p:txBody>
      </p:sp>
      <p:sp>
        <p:nvSpPr>
          <p:cNvPr id="111" name="ContentsTitle12" hidden="1"/>
          <p:cNvSpPr txBox="1"/>
          <p:nvPr/>
        </p:nvSpPr>
        <p:spPr>
          <a:xfrm>
            <a:off x="649288" y="5073587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>
                <a:solidFill>
                  <a:srgbClr val="3C3C3C"/>
                </a:solidFill>
              </a:rPr>
              <a:t>Название раздела</a:t>
            </a:r>
          </a:p>
        </p:txBody>
      </p:sp>
      <p:cxnSp>
        <p:nvCxnSpPr>
          <p:cNvPr id="112" name="line12" hidden="1"/>
          <p:cNvCxnSpPr/>
          <p:nvPr/>
        </p:nvCxnSpPr>
        <p:spPr>
          <a:xfrm>
            <a:off x="297656" y="5313291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ContentsNumber12" hidden="1"/>
          <p:cNvSpPr txBox="1"/>
          <p:nvPr/>
        </p:nvSpPr>
        <p:spPr>
          <a:xfrm>
            <a:off x="287524" y="4916722"/>
            <a:ext cx="256480" cy="386054"/>
          </a:xfrm>
          <a:prstGeom prst="rect">
            <a:avLst/>
          </a:prstGeom>
          <a:noFill/>
        </p:spPr>
        <p:txBody>
          <a:bodyPr wrap="none" lIns="0" tIns="108000" rIns="0" bIns="0" rtlCol="0" anchor="b">
            <a:spAutoFit/>
          </a:bodyPr>
          <a:lstStyle/>
          <a:p>
            <a:r>
              <a:rPr lang="ru-RU" dirty="0" smtClean="0">
                <a:solidFill>
                  <a:srgbClr val="706F6F"/>
                </a:solidFill>
              </a:rPr>
              <a:t>12</a:t>
            </a:r>
          </a:p>
        </p:txBody>
      </p:sp>
      <p:sp>
        <p:nvSpPr>
          <p:cNvPr id="114" name="ContentsTitle9" hidden="1"/>
          <p:cNvSpPr txBox="1"/>
          <p:nvPr/>
        </p:nvSpPr>
        <p:spPr>
          <a:xfrm>
            <a:off x="649288" y="4015823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 smtClean="0">
                <a:solidFill>
                  <a:srgbClr val="3C3C3C"/>
                </a:solidFill>
              </a:rPr>
              <a:t>Название раздела</a:t>
            </a:r>
          </a:p>
        </p:txBody>
      </p:sp>
      <p:cxnSp>
        <p:nvCxnSpPr>
          <p:cNvPr id="115" name="line9" hidden="1"/>
          <p:cNvCxnSpPr/>
          <p:nvPr/>
        </p:nvCxnSpPr>
        <p:spPr>
          <a:xfrm>
            <a:off x="297656" y="4281543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ContentsNumber9" hidden="1"/>
          <p:cNvSpPr txBox="1"/>
          <p:nvPr/>
        </p:nvSpPr>
        <p:spPr>
          <a:xfrm>
            <a:off x="287524" y="3839911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r>
              <a:rPr lang="ru-RU" dirty="0" smtClean="0">
                <a:solidFill>
                  <a:srgbClr val="706F6F"/>
                </a:solidFill>
              </a:rPr>
              <a:t>9</a:t>
            </a:r>
          </a:p>
        </p:txBody>
      </p:sp>
      <p:sp>
        <p:nvSpPr>
          <p:cNvPr id="117" name="ContentsTitle14" hidden="1"/>
          <p:cNvSpPr txBox="1"/>
          <p:nvPr/>
        </p:nvSpPr>
        <p:spPr>
          <a:xfrm>
            <a:off x="649288" y="5747018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>
                <a:solidFill>
                  <a:srgbClr val="3C3C3C"/>
                </a:solidFill>
              </a:rPr>
              <a:t>Название раздела</a:t>
            </a:r>
          </a:p>
        </p:txBody>
      </p:sp>
      <p:cxnSp>
        <p:nvCxnSpPr>
          <p:cNvPr id="118" name="line14" hidden="1"/>
          <p:cNvCxnSpPr/>
          <p:nvPr/>
        </p:nvCxnSpPr>
        <p:spPr>
          <a:xfrm>
            <a:off x="297656" y="6001123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ContentsNumber14" hidden="1"/>
          <p:cNvSpPr txBox="1"/>
          <p:nvPr/>
        </p:nvSpPr>
        <p:spPr>
          <a:xfrm>
            <a:off x="287524" y="5602851"/>
            <a:ext cx="256480" cy="386054"/>
          </a:xfrm>
          <a:prstGeom prst="rect">
            <a:avLst/>
          </a:prstGeom>
          <a:noFill/>
        </p:spPr>
        <p:txBody>
          <a:bodyPr wrap="none" lIns="0" tIns="108000" rIns="0" bIns="0" rtlCol="0" anchor="b">
            <a:spAutoFit/>
          </a:bodyPr>
          <a:lstStyle/>
          <a:p>
            <a:r>
              <a:rPr lang="ru-RU" dirty="0" smtClean="0">
                <a:solidFill>
                  <a:srgbClr val="706F6F"/>
                </a:solidFill>
              </a:rPr>
              <a:t>14</a:t>
            </a:r>
          </a:p>
        </p:txBody>
      </p:sp>
      <p:sp>
        <p:nvSpPr>
          <p:cNvPr id="120" name="ContentsTitle10" hidden="1"/>
          <p:cNvSpPr txBox="1"/>
          <p:nvPr/>
        </p:nvSpPr>
        <p:spPr>
          <a:xfrm>
            <a:off x="649288" y="4374760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>
                <a:solidFill>
                  <a:srgbClr val="3C3C3C"/>
                </a:solidFill>
              </a:rPr>
              <a:t>Название </a:t>
            </a:r>
            <a:r>
              <a:rPr lang="ru-RU" sz="1600" dirty="0" smtClean="0">
                <a:solidFill>
                  <a:srgbClr val="3C3C3C"/>
                </a:solidFill>
              </a:rPr>
              <a:t>раздела</a:t>
            </a:r>
            <a:endParaRPr lang="ru-RU" sz="1600" dirty="0">
              <a:solidFill>
                <a:srgbClr val="3C3C3C"/>
              </a:solidFill>
            </a:endParaRPr>
          </a:p>
        </p:txBody>
      </p:sp>
      <p:cxnSp>
        <p:nvCxnSpPr>
          <p:cNvPr id="121" name="line10" hidden="1"/>
          <p:cNvCxnSpPr/>
          <p:nvPr/>
        </p:nvCxnSpPr>
        <p:spPr>
          <a:xfrm>
            <a:off x="297656" y="4625459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ContentsNumber10" hidden="1"/>
          <p:cNvSpPr txBox="1"/>
          <p:nvPr/>
        </p:nvSpPr>
        <p:spPr>
          <a:xfrm>
            <a:off x="287524" y="4205197"/>
            <a:ext cx="256480" cy="386054"/>
          </a:xfrm>
          <a:prstGeom prst="rect">
            <a:avLst/>
          </a:prstGeom>
          <a:noFill/>
        </p:spPr>
        <p:txBody>
          <a:bodyPr wrap="none" lIns="0" tIns="108000" rIns="0" bIns="0" rtlCol="0" anchor="b">
            <a:spAutoFit/>
          </a:bodyPr>
          <a:lstStyle/>
          <a:p>
            <a:r>
              <a:rPr lang="ru-RU" dirty="0" smtClean="0">
                <a:solidFill>
                  <a:srgbClr val="706F6F"/>
                </a:solidFill>
              </a:rPr>
              <a:t>10</a:t>
            </a:r>
          </a:p>
        </p:txBody>
      </p:sp>
      <p:sp>
        <p:nvSpPr>
          <p:cNvPr id="46" name="ContentsTitle1">
            <a:hlinkClick r:id="" action="ppaction://noaction"/>
          </p:cNvPr>
          <p:cNvSpPr txBox="1"/>
          <p:nvPr/>
        </p:nvSpPr>
        <p:spPr>
          <a:xfrm>
            <a:off x="641276" y="1298289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endParaRPr lang="ru-RU" sz="1600" dirty="0">
              <a:solidFill>
                <a:srgbClr val="3C3C3C"/>
              </a:solidFill>
            </a:endParaRPr>
          </a:p>
        </p:txBody>
      </p:sp>
      <p:cxnSp>
        <p:nvCxnSpPr>
          <p:cNvPr id="47" name="line1"/>
          <p:cNvCxnSpPr/>
          <p:nvPr/>
        </p:nvCxnSpPr>
        <p:spPr>
          <a:xfrm>
            <a:off x="297656" y="1530215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ContentsNumber1">
            <a:hlinkClick r:id="" action="ppaction://noaction"/>
          </p:cNvPr>
          <p:cNvSpPr txBox="1"/>
          <p:nvPr/>
        </p:nvSpPr>
        <p:spPr>
          <a:xfrm>
            <a:off x="287524" y="1154655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r>
              <a:rPr lang="ru-RU" dirty="0">
                <a:solidFill>
                  <a:srgbClr val="706F6F"/>
                </a:solidFill>
              </a:rPr>
              <a:t>1</a:t>
            </a:r>
            <a:endParaRPr lang="ru-RU" dirty="0" smtClean="0">
              <a:solidFill>
                <a:srgbClr val="706F6F"/>
              </a:solidFill>
            </a:endParaRPr>
          </a:p>
        </p:txBody>
      </p:sp>
      <p:sp>
        <p:nvSpPr>
          <p:cNvPr id="49" name="Number1"/>
          <p:cNvSpPr txBox="1"/>
          <p:nvPr/>
        </p:nvSpPr>
        <p:spPr>
          <a:xfrm>
            <a:off x="8460432" y="1154655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dirty="0" smtClean="0">
                <a:solidFill>
                  <a:srgbClr val="706F6F"/>
                </a:solidFill>
              </a:rPr>
              <a:t>3</a:t>
            </a:r>
          </a:p>
        </p:txBody>
      </p:sp>
      <p:sp>
        <p:nvSpPr>
          <p:cNvPr id="50" name="Number2"/>
          <p:cNvSpPr txBox="1"/>
          <p:nvPr/>
        </p:nvSpPr>
        <p:spPr>
          <a:xfrm>
            <a:off x="8460432" y="1499317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dirty="0" smtClean="0">
                <a:solidFill>
                  <a:srgbClr val="706F6F"/>
                </a:solidFill>
              </a:rPr>
              <a:t>6</a:t>
            </a:r>
          </a:p>
        </p:txBody>
      </p:sp>
      <p:sp>
        <p:nvSpPr>
          <p:cNvPr id="51" name="Number3"/>
          <p:cNvSpPr txBox="1"/>
          <p:nvPr/>
        </p:nvSpPr>
        <p:spPr>
          <a:xfrm>
            <a:off x="8460432" y="1843980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dirty="0" smtClean="0">
                <a:solidFill>
                  <a:srgbClr val="706F6F"/>
                </a:solidFill>
              </a:rPr>
              <a:t>9</a:t>
            </a:r>
          </a:p>
        </p:txBody>
      </p:sp>
      <p:sp>
        <p:nvSpPr>
          <p:cNvPr id="52" name="Number5" hidden="1"/>
          <p:cNvSpPr txBox="1"/>
          <p:nvPr/>
        </p:nvSpPr>
        <p:spPr>
          <a:xfrm>
            <a:off x="8460432" y="2533306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dirty="0" smtClean="0">
                <a:solidFill>
                  <a:srgbClr val="706F6F"/>
                </a:solidFill>
              </a:rPr>
              <a:t>1</a:t>
            </a:r>
          </a:p>
        </p:txBody>
      </p:sp>
      <p:sp>
        <p:nvSpPr>
          <p:cNvPr id="53" name="Number6" hidden="1"/>
          <p:cNvSpPr txBox="1"/>
          <p:nvPr/>
        </p:nvSpPr>
        <p:spPr>
          <a:xfrm>
            <a:off x="8460432" y="2877969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dirty="0" smtClean="0">
                <a:solidFill>
                  <a:srgbClr val="706F6F"/>
                </a:solidFill>
              </a:rPr>
              <a:t>1</a:t>
            </a:r>
          </a:p>
        </p:txBody>
      </p:sp>
      <p:sp>
        <p:nvSpPr>
          <p:cNvPr id="54" name="Number7" hidden="1"/>
          <p:cNvSpPr txBox="1"/>
          <p:nvPr/>
        </p:nvSpPr>
        <p:spPr>
          <a:xfrm>
            <a:off x="8460432" y="3222632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dirty="0" smtClean="0">
                <a:solidFill>
                  <a:srgbClr val="706F6F"/>
                </a:solidFill>
              </a:rPr>
              <a:t>1</a:t>
            </a:r>
          </a:p>
        </p:txBody>
      </p:sp>
      <p:sp>
        <p:nvSpPr>
          <p:cNvPr id="55" name="Number8" hidden="1"/>
          <p:cNvSpPr txBox="1"/>
          <p:nvPr/>
        </p:nvSpPr>
        <p:spPr>
          <a:xfrm>
            <a:off x="8460432" y="3567295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dirty="0" smtClean="0">
                <a:solidFill>
                  <a:srgbClr val="706F6F"/>
                </a:solidFill>
              </a:rPr>
              <a:t>1</a:t>
            </a:r>
          </a:p>
        </p:txBody>
      </p:sp>
      <p:sp>
        <p:nvSpPr>
          <p:cNvPr id="56" name="Number4" hidden="1"/>
          <p:cNvSpPr txBox="1"/>
          <p:nvPr/>
        </p:nvSpPr>
        <p:spPr>
          <a:xfrm>
            <a:off x="8460432" y="2188643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dirty="0" smtClean="0">
                <a:solidFill>
                  <a:srgbClr val="706F6F"/>
                </a:solidFill>
              </a:rPr>
              <a:t>1</a:t>
            </a:r>
          </a:p>
        </p:txBody>
      </p:sp>
      <p:sp>
        <p:nvSpPr>
          <p:cNvPr id="57" name="Number9" hidden="1"/>
          <p:cNvSpPr txBox="1"/>
          <p:nvPr/>
        </p:nvSpPr>
        <p:spPr>
          <a:xfrm>
            <a:off x="8460432" y="3911958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dirty="0" smtClean="0">
                <a:solidFill>
                  <a:srgbClr val="706F6F"/>
                </a:solidFill>
              </a:rPr>
              <a:t>1</a:t>
            </a:r>
          </a:p>
        </p:txBody>
      </p:sp>
      <p:sp>
        <p:nvSpPr>
          <p:cNvPr id="58" name="Number10" hidden="1"/>
          <p:cNvSpPr txBox="1"/>
          <p:nvPr/>
        </p:nvSpPr>
        <p:spPr>
          <a:xfrm>
            <a:off x="8460432" y="4256620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dirty="0" smtClean="0">
                <a:solidFill>
                  <a:srgbClr val="706F6F"/>
                </a:solidFill>
              </a:rPr>
              <a:t>1</a:t>
            </a:r>
          </a:p>
        </p:txBody>
      </p:sp>
      <p:sp>
        <p:nvSpPr>
          <p:cNvPr id="59" name="Number11" hidden="1"/>
          <p:cNvSpPr txBox="1"/>
          <p:nvPr/>
        </p:nvSpPr>
        <p:spPr>
          <a:xfrm>
            <a:off x="8460432" y="4601282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dirty="0" smtClean="0">
                <a:solidFill>
                  <a:srgbClr val="706F6F"/>
                </a:solidFill>
              </a:rPr>
              <a:t>1</a:t>
            </a:r>
          </a:p>
        </p:txBody>
      </p:sp>
      <p:sp>
        <p:nvSpPr>
          <p:cNvPr id="60" name="Number12" hidden="1"/>
          <p:cNvSpPr txBox="1"/>
          <p:nvPr/>
        </p:nvSpPr>
        <p:spPr>
          <a:xfrm>
            <a:off x="8460432" y="4945944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dirty="0" smtClean="0">
                <a:solidFill>
                  <a:srgbClr val="706F6F"/>
                </a:solidFill>
              </a:rPr>
              <a:t>1</a:t>
            </a:r>
          </a:p>
        </p:txBody>
      </p:sp>
      <p:sp>
        <p:nvSpPr>
          <p:cNvPr id="61" name="Number13" hidden="1"/>
          <p:cNvSpPr txBox="1"/>
          <p:nvPr/>
        </p:nvSpPr>
        <p:spPr>
          <a:xfrm>
            <a:off x="8460432" y="5290606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dirty="0" smtClean="0">
                <a:solidFill>
                  <a:srgbClr val="706F6F"/>
                </a:solidFill>
              </a:rPr>
              <a:t>1</a:t>
            </a:r>
          </a:p>
        </p:txBody>
      </p:sp>
      <p:sp>
        <p:nvSpPr>
          <p:cNvPr id="62" name="Number14" hidden="1"/>
          <p:cNvSpPr txBox="1"/>
          <p:nvPr/>
        </p:nvSpPr>
        <p:spPr>
          <a:xfrm>
            <a:off x="8460432" y="5635268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dirty="0" smtClean="0">
                <a:solidFill>
                  <a:srgbClr val="706F6F"/>
                </a:solidFill>
              </a:rPr>
              <a:t>1</a:t>
            </a:r>
          </a:p>
        </p:txBody>
      </p:sp>
      <p:sp>
        <p:nvSpPr>
          <p:cNvPr id="63" name="Number15" hidden="1"/>
          <p:cNvSpPr txBox="1"/>
          <p:nvPr/>
        </p:nvSpPr>
        <p:spPr>
          <a:xfrm>
            <a:off x="8460432" y="5979930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dirty="0" smtClean="0">
                <a:solidFill>
                  <a:srgbClr val="706F6F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1666744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1"/>
          </p:nvPr>
        </p:nvSpPr>
        <p:spPr>
          <a:xfrm>
            <a:off x="287338" y="1268413"/>
            <a:ext cx="8569325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83538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799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9" name="Объект 3"/>
          <p:cNvSpPr>
            <a:spLocks noGrp="1"/>
          </p:cNvSpPr>
          <p:nvPr>
            <p:ph sz="quarter" idx="12"/>
          </p:nvPr>
        </p:nvSpPr>
        <p:spPr>
          <a:xfrm>
            <a:off x="287339" y="1268413"/>
            <a:ext cx="4140200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Объект 3"/>
          <p:cNvSpPr>
            <a:spLocks noGrp="1"/>
          </p:cNvSpPr>
          <p:nvPr>
            <p:ph sz="quarter" idx="13"/>
          </p:nvPr>
        </p:nvSpPr>
        <p:spPr>
          <a:xfrm>
            <a:off x="4702630" y="1268413"/>
            <a:ext cx="4140200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82071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верху и два объекта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12" name="Объект 3"/>
          <p:cNvSpPr>
            <a:spLocks noGrp="1"/>
          </p:cNvSpPr>
          <p:nvPr>
            <p:ph sz="quarter" idx="15"/>
          </p:nvPr>
        </p:nvSpPr>
        <p:spPr>
          <a:xfrm>
            <a:off x="287338" y="1268412"/>
            <a:ext cx="8569325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3" name="Объект 3"/>
          <p:cNvSpPr>
            <a:spLocks noGrp="1"/>
          </p:cNvSpPr>
          <p:nvPr>
            <p:ph sz="quarter" idx="14"/>
          </p:nvPr>
        </p:nvSpPr>
        <p:spPr>
          <a:xfrm>
            <a:off x="287338" y="3904796"/>
            <a:ext cx="4176711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6"/>
          </p:nvPr>
        </p:nvSpPr>
        <p:spPr>
          <a:xfrm>
            <a:off x="4670945" y="3904796"/>
            <a:ext cx="4176711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8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8311997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 (верси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87339" y="260350"/>
            <a:ext cx="8569324" cy="608400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en-US" dirty="0"/>
            </a:lvl1pPr>
          </a:lstStyle>
          <a:p>
            <a:pPr lvl="0"/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12" name="Объект 3"/>
          <p:cNvSpPr>
            <a:spLocks noGrp="1"/>
          </p:cNvSpPr>
          <p:nvPr>
            <p:ph sz="quarter" idx="11"/>
          </p:nvPr>
        </p:nvSpPr>
        <p:spPr>
          <a:xfrm>
            <a:off x="287338" y="1268414"/>
            <a:ext cx="8569325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3" name="Объект 3"/>
          <p:cNvSpPr>
            <a:spLocks noGrp="1"/>
          </p:cNvSpPr>
          <p:nvPr>
            <p:ph sz="quarter" idx="13"/>
          </p:nvPr>
        </p:nvSpPr>
        <p:spPr>
          <a:xfrm>
            <a:off x="287338" y="3911600"/>
            <a:ext cx="8569325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60832138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текст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 vert="horz" lIns="0" tIns="0" rIns="0" bIns="0" rtlCol="0" anchor="b" anchorCtr="0">
            <a:noAutofit/>
          </a:bodyPr>
          <a:lstStyle>
            <a:lvl1pPr>
              <a:defRPr lang="ru-RU" dirty="0"/>
            </a:lvl1pPr>
          </a:lstStyle>
          <a:p>
            <a:pPr lvl="0"/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2" hasCustomPrompt="1"/>
          </p:nvPr>
        </p:nvSpPr>
        <p:spPr>
          <a:xfrm>
            <a:off x="287338" y="4797425"/>
            <a:ext cx="8569325" cy="1543050"/>
          </a:xfrm>
        </p:spPr>
        <p:txBody>
          <a:bodyPr anchor="t">
            <a:noAutofit/>
          </a:bodyPr>
          <a:lstStyle>
            <a:lvl1pPr algn="ctr">
              <a:spcBef>
                <a:spcPts val="0"/>
              </a:spcBef>
              <a:defRPr sz="2200" b="0" baseline="0">
                <a:solidFill>
                  <a:schemeClr val="accent3"/>
                </a:solidFill>
              </a:defRPr>
            </a:lvl1pPr>
          </a:lstStyle>
          <a:p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6" name="Rectangle 5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10" name="Объект 3"/>
          <p:cNvSpPr>
            <a:spLocks noGrp="1"/>
          </p:cNvSpPr>
          <p:nvPr>
            <p:ph sz="quarter" idx="11"/>
          </p:nvPr>
        </p:nvSpPr>
        <p:spPr>
          <a:xfrm>
            <a:off x="287338" y="1268414"/>
            <a:ext cx="8569325" cy="280828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1095307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лева и два объект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 hasCustomPrompt="1"/>
          </p:nvPr>
        </p:nvSpPr>
        <p:spPr>
          <a:xfrm>
            <a:off x="287340" y="260350"/>
            <a:ext cx="8569324" cy="605514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12" name="Объект 3"/>
          <p:cNvSpPr>
            <a:spLocks noGrp="1"/>
          </p:cNvSpPr>
          <p:nvPr>
            <p:ph sz="quarter" idx="15"/>
          </p:nvPr>
        </p:nvSpPr>
        <p:spPr>
          <a:xfrm>
            <a:off x="287339" y="1268413"/>
            <a:ext cx="4140200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1"/>
          </p:nvPr>
        </p:nvSpPr>
        <p:spPr>
          <a:xfrm>
            <a:off x="4716463" y="1268414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5" name="Объект 3"/>
          <p:cNvSpPr>
            <a:spLocks noGrp="1"/>
          </p:cNvSpPr>
          <p:nvPr>
            <p:ph sz="quarter" idx="13"/>
          </p:nvPr>
        </p:nvSpPr>
        <p:spPr>
          <a:xfrm>
            <a:off x="4716463" y="3911600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7811840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права и два объекта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 hasCustomPrompt="1"/>
          </p:nvPr>
        </p:nvSpPr>
        <p:spPr>
          <a:xfrm>
            <a:off x="287339" y="260350"/>
            <a:ext cx="8569324" cy="605514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12" name="Объект 3"/>
          <p:cNvSpPr>
            <a:spLocks noGrp="1"/>
          </p:cNvSpPr>
          <p:nvPr>
            <p:ph sz="quarter" idx="11"/>
          </p:nvPr>
        </p:nvSpPr>
        <p:spPr>
          <a:xfrm>
            <a:off x="287339" y="1268414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3" name="Объект 3"/>
          <p:cNvSpPr>
            <a:spLocks noGrp="1"/>
          </p:cNvSpPr>
          <p:nvPr>
            <p:ph sz="quarter" idx="13"/>
          </p:nvPr>
        </p:nvSpPr>
        <p:spPr>
          <a:xfrm>
            <a:off x="287339" y="3911600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5"/>
          </p:nvPr>
        </p:nvSpPr>
        <p:spPr>
          <a:xfrm>
            <a:off x="4716463" y="1268413"/>
            <a:ext cx="4140200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8530931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 hasCustomPrompt="1"/>
          </p:nvPr>
        </p:nvSpPr>
        <p:spPr>
          <a:xfrm>
            <a:off x="287337" y="260350"/>
            <a:ext cx="8569326" cy="607021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12" name="Объект 3"/>
          <p:cNvSpPr>
            <a:spLocks noGrp="1"/>
          </p:cNvSpPr>
          <p:nvPr>
            <p:ph sz="quarter" idx="16"/>
          </p:nvPr>
        </p:nvSpPr>
        <p:spPr>
          <a:xfrm>
            <a:off x="287339" y="1268413"/>
            <a:ext cx="2663824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3" name="Объект 3"/>
          <p:cNvSpPr>
            <a:spLocks noGrp="1"/>
          </p:cNvSpPr>
          <p:nvPr>
            <p:ph sz="quarter" idx="17"/>
          </p:nvPr>
        </p:nvSpPr>
        <p:spPr>
          <a:xfrm>
            <a:off x="3240089" y="1268413"/>
            <a:ext cx="2663824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8"/>
          </p:nvPr>
        </p:nvSpPr>
        <p:spPr>
          <a:xfrm>
            <a:off x="6192839" y="1268413"/>
            <a:ext cx="2663824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64545223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низу и два объекта с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 hasCustomPrompt="1"/>
          </p:nvPr>
        </p:nvSpPr>
        <p:spPr>
          <a:xfrm>
            <a:off x="288000" y="260350"/>
            <a:ext cx="8568000" cy="608400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12" name="Объект 3"/>
          <p:cNvSpPr>
            <a:spLocks noGrp="1"/>
          </p:cNvSpPr>
          <p:nvPr>
            <p:ph sz="quarter" idx="11"/>
          </p:nvPr>
        </p:nvSpPr>
        <p:spPr>
          <a:xfrm>
            <a:off x="4716463" y="1268414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3" name="Объект 3"/>
          <p:cNvSpPr>
            <a:spLocks noGrp="1"/>
          </p:cNvSpPr>
          <p:nvPr>
            <p:ph sz="quarter" idx="16"/>
          </p:nvPr>
        </p:nvSpPr>
        <p:spPr>
          <a:xfrm>
            <a:off x="287338" y="1268414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7"/>
          </p:nvPr>
        </p:nvSpPr>
        <p:spPr>
          <a:xfrm>
            <a:off x="287337" y="3911600"/>
            <a:ext cx="8569325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081504987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верху и два объекта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>
          <a:xfrm>
            <a:off x="288000" y="260350"/>
            <a:ext cx="8568000" cy="608400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12" name="Объект 3"/>
          <p:cNvSpPr>
            <a:spLocks noGrp="1"/>
          </p:cNvSpPr>
          <p:nvPr>
            <p:ph sz="quarter" idx="17"/>
          </p:nvPr>
        </p:nvSpPr>
        <p:spPr>
          <a:xfrm>
            <a:off x="287337" y="1268413"/>
            <a:ext cx="8569325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3" name="Объект 3"/>
          <p:cNvSpPr>
            <a:spLocks noGrp="1"/>
          </p:cNvSpPr>
          <p:nvPr>
            <p:ph sz="quarter" idx="11"/>
          </p:nvPr>
        </p:nvSpPr>
        <p:spPr>
          <a:xfrm>
            <a:off x="4716463" y="3911600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6"/>
          </p:nvPr>
        </p:nvSpPr>
        <p:spPr>
          <a:xfrm>
            <a:off x="287338" y="3911600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78712853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 hasCustomPrompt="1"/>
          </p:nvPr>
        </p:nvSpPr>
        <p:spPr>
          <a:xfrm>
            <a:off x="288000" y="260350"/>
            <a:ext cx="8568000" cy="608400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1"/>
          </p:nvPr>
        </p:nvSpPr>
        <p:spPr>
          <a:xfrm>
            <a:off x="4716463" y="1268414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5" name="Объект 3"/>
          <p:cNvSpPr>
            <a:spLocks noGrp="1"/>
          </p:cNvSpPr>
          <p:nvPr>
            <p:ph sz="quarter" idx="16"/>
          </p:nvPr>
        </p:nvSpPr>
        <p:spPr>
          <a:xfrm>
            <a:off x="287338" y="1268414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6" name="Объект 3"/>
          <p:cNvSpPr>
            <a:spLocks noGrp="1"/>
          </p:cNvSpPr>
          <p:nvPr>
            <p:ph sz="quarter" idx="17"/>
          </p:nvPr>
        </p:nvSpPr>
        <p:spPr>
          <a:xfrm>
            <a:off x="4716463" y="3911600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7" name="Объект 3"/>
          <p:cNvSpPr>
            <a:spLocks noGrp="1"/>
          </p:cNvSpPr>
          <p:nvPr>
            <p:ph sz="quarter" idx="18"/>
          </p:nvPr>
        </p:nvSpPr>
        <p:spPr>
          <a:xfrm>
            <a:off x="287338" y="3911600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95192919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/>
          <p:cNvSpPr>
            <a:spLocks noGrp="1"/>
          </p:cNvSpPr>
          <p:nvPr>
            <p:ph type="pic" sz="quarter" idx="10" hasCustomPrompt="1"/>
          </p:nvPr>
        </p:nvSpPr>
        <p:spPr>
          <a:xfrm>
            <a:off x="287338" y="1268760"/>
            <a:ext cx="8569325" cy="50616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77562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рисунок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/>
          <p:cNvSpPr>
            <a:spLocks noGrp="1"/>
          </p:cNvSpPr>
          <p:nvPr>
            <p:ph type="pic" sz="quarter" idx="11" hasCustomPrompt="1"/>
          </p:nvPr>
        </p:nvSpPr>
        <p:spPr>
          <a:xfrm>
            <a:off x="4696856" y="1268759"/>
            <a:ext cx="4159807" cy="50616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 baseline="0"/>
            </a:lvl1pPr>
          </a:lstStyle>
          <a:p>
            <a:r>
              <a:rPr lang="ru-RU" dirty="0" smtClean="0"/>
              <a:t>Вставьте рисунок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9" name="Объект 3"/>
          <p:cNvSpPr>
            <a:spLocks noGrp="1"/>
          </p:cNvSpPr>
          <p:nvPr>
            <p:ph sz="quarter" idx="16"/>
          </p:nvPr>
        </p:nvSpPr>
        <p:spPr>
          <a:xfrm>
            <a:off x="287338" y="1268414"/>
            <a:ext cx="4140200" cy="507682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90508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10" name="Объект 4"/>
          <p:cNvSpPr>
            <a:spLocks noGrp="1"/>
          </p:cNvSpPr>
          <p:nvPr>
            <p:ph sz="quarter" idx="16"/>
          </p:nvPr>
        </p:nvSpPr>
        <p:spPr>
          <a:xfrm>
            <a:off x="287338" y="3933825"/>
            <a:ext cx="4176713" cy="24114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1" name="Объект 4"/>
          <p:cNvSpPr>
            <a:spLocks noGrp="1"/>
          </p:cNvSpPr>
          <p:nvPr>
            <p:ph sz="quarter" idx="17"/>
          </p:nvPr>
        </p:nvSpPr>
        <p:spPr>
          <a:xfrm>
            <a:off x="4679950" y="3933825"/>
            <a:ext cx="4176713" cy="24114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4"/>
          </p:nvPr>
        </p:nvSpPr>
        <p:spPr>
          <a:xfrm>
            <a:off x="287338" y="1268413"/>
            <a:ext cx="4176711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5" name="Объект 3"/>
          <p:cNvSpPr>
            <a:spLocks noGrp="1"/>
          </p:cNvSpPr>
          <p:nvPr>
            <p:ph sz="quarter" idx="18"/>
          </p:nvPr>
        </p:nvSpPr>
        <p:spPr>
          <a:xfrm>
            <a:off x="4670945" y="1268413"/>
            <a:ext cx="4176711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2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0400988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рисунок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5"/>
          <p:cNvSpPr>
            <a:spLocks noGrp="1"/>
          </p:cNvSpPr>
          <p:nvPr>
            <p:ph type="pic" sz="quarter" idx="12" hasCustomPrompt="1"/>
          </p:nvPr>
        </p:nvSpPr>
        <p:spPr>
          <a:xfrm>
            <a:off x="288925" y="1268412"/>
            <a:ext cx="4156075" cy="507682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 hasCustomPrompt="1"/>
          </p:nvPr>
        </p:nvSpPr>
        <p:spPr>
          <a:xfrm>
            <a:off x="287337" y="260350"/>
            <a:ext cx="8569326" cy="607021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9" name="Объект 3"/>
          <p:cNvSpPr>
            <a:spLocks noGrp="1"/>
          </p:cNvSpPr>
          <p:nvPr>
            <p:ph sz="quarter" idx="16"/>
          </p:nvPr>
        </p:nvSpPr>
        <p:spPr>
          <a:xfrm>
            <a:off x="4716463" y="1268414"/>
            <a:ext cx="4140200" cy="507682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03021829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рисунок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2" hasCustomPrompt="1"/>
          </p:nvPr>
        </p:nvSpPr>
        <p:spPr>
          <a:xfrm>
            <a:off x="287337" y="3926849"/>
            <a:ext cx="8569325" cy="24048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8" name="Объект 3"/>
          <p:cNvSpPr>
            <a:spLocks noGrp="1"/>
          </p:cNvSpPr>
          <p:nvPr>
            <p:ph sz="quarter" idx="17"/>
          </p:nvPr>
        </p:nvSpPr>
        <p:spPr>
          <a:xfrm>
            <a:off x="287337" y="1268413"/>
            <a:ext cx="8569325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20752510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три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2" hasCustomPrompt="1"/>
          </p:nvPr>
        </p:nvSpPr>
        <p:spPr>
          <a:xfrm>
            <a:off x="288130" y="3924300"/>
            <a:ext cx="2664000" cy="2420939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</p:txBody>
      </p:sp>
      <p:sp>
        <p:nvSpPr>
          <p:cNvPr id="11" name="Рисунок 3"/>
          <p:cNvSpPr>
            <a:spLocks noGrp="1"/>
          </p:cNvSpPr>
          <p:nvPr>
            <p:ph type="pic" sz="quarter" idx="14" hasCustomPrompt="1"/>
          </p:nvPr>
        </p:nvSpPr>
        <p:spPr>
          <a:xfrm>
            <a:off x="3235893" y="3924299"/>
            <a:ext cx="2664000" cy="2420939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  <a:p>
            <a:endParaRPr lang="ru-RU" dirty="0"/>
          </a:p>
        </p:txBody>
      </p:sp>
      <p:sp>
        <p:nvSpPr>
          <p:cNvPr id="12" name="Рисунок 3"/>
          <p:cNvSpPr>
            <a:spLocks noGrp="1"/>
          </p:cNvSpPr>
          <p:nvPr>
            <p:ph type="pic" sz="quarter" idx="15" hasCustomPrompt="1"/>
          </p:nvPr>
        </p:nvSpPr>
        <p:spPr>
          <a:xfrm>
            <a:off x="6183656" y="3924299"/>
            <a:ext cx="2664000" cy="2420939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  <a:p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 hasCustomPrompt="1"/>
          </p:nvPr>
        </p:nvSpPr>
        <p:spPr>
          <a:xfrm>
            <a:off x="288000" y="260350"/>
            <a:ext cx="8568000" cy="608400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10" name="Объект 3"/>
          <p:cNvSpPr>
            <a:spLocks noGrp="1"/>
          </p:cNvSpPr>
          <p:nvPr>
            <p:ph sz="quarter" idx="17"/>
          </p:nvPr>
        </p:nvSpPr>
        <p:spPr>
          <a:xfrm>
            <a:off x="287337" y="1268413"/>
            <a:ext cx="8569325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80204698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 и рисунок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5"/>
          <p:cNvSpPr>
            <a:spLocks noGrp="1"/>
          </p:cNvSpPr>
          <p:nvPr>
            <p:ph type="pic" sz="quarter" idx="12" hasCustomPrompt="1"/>
          </p:nvPr>
        </p:nvSpPr>
        <p:spPr>
          <a:xfrm>
            <a:off x="4696856" y="1268759"/>
            <a:ext cx="4150800" cy="50616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11" name="Объект 3"/>
          <p:cNvSpPr>
            <a:spLocks noGrp="1"/>
          </p:cNvSpPr>
          <p:nvPr>
            <p:ph sz="quarter" idx="16"/>
          </p:nvPr>
        </p:nvSpPr>
        <p:spPr>
          <a:xfrm>
            <a:off x="287338" y="1268414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2" name="Объект 3"/>
          <p:cNvSpPr>
            <a:spLocks noGrp="1"/>
          </p:cNvSpPr>
          <p:nvPr>
            <p:ph sz="quarter" idx="18"/>
          </p:nvPr>
        </p:nvSpPr>
        <p:spPr>
          <a:xfrm>
            <a:off x="287338" y="3911600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77252115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 и два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/>
          <p:cNvSpPr>
            <a:spLocks noGrp="1"/>
          </p:cNvSpPr>
          <p:nvPr>
            <p:ph type="pic" sz="quarter" idx="14" hasCustomPrompt="1"/>
          </p:nvPr>
        </p:nvSpPr>
        <p:spPr>
          <a:xfrm>
            <a:off x="4696856" y="1268759"/>
            <a:ext cx="4150800" cy="24048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</p:txBody>
      </p:sp>
      <p:sp>
        <p:nvSpPr>
          <p:cNvPr id="9" name="Рисунок 7"/>
          <p:cNvSpPr>
            <a:spLocks noGrp="1"/>
          </p:cNvSpPr>
          <p:nvPr>
            <p:ph type="pic" sz="quarter" idx="15" hasCustomPrompt="1"/>
          </p:nvPr>
        </p:nvSpPr>
        <p:spPr>
          <a:xfrm>
            <a:off x="4696856" y="3933055"/>
            <a:ext cx="4150800" cy="2394843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13" name="Объект 3"/>
          <p:cNvSpPr>
            <a:spLocks noGrp="1"/>
          </p:cNvSpPr>
          <p:nvPr>
            <p:ph sz="quarter" idx="16"/>
          </p:nvPr>
        </p:nvSpPr>
        <p:spPr>
          <a:xfrm>
            <a:off x="287338" y="1268414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8"/>
          </p:nvPr>
        </p:nvSpPr>
        <p:spPr>
          <a:xfrm>
            <a:off x="287338" y="3911600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913567007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два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/>
          <p:cNvSpPr>
            <a:spLocks noGrp="1"/>
          </p:cNvSpPr>
          <p:nvPr>
            <p:ph type="pic" sz="quarter" idx="14" hasCustomPrompt="1"/>
          </p:nvPr>
        </p:nvSpPr>
        <p:spPr>
          <a:xfrm>
            <a:off x="4696856" y="1268759"/>
            <a:ext cx="4150800" cy="24048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</p:txBody>
      </p:sp>
      <p:sp>
        <p:nvSpPr>
          <p:cNvPr id="9" name="Рисунок 7"/>
          <p:cNvSpPr>
            <a:spLocks noGrp="1"/>
          </p:cNvSpPr>
          <p:nvPr>
            <p:ph type="pic" sz="quarter" idx="15" hasCustomPrompt="1"/>
          </p:nvPr>
        </p:nvSpPr>
        <p:spPr>
          <a:xfrm>
            <a:off x="4696856" y="3935675"/>
            <a:ext cx="4150800" cy="24048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11" name="Объект 3"/>
          <p:cNvSpPr>
            <a:spLocks noGrp="1"/>
          </p:cNvSpPr>
          <p:nvPr>
            <p:ph sz="quarter" idx="16"/>
          </p:nvPr>
        </p:nvSpPr>
        <p:spPr>
          <a:xfrm>
            <a:off x="287338" y="1268414"/>
            <a:ext cx="4140200" cy="507682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67323989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Четыре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/>
          <p:cNvSpPr>
            <a:spLocks noGrp="1"/>
          </p:cNvSpPr>
          <p:nvPr>
            <p:ph type="pic" sz="quarter" idx="14" hasCustomPrompt="1"/>
          </p:nvPr>
        </p:nvSpPr>
        <p:spPr>
          <a:xfrm>
            <a:off x="4696856" y="1268759"/>
            <a:ext cx="4150800" cy="24048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  <a:p>
            <a:endParaRPr lang="en-US" dirty="0"/>
          </a:p>
        </p:txBody>
      </p:sp>
      <p:sp>
        <p:nvSpPr>
          <p:cNvPr id="9" name="Рисунок 7"/>
          <p:cNvSpPr>
            <a:spLocks noGrp="1"/>
          </p:cNvSpPr>
          <p:nvPr>
            <p:ph type="pic" sz="quarter" idx="15" hasCustomPrompt="1"/>
          </p:nvPr>
        </p:nvSpPr>
        <p:spPr>
          <a:xfrm>
            <a:off x="4696856" y="3933824"/>
            <a:ext cx="4150800" cy="2411499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  <a:p>
            <a:endParaRPr lang="en-US" dirty="0"/>
          </a:p>
        </p:txBody>
      </p:sp>
      <p:sp>
        <p:nvSpPr>
          <p:cNvPr id="7" name="Рисунок 7"/>
          <p:cNvSpPr>
            <a:spLocks noGrp="1"/>
          </p:cNvSpPr>
          <p:nvPr>
            <p:ph type="pic" sz="quarter" idx="16" hasCustomPrompt="1"/>
          </p:nvPr>
        </p:nvSpPr>
        <p:spPr>
          <a:xfrm>
            <a:off x="289110" y="1268759"/>
            <a:ext cx="4150800" cy="24048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  <a:p>
            <a:endParaRPr lang="en-US" dirty="0"/>
          </a:p>
        </p:txBody>
      </p:sp>
      <p:sp>
        <p:nvSpPr>
          <p:cNvPr id="10" name="Рисунок 7"/>
          <p:cNvSpPr>
            <a:spLocks noGrp="1"/>
          </p:cNvSpPr>
          <p:nvPr>
            <p:ph type="pic" sz="quarter" idx="17" hasCustomPrompt="1"/>
          </p:nvPr>
        </p:nvSpPr>
        <p:spPr>
          <a:xfrm>
            <a:off x="289110" y="3933824"/>
            <a:ext cx="4150800" cy="2411499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  <a:p>
            <a:endParaRPr lang="en-US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3110783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 и текст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87337" y="260350"/>
            <a:ext cx="8569326" cy="607021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 hasCustomPrompt="1"/>
          </p:nvPr>
        </p:nvSpPr>
        <p:spPr>
          <a:xfrm>
            <a:off x="287338" y="1268413"/>
            <a:ext cx="5040312" cy="5040312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8" name="Объект 3"/>
          <p:cNvSpPr>
            <a:spLocks noGrp="1"/>
          </p:cNvSpPr>
          <p:nvPr>
            <p:ph sz="quarter" idx="16"/>
          </p:nvPr>
        </p:nvSpPr>
        <p:spPr>
          <a:xfrm>
            <a:off x="5616575" y="1268414"/>
            <a:ext cx="3240087" cy="507682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473226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бъект и два блока текст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1" hasCustomPrompt="1"/>
          </p:nvPr>
        </p:nvSpPr>
        <p:spPr>
          <a:xfrm>
            <a:off x="287338" y="1987020"/>
            <a:ext cx="5040312" cy="4355888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sz="2200"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текст, или вставьте объект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6" hasCustomPrompt="1"/>
          </p:nvPr>
        </p:nvSpPr>
        <p:spPr>
          <a:xfrm>
            <a:off x="287338" y="1267003"/>
            <a:ext cx="5040745" cy="576001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sz="2400" b="1" baseline="0"/>
            </a:lvl1pPr>
          </a:lstStyle>
          <a:p>
            <a:pPr lvl="0"/>
            <a:r>
              <a:rPr lang="ru-RU" dirty="0" smtClean="0"/>
              <a:t>Вставьте заголовок</a:t>
            </a: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287338" y="1931946"/>
            <a:ext cx="5040746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10" name="Объект 3"/>
          <p:cNvSpPr>
            <a:spLocks noGrp="1"/>
          </p:cNvSpPr>
          <p:nvPr>
            <p:ph sz="quarter" idx="18"/>
          </p:nvPr>
        </p:nvSpPr>
        <p:spPr>
          <a:xfrm>
            <a:off x="5616575" y="1268414"/>
            <a:ext cx="3240087" cy="33480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1" name="Объект 3"/>
          <p:cNvSpPr>
            <a:spLocks noGrp="1"/>
          </p:cNvSpPr>
          <p:nvPr>
            <p:ph sz="quarter" idx="19"/>
          </p:nvPr>
        </p:nvSpPr>
        <p:spPr>
          <a:xfrm>
            <a:off x="5616575" y="4833938"/>
            <a:ext cx="3240087" cy="1511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53465011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87337" y="260350"/>
            <a:ext cx="8569326" cy="607021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8" name="Rectangle 7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9" name="Объект 3"/>
          <p:cNvSpPr>
            <a:spLocks noGrp="1"/>
          </p:cNvSpPr>
          <p:nvPr>
            <p:ph sz="quarter" idx="16"/>
          </p:nvPr>
        </p:nvSpPr>
        <p:spPr>
          <a:xfrm>
            <a:off x="287338" y="1268414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1" name="Объект 3"/>
          <p:cNvSpPr>
            <a:spLocks noGrp="1"/>
          </p:cNvSpPr>
          <p:nvPr>
            <p:ph sz="quarter" idx="20"/>
          </p:nvPr>
        </p:nvSpPr>
        <p:spPr>
          <a:xfrm>
            <a:off x="287338" y="3911600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3" name="Объект 3"/>
          <p:cNvSpPr>
            <a:spLocks noGrp="1"/>
          </p:cNvSpPr>
          <p:nvPr>
            <p:ph sz="quarter" idx="21"/>
          </p:nvPr>
        </p:nvSpPr>
        <p:spPr>
          <a:xfrm>
            <a:off x="4716463" y="1268414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6" name="Объект 3"/>
          <p:cNvSpPr>
            <a:spLocks noGrp="1"/>
          </p:cNvSpPr>
          <p:nvPr>
            <p:ph sz="quarter" idx="22"/>
          </p:nvPr>
        </p:nvSpPr>
        <p:spPr>
          <a:xfrm>
            <a:off x="4716463" y="3911600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913778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объекта с подзаголов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19" name="Текст 5"/>
          <p:cNvSpPr>
            <a:spLocks noGrp="1"/>
          </p:cNvSpPr>
          <p:nvPr>
            <p:ph type="body" sz="quarter" idx="21" hasCustomPrompt="1"/>
          </p:nvPr>
        </p:nvSpPr>
        <p:spPr>
          <a:xfrm>
            <a:off x="287338" y="3934473"/>
            <a:ext cx="4175125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287338" y="4371456"/>
            <a:ext cx="4175125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Текст 5"/>
          <p:cNvSpPr>
            <a:spLocks noGrp="1"/>
          </p:cNvSpPr>
          <p:nvPr>
            <p:ph type="body" sz="quarter" idx="23" hasCustomPrompt="1"/>
          </p:nvPr>
        </p:nvSpPr>
        <p:spPr>
          <a:xfrm>
            <a:off x="4679951" y="3934473"/>
            <a:ext cx="4176711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4679951" y="4371456"/>
            <a:ext cx="41767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Текст 5"/>
          <p:cNvSpPr>
            <a:spLocks noGrp="1"/>
          </p:cNvSpPr>
          <p:nvPr>
            <p:ph type="body" sz="quarter" idx="27" hasCustomPrompt="1"/>
          </p:nvPr>
        </p:nvSpPr>
        <p:spPr>
          <a:xfrm>
            <a:off x="287338" y="1241223"/>
            <a:ext cx="4175125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287338" y="1679949"/>
            <a:ext cx="4175125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Текст 5"/>
          <p:cNvSpPr>
            <a:spLocks noGrp="1"/>
          </p:cNvSpPr>
          <p:nvPr>
            <p:ph type="body" sz="quarter" idx="29" hasCustomPrompt="1"/>
          </p:nvPr>
        </p:nvSpPr>
        <p:spPr>
          <a:xfrm>
            <a:off x="4679951" y="1241223"/>
            <a:ext cx="4176711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4679951" y="1679949"/>
            <a:ext cx="41767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бъект 32"/>
          <p:cNvSpPr>
            <a:spLocks noGrp="1"/>
          </p:cNvSpPr>
          <p:nvPr>
            <p:ph sz="quarter" idx="30" hasCustomPrompt="1"/>
          </p:nvPr>
        </p:nvSpPr>
        <p:spPr>
          <a:xfrm>
            <a:off x="287338" y="1776413"/>
            <a:ext cx="4175125" cy="1876141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35" name="Объект 34"/>
          <p:cNvSpPr>
            <a:spLocks noGrp="1"/>
          </p:cNvSpPr>
          <p:nvPr>
            <p:ph sz="quarter" idx="31" hasCustomPrompt="1"/>
          </p:nvPr>
        </p:nvSpPr>
        <p:spPr>
          <a:xfrm>
            <a:off x="4679950" y="1776413"/>
            <a:ext cx="4176713" cy="1876141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39" name="Объект 38"/>
          <p:cNvSpPr>
            <a:spLocks noGrp="1"/>
          </p:cNvSpPr>
          <p:nvPr>
            <p:ph sz="quarter" idx="33" hasCustomPrompt="1"/>
          </p:nvPr>
        </p:nvSpPr>
        <p:spPr>
          <a:xfrm>
            <a:off x="287338" y="4467950"/>
            <a:ext cx="4175125" cy="1877287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41" name="Объект 40"/>
          <p:cNvSpPr>
            <a:spLocks noGrp="1"/>
          </p:cNvSpPr>
          <p:nvPr>
            <p:ph sz="quarter" idx="34" hasCustomPrompt="1"/>
          </p:nvPr>
        </p:nvSpPr>
        <p:spPr>
          <a:xfrm>
            <a:off x="4679950" y="4467950"/>
            <a:ext cx="4176713" cy="1877287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 smtClean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30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48653881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 hasCustomPrompt="1"/>
          </p:nvPr>
        </p:nvSpPr>
        <p:spPr>
          <a:xfrm>
            <a:off x="287338" y="1268413"/>
            <a:ext cx="8569325" cy="5040312"/>
          </a:xfrm>
        </p:spPr>
        <p:txBody>
          <a:bodyPr>
            <a:noAutofit/>
          </a:bodyPr>
          <a:lstStyle>
            <a:lvl1pPr>
              <a:defRPr sz="2200" b="0"/>
            </a:lvl1pPr>
          </a:lstStyle>
          <a:p>
            <a:r>
              <a:rPr lang="ru-RU" dirty="0" smtClean="0"/>
              <a:t>Вставьте рисунок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2" hasCustomPrompt="1"/>
          </p:nvPr>
        </p:nvSpPr>
        <p:spPr>
          <a:xfrm>
            <a:off x="467148" y="4545014"/>
            <a:ext cx="5581227" cy="1583418"/>
          </a:xfrm>
          <a:solidFill>
            <a:srgbClr val="FFFFFF">
              <a:alpha val="80000"/>
            </a:srgbClr>
          </a:solidFill>
        </p:spPr>
        <p:txBody>
          <a:bodyPr lIns="144000" tIns="108000" rIns="72000" bIns="72000">
            <a:noAutofit/>
          </a:bodyPr>
          <a:lstStyle>
            <a:lvl1pPr>
              <a:spcBef>
                <a:spcPts val="0"/>
              </a:spcBef>
              <a:defRPr sz="2200" b="0" baseline="0"/>
            </a:lvl1pPr>
          </a:lstStyle>
          <a:p>
            <a:r>
              <a:rPr lang="ru-RU" dirty="0" smtClean="0"/>
              <a:t>Введите текст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9595255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рисунка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 hasCustomPrompt="1"/>
          </p:nvPr>
        </p:nvSpPr>
        <p:spPr>
          <a:xfrm>
            <a:off x="287338" y="1268413"/>
            <a:ext cx="4157662" cy="331311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  <a:p>
            <a:endParaRPr lang="ru-RU" dirty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2" hasCustomPrompt="1"/>
          </p:nvPr>
        </p:nvSpPr>
        <p:spPr>
          <a:xfrm>
            <a:off x="4699000" y="1268413"/>
            <a:ext cx="4157663" cy="331311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  <a:p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 hasCustomPrompt="1"/>
          </p:nvPr>
        </p:nvSpPr>
        <p:spPr>
          <a:xfrm>
            <a:off x="287338" y="4830564"/>
            <a:ext cx="4157662" cy="15113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2200" b="0"/>
            </a:lvl1pPr>
          </a:lstStyle>
          <a:p>
            <a:r>
              <a:rPr lang="ru-RU" dirty="0" smtClean="0"/>
              <a:t>Введите текст</a:t>
            </a:r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4" hasCustomPrompt="1"/>
          </p:nvPr>
        </p:nvSpPr>
        <p:spPr>
          <a:xfrm>
            <a:off x="4699000" y="4830564"/>
            <a:ext cx="4157663" cy="15113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2200" b="0"/>
            </a:lvl1pPr>
          </a:lstStyle>
          <a:p>
            <a:r>
              <a:rPr lang="ru-RU" dirty="0" smtClean="0"/>
              <a:t>Введите текст</a:t>
            </a:r>
            <a:endParaRPr lang="ru-RU" dirty="0"/>
          </a:p>
        </p:txBody>
      </p:sp>
      <p:sp>
        <p:nvSpPr>
          <p:cNvPr id="10" name="Rectangle 9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99640586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рисунка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20" name="Рисунок 19"/>
          <p:cNvSpPr>
            <a:spLocks noGrp="1"/>
          </p:cNvSpPr>
          <p:nvPr>
            <p:ph type="pic" sz="quarter" idx="11" hasCustomPrompt="1"/>
          </p:nvPr>
        </p:nvSpPr>
        <p:spPr>
          <a:xfrm>
            <a:off x="287338" y="1268413"/>
            <a:ext cx="2681287" cy="3313112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  <a:p>
            <a:endParaRPr lang="ru-RU" dirty="0"/>
          </a:p>
        </p:txBody>
      </p:sp>
      <p:sp>
        <p:nvSpPr>
          <p:cNvPr id="22" name="Рисунок 21"/>
          <p:cNvSpPr>
            <a:spLocks noGrp="1"/>
          </p:cNvSpPr>
          <p:nvPr>
            <p:ph type="pic" sz="quarter" idx="12" hasCustomPrompt="1"/>
          </p:nvPr>
        </p:nvSpPr>
        <p:spPr>
          <a:xfrm>
            <a:off x="3240088" y="1268413"/>
            <a:ext cx="2663825" cy="3313112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  <a:p>
            <a:endParaRPr lang="ru-RU" dirty="0"/>
          </a:p>
        </p:txBody>
      </p:sp>
      <p:sp>
        <p:nvSpPr>
          <p:cNvPr id="24" name="Рисунок 23"/>
          <p:cNvSpPr>
            <a:spLocks noGrp="1"/>
          </p:cNvSpPr>
          <p:nvPr>
            <p:ph type="pic" sz="quarter" idx="13" hasCustomPrompt="1"/>
          </p:nvPr>
        </p:nvSpPr>
        <p:spPr>
          <a:xfrm>
            <a:off x="6175375" y="1268413"/>
            <a:ext cx="2681288" cy="3313112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  <a:p>
            <a:endParaRPr lang="ru-RU" dirty="0"/>
          </a:p>
        </p:txBody>
      </p:sp>
      <p:sp>
        <p:nvSpPr>
          <p:cNvPr id="26" name="Текст 25"/>
          <p:cNvSpPr>
            <a:spLocks noGrp="1"/>
          </p:cNvSpPr>
          <p:nvPr>
            <p:ph type="body" sz="quarter" idx="14" hasCustomPrompt="1"/>
          </p:nvPr>
        </p:nvSpPr>
        <p:spPr>
          <a:xfrm>
            <a:off x="287338" y="4833938"/>
            <a:ext cx="2681287" cy="1511299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2200" b="0"/>
            </a:lvl1pPr>
          </a:lstStyle>
          <a:p>
            <a:r>
              <a:rPr lang="ru-RU" dirty="0" smtClean="0"/>
              <a:t>Введите текст</a:t>
            </a:r>
            <a:endParaRPr lang="ru-RU" dirty="0"/>
          </a:p>
        </p:txBody>
      </p:sp>
      <p:sp>
        <p:nvSpPr>
          <p:cNvPr id="28" name="Текст 27"/>
          <p:cNvSpPr>
            <a:spLocks noGrp="1"/>
          </p:cNvSpPr>
          <p:nvPr>
            <p:ph type="body" sz="quarter" idx="15" hasCustomPrompt="1"/>
          </p:nvPr>
        </p:nvSpPr>
        <p:spPr>
          <a:xfrm>
            <a:off x="3240088" y="4833938"/>
            <a:ext cx="2663825" cy="1511299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2200" b="0"/>
            </a:lvl1pPr>
          </a:lstStyle>
          <a:p>
            <a:r>
              <a:rPr lang="ru-RU" dirty="0" smtClean="0"/>
              <a:t>Введите текст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6" hasCustomPrompt="1"/>
          </p:nvPr>
        </p:nvSpPr>
        <p:spPr>
          <a:xfrm>
            <a:off x="6175375" y="4833938"/>
            <a:ext cx="2681288" cy="1511299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2200" b="0" baseline="0"/>
            </a:lvl1pPr>
          </a:lstStyle>
          <a:p>
            <a:r>
              <a:rPr lang="ru-RU" dirty="0" smtClean="0"/>
              <a:t>Введите текст</a:t>
            </a:r>
            <a:endParaRPr lang="ru-RU" dirty="0"/>
          </a:p>
        </p:txBody>
      </p:sp>
      <p:sp>
        <p:nvSpPr>
          <p:cNvPr id="11" name="Rectangle 10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12598609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бъект, текст и подпись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4" hasCustomPrompt="1"/>
          </p:nvPr>
        </p:nvSpPr>
        <p:spPr>
          <a:xfrm>
            <a:off x="287338" y="5589240"/>
            <a:ext cx="8569325" cy="75651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200" b="0"/>
            </a:lvl1pPr>
          </a:lstStyle>
          <a:p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7" name="Rectangle 6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8" name="Объект 3"/>
          <p:cNvSpPr>
            <a:spLocks noGrp="1"/>
          </p:cNvSpPr>
          <p:nvPr>
            <p:ph sz="quarter" idx="16"/>
          </p:nvPr>
        </p:nvSpPr>
        <p:spPr>
          <a:xfrm>
            <a:off x="287338" y="1268414"/>
            <a:ext cx="5616575" cy="410527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9" name="Объект 3"/>
          <p:cNvSpPr>
            <a:spLocks noGrp="1"/>
          </p:cNvSpPr>
          <p:nvPr>
            <p:ph sz="quarter" idx="17"/>
          </p:nvPr>
        </p:nvSpPr>
        <p:spPr>
          <a:xfrm>
            <a:off x="6175376" y="1268414"/>
            <a:ext cx="2681288" cy="410527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43375002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бъект и подпись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4" hasCustomPrompt="1"/>
          </p:nvPr>
        </p:nvSpPr>
        <p:spPr>
          <a:xfrm>
            <a:off x="287338" y="5588724"/>
            <a:ext cx="8569325" cy="75651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200" b="0"/>
            </a:lvl1pPr>
          </a:lstStyle>
          <a:p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6" name="Rectangle 5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8" name="Объект 3"/>
          <p:cNvSpPr>
            <a:spLocks noGrp="1"/>
          </p:cNvSpPr>
          <p:nvPr>
            <p:ph sz="quarter" idx="16"/>
          </p:nvPr>
        </p:nvSpPr>
        <p:spPr>
          <a:xfrm>
            <a:off x="287338" y="1268414"/>
            <a:ext cx="8569325" cy="410527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70914930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объекта и два блока текст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1" hasCustomPrompt="1"/>
          </p:nvPr>
        </p:nvSpPr>
        <p:spPr>
          <a:xfrm>
            <a:off x="287338" y="1268413"/>
            <a:ext cx="2681287" cy="24130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  <a:lvl2pPr>
              <a:defRPr sz="2200" b="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Введите текст, или вставьте объект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quarter" idx="12" hasCustomPrompt="1"/>
          </p:nvPr>
        </p:nvSpPr>
        <p:spPr>
          <a:xfrm>
            <a:off x="287338" y="3933825"/>
            <a:ext cx="2681287" cy="2403475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sz="2200" b="0"/>
            </a:lvl1pPr>
            <a:lvl2pPr>
              <a:defRPr sz="2200" b="0"/>
            </a:lvl2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текст, или вставьте объект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11" name="Объект 3"/>
          <p:cNvSpPr>
            <a:spLocks noGrp="1"/>
          </p:cNvSpPr>
          <p:nvPr>
            <p:ph sz="quarter" idx="16"/>
          </p:nvPr>
        </p:nvSpPr>
        <p:spPr>
          <a:xfrm>
            <a:off x="3239852" y="1268413"/>
            <a:ext cx="5616811" cy="24129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3" name="Объект 3"/>
          <p:cNvSpPr>
            <a:spLocks noGrp="1"/>
          </p:cNvSpPr>
          <p:nvPr>
            <p:ph sz="quarter" idx="17"/>
          </p:nvPr>
        </p:nvSpPr>
        <p:spPr>
          <a:xfrm>
            <a:off x="3239852" y="3924301"/>
            <a:ext cx="5616811" cy="24129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00182189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12" name="Рисунок 11"/>
          <p:cNvSpPr>
            <a:spLocks noGrp="1"/>
          </p:cNvSpPr>
          <p:nvPr>
            <p:ph type="pic" sz="quarter" idx="11" hasCustomPrompt="1"/>
          </p:nvPr>
        </p:nvSpPr>
        <p:spPr>
          <a:xfrm>
            <a:off x="287053" y="1268413"/>
            <a:ext cx="2681566" cy="17653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sz="2200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Рисунок</a:t>
            </a:r>
          </a:p>
          <a:p>
            <a:pPr lvl="0"/>
            <a:endParaRPr lang="ru-RU" dirty="0"/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2" hasCustomPrompt="1"/>
          </p:nvPr>
        </p:nvSpPr>
        <p:spPr>
          <a:xfrm>
            <a:off x="287338" y="3284983"/>
            <a:ext cx="2681287" cy="3060255"/>
          </a:xfrm>
        </p:spPr>
        <p:txBody>
          <a:bodyPr>
            <a:noAutofit/>
          </a:bodyPr>
          <a:lstStyle>
            <a:lvl1pPr>
              <a:defRPr sz="2200" b="0"/>
            </a:lvl1pPr>
          </a:lstStyle>
          <a:p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7" name="Rectangle 6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9" name="Объект 3"/>
          <p:cNvSpPr>
            <a:spLocks noGrp="1"/>
          </p:cNvSpPr>
          <p:nvPr>
            <p:ph sz="quarter" idx="17"/>
          </p:nvPr>
        </p:nvSpPr>
        <p:spPr>
          <a:xfrm>
            <a:off x="3239852" y="1268413"/>
            <a:ext cx="5616811" cy="50688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10531887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 рисунков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 hasCustomPrompt="1"/>
          </p:nvPr>
        </p:nvSpPr>
        <p:spPr>
          <a:xfrm>
            <a:off x="287338" y="1268413"/>
            <a:ext cx="8569325" cy="1512887"/>
          </a:xfrm>
        </p:spPr>
        <p:txBody>
          <a:bodyPr>
            <a:noAutofit/>
          </a:bodyPr>
          <a:lstStyle>
            <a:lvl1pPr>
              <a:defRPr sz="2200" b="0"/>
            </a:lvl1pPr>
          </a:lstStyle>
          <a:p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2" hasCustomPrompt="1"/>
          </p:nvPr>
        </p:nvSpPr>
        <p:spPr>
          <a:xfrm>
            <a:off x="287338" y="3052012"/>
            <a:ext cx="2671200" cy="15113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sz="2200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Рисунок</a:t>
            </a:r>
          </a:p>
          <a:p>
            <a:pPr lvl="0"/>
            <a:endParaRPr lang="ru-RU" dirty="0"/>
          </a:p>
        </p:txBody>
      </p:sp>
      <p:sp>
        <p:nvSpPr>
          <p:cNvPr id="9" name="Рисунок 8"/>
          <p:cNvSpPr>
            <a:spLocks noGrp="1"/>
          </p:cNvSpPr>
          <p:nvPr>
            <p:ph type="pic" sz="quarter" idx="13" hasCustomPrompt="1"/>
          </p:nvPr>
        </p:nvSpPr>
        <p:spPr>
          <a:xfrm>
            <a:off x="3235202" y="3052012"/>
            <a:ext cx="2671200" cy="15113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sz="2200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Рисунок</a:t>
            </a:r>
          </a:p>
          <a:p>
            <a:pPr lvl="0"/>
            <a:endParaRPr lang="ru-RU" dirty="0"/>
          </a:p>
        </p:txBody>
      </p:sp>
      <p:sp>
        <p:nvSpPr>
          <p:cNvPr id="11" name="Рисунок 10"/>
          <p:cNvSpPr>
            <a:spLocks noGrp="1"/>
          </p:cNvSpPr>
          <p:nvPr>
            <p:ph type="pic" sz="quarter" idx="14" hasCustomPrompt="1"/>
          </p:nvPr>
        </p:nvSpPr>
        <p:spPr>
          <a:xfrm>
            <a:off x="6178302" y="3052012"/>
            <a:ext cx="2671200" cy="15113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sz="2200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Рисунок</a:t>
            </a:r>
          </a:p>
          <a:p>
            <a:pPr lvl="0"/>
            <a:endParaRPr lang="ru-RU" dirty="0"/>
          </a:p>
        </p:txBody>
      </p:sp>
      <p:sp>
        <p:nvSpPr>
          <p:cNvPr id="14" name="Рисунок 13"/>
          <p:cNvSpPr>
            <a:spLocks noGrp="1"/>
          </p:cNvSpPr>
          <p:nvPr>
            <p:ph type="pic" sz="quarter" idx="15" hasCustomPrompt="1"/>
          </p:nvPr>
        </p:nvSpPr>
        <p:spPr>
          <a:xfrm>
            <a:off x="287338" y="4834024"/>
            <a:ext cx="2671200" cy="15113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sz="2200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Рисунок</a:t>
            </a:r>
          </a:p>
          <a:p>
            <a:pPr lvl="0"/>
            <a:endParaRPr lang="ru-RU" dirty="0"/>
          </a:p>
        </p:txBody>
      </p:sp>
      <p:sp>
        <p:nvSpPr>
          <p:cNvPr id="16" name="Рисунок 15"/>
          <p:cNvSpPr>
            <a:spLocks noGrp="1"/>
          </p:cNvSpPr>
          <p:nvPr>
            <p:ph type="pic" sz="quarter" idx="16" hasCustomPrompt="1"/>
          </p:nvPr>
        </p:nvSpPr>
        <p:spPr>
          <a:xfrm>
            <a:off x="3235201" y="4834024"/>
            <a:ext cx="2671200" cy="15113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sz="2200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Рисунок</a:t>
            </a:r>
          </a:p>
          <a:p>
            <a:pPr lvl="0"/>
            <a:endParaRPr lang="ru-RU" dirty="0"/>
          </a:p>
        </p:txBody>
      </p:sp>
      <p:sp>
        <p:nvSpPr>
          <p:cNvPr id="18" name="Рисунок 17"/>
          <p:cNvSpPr>
            <a:spLocks noGrp="1"/>
          </p:cNvSpPr>
          <p:nvPr>
            <p:ph type="pic" sz="quarter" idx="17" hasCustomPrompt="1"/>
          </p:nvPr>
        </p:nvSpPr>
        <p:spPr>
          <a:xfrm>
            <a:off x="6178301" y="4834024"/>
            <a:ext cx="2671200" cy="15113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sz="2200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Рисунок</a:t>
            </a:r>
          </a:p>
          <a:p>
            <a:pPr lvl="0"/>
            <a:endParaRPr lang="ru-RU" dirty="0"/>
          </a:p>
        </p:txBody>
      </p:sp>
      <p:sp>
        <p:nvSpPr>
          <p:cNvPr id="12" name="Rectangle 11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067577915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объекта и текст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1" hasCustomPrompt="1"/>
          </p:nvPr>
        </p:nvSpPr>
        <p:spPr>
          <a:xfrm>
            <a:off x="287338" y="1988095"/>
            <a:ext cx="4157662" cy="2592176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sz="2200" b="0" dirty="0" smtClean="0"/>
            </a:lvl1pPr>
            <a:lvl2pPr>
              <a:defRPr lang="ru-RU" sz="2200" dirty="0" smtClean="0"/>
            </a:lvl2pPr>
            <a:lvl3pPr>
              <a:defRPr lang="ru-RU" sz="2200" dirty="0" smtClean="0"/>
            </a:lvl3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текст, или вставьте объект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quarter" idx="12" hasCustomPrompt="1"/>
          </p:nvPr>
        </p:nvSpPr>
        <p:spPr>
          <a:xfrm>
            <a:off x="4699000" y="1988095"/>
            <a:ext cx="4157663" cy="2592176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sz="2200" b="0" dirty="0" smtClean="0"/>
            </a:lvl1pPr>
            <a:lvl2pPr>
              <a:defRPr lang="ru-RU" sz="2200" dirty="0" smtClean="0"/>
            </a:lvl2pPr>
            <a:lvl3pPr>
              <a:defRPr lang="ru-RU" sz="2200" dirty="0" smtClean="0"/>
            </a:lvl3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текст, или вставьте объект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 hasCustomPrompt="1"/>
          </p:nvPr>
        </p:nvSpPr>
        <p:spPr>
          <a:xfrm>
            <a:off x="287338" y="1268413"/>
            <a:ext cx="4140200" cy="5688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ru-RU" dirty="0"/>
            </a:lvl1pPr>
          </a:lstStyle>
          <a:p>
            <a:pPr lvl="0"/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5" hasCustomPrompt="1"/>
          </p:nvPr>
        </p:nvSpPr>
        <p:spPr>
          <a:xfrm>
            <a:off x="4699000" y="1268413"/>
            <a:ext cx="4157663" cy="5688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sz="2400"/>
            </a:lvl1pPr>
          </a:lstStyle>
          <a:p>
            <a:pPr lvl="0"/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15" name="Объект 6"/>
          <p:cNvSpPr>
            <a:spLocks noGrp="1"/>
          </p:cNvSpPr>
          <p:nvPr>
            <p:ph sz="quarter" idx="16" hasCustomPrompt="1"/>
          </p:nvPr>
        </p:nvSpPr>
        <p:spPr>
          <a:xfrm>
            <a:off x="273161" y="4833938"/>
            <a:ext cx="8583501" cy="1511300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sz="2200" b="0" dirty="0" smtClean="0"/>
            </a:lvl1pPr>
            <a:lvl2pPr>
              <a:defRPr lang="ru-RU" sz="2200" dirty="0" smtClean="0"/>
            </a:lvl2pPr>
            <a:lvl3pPr>
              <a:defRPr lang="ru-RU" sz="2200" dirty="0" smtClean="0"/>
            </a:lvl3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текст, или вставьте объект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4698663" y="1927131"/>
            <a:ext cx="4158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0"/>
          <p:cNvCxnSpPr/>
          <p:nvPr/>
        </p:nvCxnSpPr>
        <p:spPr>
          <a:xfrm>
            <a:off x="287338" y="1927131"/>
            <a:ext cx="4158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0135886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подзаголовка и два объекта (верси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baseline="0"/>
            </a:lvl1pPr>
          </a:lstStyle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 hasCustomPrompt="1"/>
          </p:nvPr>
        </p:nvSpPr>
        <p:spPr>
          <a:xfrm>
            <a:off x="287338" y="1268538"/>
            <a:ext cx="5616576" cy="5688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sz="2400" b="1"/>
            </a:lvl1pPr>
          </a:lstStyle>
          <a:p>
            <a:pPr lvl="0"/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 hasCustomPrompt="1"/>
          </p:nvPr>
        </p:nvSpPr>
        <p:spPr>
          <a:xfrm>
            <a:off x="6175375" y="1268421"/>
            <a:ext cx="2681288" cy="569767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sz="2400" b="1"/>
            </a:lvl1pPr>
          </a:lstStyle>
          <a:p>
            <a:pPr lvl="0"/>
            <a:r>
              <a:rPr lang="ru-RU" dirty="0" smtClean="0"/>
              <a:t>Введите заголовок</a:t>
            </a:r>
            <a:endParaRPr lang="ru-RU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287338" y="1933481"/>
            <a:ext cx="5616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6172992" y="1927131"/>
            <a:ext cx="2682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бъект 12"/>
          <p:cNvSpPr>
            <a:spLocks noGrp="1"/>
          </p:cNvSpPr>
          <p:nvPr>
            <p:ph sz="quarter" idx="13" hasCustomPrompt="1"/>
          </p:nvPr>
        </p:nvSpPr>
        <p:spPr>
          <a:xfrm>
            <a:off x="287338" y="1988556"/>
            <a:ext cx="5616576" cy="4354302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sz="2200" b="0" dirty="0" smtClean="0"/>
            </a:lvl1pPr>
            <a:lvl2pPr>
              <a:defRPr lang="ru-RU" sz="2200" dirty="0" smtClean="0"/>
            </a:lvl2pPr>
            <a:lvl3pPr>
              <a:defRPr lang="ru-RU" sz="2200" dirty="0" smtClean="0"/>
            </a:lvl3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текст, или вставьте объект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  <p:sp>
        <p:nvSpPr>
          <p:cNvPr id="15" name="Объект 14"/>
          <p:cNvSpPr>
            <a:spLocks noGrp="1"/>
          </p:cNvSpPr>
          <p:nvPr>
            <p:ph sz="quarter" idx="14" hasCustomPrompt="1"/>
          </p:nvPr>
        </p:nvSpPr>
        <p:spPr>
          <a:xfrm>
            <a:off x="6175375" y="1982205"/>
            <a:ext cx="2681287" cy="4360651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sz="2200" b="0" dirty="0" smtClean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текст, или вставьте объект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3541965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объекта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19" name="Текст 5"/>
          <p:cNvSpPr>
            <a:spLocks noGrp="1"/>
          </p:cNvSpPr>
          <p:nvPr>
            <p:ph type="body" sz="quarter" idx="21" hasCustomPrompt="1"/>
          </p:nvPr>
        </p:nvSpPr>
        <p:spPr>
          <a:xfrm>
            <a:off x="287338" y="5978234"/>
            <a:ext cx="4175125" cy="36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sp>
        <p:nvSpPr>
          <p:cNvPr id="22" name="Текст 5"/>
          <p:cNvSpPr>
            <a:spLocks noGrp="1"/>
          </p:cNvSpPr>
          <p:nvPr>
            <p:ph type="body" sz="quarter" idx="23" hasCustomPrompt="1"/>
          </p:nvPr>
        </p:nvSpPr>
        <p:spPr>
          <a:xfrm>
            <a:off x="4679951" y="5978234"/>
            <a:ext cx="4176711" cy="36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sp>
        <p:nvSpPr>
          <p:cNvPr id="28" name="Текст 5"/>
          <p:cNvSpPr>
            <a:spLocks noGrp="1"/>
          </p:cNvSpPr>
          <p:nvPr>
            <p:ph type="body" sz="quarter" idx="27" hasCustomPrompt="1"/>
          </p:nvPr>
        </p:nvSpPr>
        <p:spPr>
          <a:xfrm>
            <a:off x="287338" y="3284984"/>
            <a:ext cx="4175125" cy="36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sp>
        <p:nvSpPr>
          <p:cNvPr id="31" name="Текст 5"/>
          <p:cNvSpPr>
            <a:spLocks noGrp="1"/>
          </p:cNvSpPr>
          <p:nvPr>
            <p:ph type="body" sz="quarter" idx="29" hasCustomPrompt="1"/>
          </p:nvPr>
        </p:nvSpPr>
        <p:spPr>
          <a:xfrm>
            <a:off x="4679951" y="3284984"/>
            <a:ext cx="4176711" cy="36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sp>
        <p:nvSpPr>
          <p:cNvPr id="33" name="Объект 32"/>
          <p:cNvSpPr>
            <a:spLocks noGrp="1"/>
          </p:cNvSpPr>
          <p:nvPr>
            <p:ph sz="quarter" idx="30" hasCustomPrompt="1"/>
          </p:nvPr>
        </p:nvSpPr>
        <p:spPr>
          <a:xfrm>
            <a:off x="287338" y="1254295"/>
            <a:ext cx="4175125" cy="1926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35" name="Объект 34"/>
          <p:cNvSpPr>
            <a:spLocks noGrp="1"/>
          </p:cNvSpPr>
          <p:nvPr>
            <p:ph sz="quarter" idx="31" hasCustomPrompt="1"/>
          </p:nvPr>
        </p:nvSpPr>
        <p:spPr>
          <a:xfrm>
            <a:off x="4679950" y="1254295"/>
            <a:ext cx="4176713" cy="1926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39" name="Объект 38"/>
          <p:cNvSpPr>
            <a:spLocks noGrp="1"/>
          </p:cNvSpPr>
          <p:nvPr>
            <p:ph sz="quarter" idx="33" hasCustomPrompt="1"/>
          </p:nvPr>
        </p:nvSpPr>
        <p:spPr>
          <a:xfrm>
            <a:off x="287338" y="3945802"/>
            <a:ext cx="4175125" cy="1927176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41" name="Объект 40"/>
          <p:cNvSpPr>
            <a:spLocks noGrp="1"/>
          </p:cNvSpPr>
          <p:nvPr>
            <p:ph sz="quarter" idx="34" hasCustomPrompt="1"/>
          </p:nvPr>
        </p:nvSpPr>
        <p:spPr>
          <a:xfrm>
            <a:off x="4679950" y="3945802"/>
            <a:ext cx="4176713" cy="1927176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 smtClean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30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31729984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21002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/>
          <p:cNvSpPr>
            <a:spLocks noGrp="1"/>
          </p:cNvSpPr>
          <p:nvPr>
            <p:ph type="pic" sz="quarter" idx="10" hasCustomPrompt="1"/>
          </p:nvPr>
        </p:nvSpPr>
        <p:spPr>
          <a:xfrm>
            <a:off x="287338" y="1268760"/>
            <a:ext cx="8560318" cy="50616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4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</p:txBody>
      </p:sp>
    </p:spTree>
    <p:extLst>
      <p:ext uri="{BB962C8B-B14F-4D97-AF65-F5344CB8AC3E}">
        <p14:creationId xmlns:p14="http://schemas.microsoft.com/office/powerpoint/2010/main" val="6099623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рисунок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/>
          <p:cNvSpPr>
            <a:spLocks noGrp="1"/>
          </p:cNvSpPr>
          <p:nvPr>
            <p:ph type="pic" sz="quarter" idx="11" hasCustomPrompt="1"/>
          </p:nvPr>
        </p:nvSpPr>
        <p:spPr>
          <a:xfrm>
            <a:off x="4679950" y="1268759"/>
            <a:ext cx="4176712" cy="50616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9" name="Объект 4"/>
          <p:cNvSpPr>
            <a:spLocks noGrp="1"/>
          </p:cNvSpPr>
          <p:nvPr>
            <p:ph sz="quarter" idx="16"/>
          </p:nvPr>
        </p:nvSpPr>
        <p:spPr>
          <a:xfrm>
            <a:off x="287338" y="1268413"/>
            <a:ext cx="4176713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8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16698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3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</p:txBody>
      </p:sp>
    </p:spTree>
    <p:extLst>
      <p:ext uri="{BB962C8B-B14F-4D97-AF65-F5344CB8AC3E}">
        <p14:creationId xmlns:p14="http://schemas.microsoft.com/office/powerpoint/2010/main" val="31652388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рисунок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5"/>
          <p:cNvSpPr>
            <a:spLocks noGrp="1"/>
          </p:cNvSpPr>
          <p:nvPr>
            <p:ph type="pic" sz="quarter" idx="12" hasCustomPrompt="1"/>
          </p:nvPr>
        </p:nvSpPr>
        <p:spPr>
          <a:xfrm>
            <a:off x="287338" y="1268759"/>
            <a:ext cx="4161118" cy="50616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 hasCustomPrompt="1"/>
          </p:nvPr>
        </p:nvSpPr>
        <p:spPr>
          <a:xfrm>
            <a:off x="287338" y="188640"/>
            <a:ext cx="8560318" cy="610499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9" name="Объект 4"/>
          <p:cNvSpPr>
            <a:spLocks noGrp="1"/>
          </p:cNvSpPr>
          <p:nvPr>
            <p:ph sz="quarter" idx="16"/>
          </p:nvPr>
        </p:nvSpPr>
        <p:spPr>
          <a:xfrm>
            <a:off x="4670943" y="1268413"/>
            <a:ext cx="4176713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8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828046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рисунок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2" hasCustomPrompt="1"/>
          </p:nvPr>
        </p:nvSpPr>
        <p:spPr>
          <a:xfrm>
            <a:off x="287337" y="3926849"/>
            <a:ext cx="8569325" cy="24048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9" name="Объект 4"/>
          <p:cNvSpPr>
            <a:spLocks noGrp="1"/>
          </p:cNvSpPr>
          <p:nvPr>
            <p:ph sz="quarter" idx="16"/>
          </p:nvPr>
        </p:nvSpPr>
        <p:spPr>
          <a:xfrm>
            <a:off x="287339" y="1268413"/>
            <a:ext cx="8560318" cy="24479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6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247737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три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2" hasCustomPrompt="1"/>
          </p:nvPr>
        </p:nvSpPr>
        <p:spPr>
          <a:xfrm>
            <a:off x="287338" y="3926849"/>
            <a:ext cx="2674318" cy="24048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ru-RU" dirty="0"/>
          </a:p>
        </p:txBody>
      </p:sp>
      <p:sp>
        <p:nvSpPr>
          <p:cNvPr id="11" name="Рисунок 3"/>
          <p:cNvSpPr>
            <a:spLocks noGrp="1"/>
          </p:cNvSpPr>
          <p:nvPr>
            <p:ph type="pic" sz="quarter" idx="14" hasCustomPrompt="1"/>
          </p:nvPr>
        </p:nvSpPr>
        <p:spPr>
          <a:xfrm>
            <a:off x="3240656" y="3926849"/>
            <a:ext cx="2664000" cy="24048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ru-RU" dirty="0"/>
          </a:p>
        </p:txBody>
      </p:sp>
      <p:sp>
        <p:nvSpPr>
          <p:cNvPr id="12" name="Рисунок 3"/>
          <p:cNvSpPr>
            <a:spLocks noGrp="1"/>
          </p:cNvSpPr>
          <p:nvPr>
            <p:ph type="pic" sz="quarter" idx="15" hasCustomPrompt="1"/>
          </p:nvPr>
        </p:nvSpPr>
        <p:spPr>
          <a:xfrm>
            <a:off x="6183655" y="3926849"/>
            <a:ext cx="2673007" cy="24048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10" name="Объект 4"/>
          <p:cNvSpPr>
            <a:spLocks noGrp="1"/>
          </p:cNvSpPr>
          <p:nvPr>
            <p:ph sz="quarter" idx="16"/>
          </p:nvPr>
        </p:nvSpPr>
        <p:spPr>
          <a:xfrm>
            <a:off x="287339" y="1268413"/>
            <a:ext cx="8560318" cy="24479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9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86150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 и рисунок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13" name="Рисунок 5"/>
          <p:cNvSpPr>
            <a:spLocks noGrp="1"/>
          </p:cNvSpPr>
          <p:nvPr>
            <p:ph type="pic" sz="quarter" idx="11" hasCustomPrompt="1"/>
          </p:nvPr>
        </p:nvSpPr>
        <p:spPr>
          <a:xfrm>
            <a:off x="4679950" y="1268759"/>
            <a:ext cx="4176712" cy="50616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ru-RU" dirty="0"/>
          </a:p>
        </p:txBody>
      </p:sp>
      <p:sp>
        <p:nvSpPr>
          <p:cNvPr id="14" name="Объект 3"/>
          <p:cNvSpPr>
            <a:spLocks noGrp="1"/>
          </p:cNvSpPr>
          <p:nvPr>
            <p:ph sz="quarter" idx="14"/>
          </p:nvPr>
        </p:nvSpPr>
        <p:spPr>
          <a:xfrm>
            <a:off x="287338" y="1268413"/>
            <a:ext cx="4176711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5" name="Объект 3"/>
          <p:cNvSpPr>
            <a:spLocks noGrp="1"/>
          </p:cNvSpPr>
          <p:nvPr>
            <p:ph sz="quarter" idx="15"/>
          </p:nvPr>
        </p:nvSpPr>
        <p:spPr>
          <a:xfrm>
            <a:off x="287338" y="3897311"/>
            <a:ext cx="4176711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7788649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 и два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/>
          <p:cNvSpPr>
            <a:spLocks noGrp="1"/>
          </p:cNvSpPr>
          <p:nvPr>
            <p:ph type="pic" sz="quarter" idx="14" hasCustomPrompt="1"/>
          </p:nvPr>
        </p:nvSpPr>
        <p:spPr>
          <a:xfrm>
            <a:off x="4696855" y="1268759"/>
            <a:ext cx="4159807" cy="2376141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/>
          </a:p>
        </p:txBody>
      </p:sp>
      <p:sp>
        <p:nvSpPr>
          <p:cNvPr id="9" name="Рисунок 7"/>
          <p:cNvSpPr>
            <a:spLocks noGrp="1"/>
          </p:cNvSpPr>
          <p:nvPr>
            <p:ph type="pic" sz="quarter" idx="15" hasCustomPrompt="1"/>
          </p:nvPr>
        </p:nvSpPr>
        <p:spPr>
          <a:xfrm>
            <a:off x="4696855" y="3923099"/>
            <a:ext cx="4159807" cy="2406264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 smtClean="0"/>
          </a:p>
          <a:p>
            <a:pPr lvl="0"/>
            <a:endParaRPr lang="en-US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13" name="Объект 3"/>
          <p:cNvSpPr>
            <a:spLocks noGrp="1"/>
          </p:cNvSpPr>
          <p:nvPr>
            <p:ph sz="quarter" idx="16"/>
          </p:nvPr>
        </p:nvSpPr>
        <p:spPr>
          <a:xfrm>
            <a:off x="287338" y="1268413"/>
            <a:ext cx="4176711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7"/>
          </p:nvPr>
        </p:nvSpPr>
        <p:spPr>
          <a:xfrm>
            <a:off x="287338" y="3897311"/>
            <a:ext cx="4176711" cy="24479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1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853120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два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/>
          <p:cNvSpPr>
            <a:spLocks noGrp="1"/>
          </p:cNvSpPr>
          <p:nvPr>
            <p:ph type="pic" sz="quarter" idx="14" hasCustomPrompt="1"/>
          </p:nvPr>
        </p:nvSpPr>
        <p:spPr>
          <a:xfrm>
            <a:off x="4696855" y="1268759"/>
            <a:ext cx="4159807" cy="2376141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en-US" dirty="0"/>
          </a:p>
        </p:txBody>
      </p:sp>
      <p:sp>
        <p:nvSpPr>
          <p:cNvPr id="9" name="Рисунок 7"/>
          <p:cNvSpPr>
            <a:spLocks noGrp="1"/>
          </p:cNvSpPr>
          <p:nvPr>
            <p:ph type="pic" sz="quarter" idx="15" hasCustomPrompt="1"/>
          </p:nvPr>
        </p:nvSpPr>
        <p:spPr>
          <a:xfrm>
            <a:off x="4696855" y="3923099"/>
            <a:ext cx="4159807" cy="2406264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en-US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10" name="Объект 4"/>
          <p:cNvSpPr>
            <a:spLocks noGrp="1"/>
          </p:cNvSpPr>
          <p:nvPr>
            <p:ph sz="quarter" idx="16"/>
          </p:nvPr>
        </p:nvSpPr>
        <p:spPr>
          <a:xfrm>
            <a:off x="287338" y="1268413"/>
            <a:ext cx="4176712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1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8739476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Четыре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/>
          <p:cNvSpPr>
            <a:spLocks noGrp="1"/>
          </p:cNvSpPr>
          <p:nvPr>
            <p:ph type="pic" sz="quarter" idx="14" hasCustomPrompt="1"/>
          </p:nvPr>
        </p:nvSpPr>
        <p:spPr>
          <a:xfrm>
            <a:off x="4696855" y="1268759"/>
            <a:ext cx="4159807" cy="2376141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en-US" dirty="0"/>
          </a:p>
        </p:txBody>
      </p:sp>
      <p:sp>
        <p:nvSpPr>
          <p:cNvPr id="9" name="Рисунок 7"/>
          <p:cNvSpPr>
            <a:spLocks noGrp="1"/>
          </p:cNvSpPr>
          <p:nvPr>
            <p:ph type="pic" sz="quarter" idx="15" hasCustomPrompt="1"/>
          </p:nvPr>
        </p:nvSpPr>
        <p:spPr>
          <a:xfrm>
            <a:off x="4696855" y="3923099"/>
            <a:ext cx="4159807" cy="2406264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en-US" dirty="0"/>
          </a:p>
        </p:txBody>
      </p:sp>
      <p:sp>
        <p:nvSpPr>
          <p:cNvPr id="7" name="Рисунок 7"/>
          <p:cNvSpPr>
            <a:spLocks noGrp="1"/>
          </p:cNvSpPr>
          <p:nvPr>
            <p:ph type="pic" sz="quarter" idx="16" hasCustomPrompt="1"/>
          </p:nvPr>
        </p:nvSpPr>
        <p:spPr>
          <a:xfrm>
            <a:off x="287338" y="1268759"/>
            <a:ext cx="4161118" cy="2376141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en-US" dirty="0"/>
          </a:p>
        </p:txBody>
      </p:sp>
      <p:sp>
        <p:nvSpPr>
          <p:cNvPr id="10" name="Рисунок 7"/>
          <p:cNvSpPr>
            <a:spLocks noGrp="1"/>
          </p:cNvSpPr>
          <p:nvPr>
            <p:ph type="pic" sz="quarter" idx="17" hasCustomPrompt="1"/>
          </p:nvPr>
        </p:nvSpPr>
        <p:spPr>
          <a:xfrm>
            <a:off x="287338" y="3923099"/>
            <a:ext cx="4161118" cy="2406264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en-US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en-US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11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</p:txBody>
      </p:sp>
    </p:spTree>
    <p:extLst>
      <p:ext uri="{BB962C8B-B14F-4D97-AF65-F5344CB8AC3E}">
        <p14:creationId xmlns:p14="http://schemas.microsoft.com/office/powerpoint/2010/main" val="16396462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бъект и пять дополн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14" name="Объект 4"/>
          <p:cNvSpPr>
            <a:spLocks noGrp="1"/>
          </p:cNvSpPr>
          <p:nvPr>
            <p:ph sz="quarter" idx="17"/>
          </p:nvPr>
        </p:nvSpPr>
        <p:spPr>
          <a:xfrm>
            <a:off x="287337" y="1268414"/>
            <a:ext cx="5653087" cy="331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6" name="Объект 3"/>
          <p:cNvSpPr>
            <a:spLocks noGrp="1"/>
          </p:cNvSpPr>
          <p:nvPr>
            <p:ph sz="quarter" idx="18"/>
          </p:nvPr>
        </p:nvSpPr>
        <p:spPr>
          <a:xfrm>
            <a:off x="6156326" y="1272660"/>
            <a:ext cx="2700338" cy="15128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8" name="Объект 3"/>
          <p:cNvSpPr>
            <a:spLocks noGrp="1"/>
          </p:cNvSpPr>
          <p:nvPr>
            <p:ph sz="quarter" idx="19"/>
          </p:nvPr>
        </p:nvSpPr>
        <p:spPr>
          <a:xfrm>
            <a:off x="6156326" y="4809671"/>
            <a:ext cx="2700338" cy="15128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9" name="Объект 3"/>
          <p:cNvSpPr>
            <a:spLocks noGrp="1"/>
          </p:cNvSpPr>
          <p:nvPr>
            <p:ph sz="quarter" idx="20"/>
          </p:nvPr>
        </p:nvSpPr>
        <p:spPr>
          <a:xfrm>
            <a:off x="6156326" y="3041166"/>
            <a:ext cx="2700338" cy="15128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0" name="Объект 3"/>
          <p:cNvSpPr>
            <a:spLocks noGrp="1"/>
          </p:cNvSpPr>
          <p:nvPr>
            <p:ph sz="quarter" idx="21"/>
          </p:nvPr>
        </p:nvSpPr>
        <p:spPr>
          <a:xfrm>
            <a:off x="3221831" y="4809671"/>
            <a:ext cx="2700338" cy="15128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1" name="Объект 3"/>
          <p:cNvSpPr>
            <a:spLocks noGrp="1"/>
          </p:cNvSpPr>
          <p:nvPr>
            <p:ph sz="quarter" idx="22"/>
          </p:nvPr>
        </p:nvSpPr>
        <p:spPr>
          <a:xfrm>
            <a:off x="287338" y="4809671"/>
            <a:ext cx="2700338" cy="15128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744799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объекта и рисунок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87337" y="188640"/>
            <a:ext cx="8569325" cy="610499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287337" y="1241223"/>
            <a:ext cx="2700336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2" hasCustomPrompt="1"/>
          </p:nvPr>
        </p:nvSpPr>
        <p:spPr>
          <a:xfrm>
            <a:off x="3231621" y="1241223"/>
            <a:ext cx="2700336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3" hasCustomPrompt="1"/>
          </p:nvPr>
        </p:nvSpPr>
        <p:spPr>
          <a:xfrm>
            <a:off x="6156326" y="124122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87336" y="1679949"/>
            <a:ext cx="2700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231620" y="1679949"/>
            <a:ext cx="2700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156325" y="1679949"/>
            <a:ext cx="270015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Рисунок 18"/>
          <p:cNvSpPr>
            <a:spLocks noGrp="1"/>
          </p:cNvSpPr>
          <p:nvPr>
            <p:ph type="pic" sz="quarter" idx="14" hasCustomPrompt="1"/>
          </p:nvPr>
        </p:nvSpPr>
        <p:spPr>
          <a:xfrm>
            <a:off x="287338" y="3933825"/>
            <a:ext cx="8569325" cy="2395538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ru-RU" dirty="0"/>
          </a:p>
        </p:txBody>
      </p:sp>
      <p:sp>
        <p:nvSpPr>
          <p:cNvPr id="21" name="Объект 20"/>
          <p:cNvSpPr>
            <a:spLocks noGrp="1"/>
          </p:cNvSpPr>
          <p:nvPr>
            <p:ph sz="quarter" idx="15" hasCustomPrompt="1"/>
          </p:nvPr>
        </p:nvSpPr>
        <p:spPr>
          <a:xfrm>
            <a:off x="287337" y="1726555"/>
            <a:ext cx="2700336" cy="1979775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23" name="Объект 22"/>
          <p:cNvSpPr>
            <a:spLocks noGrp="1"/>
          </p:cNvSpPr>
          <p:nvPr>
            <p:ph sz="quarter" idx="16" hasCustomPrompt="1"/>
          </p:nvPr>
        </p:nvSpPr>
        <p:spPr>
          <a:xfrm>
            <a:off x="3231621" y="1726555"/>
            <a:ext cx="2700337" cy="1979874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25" name="Объект 24"/>
          <p:cNvSpPr>
            <a:spLocks noGrp="1"/>
          </p:cNvSpPr>
          <p:nvPr>
            <p:ph sz="quarter" idx="17" hasCustomPrompt="1"/>
          </p:nvPr>
        </p:nvSpPr>
        <p:spPr>
          <a:xfrm>
            <a:off x="6156325" y="1726555"/>
            <a:ext cx="2700000" cy="1979874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16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2690172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 и 4 объект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 hasCustomPrompt="1"/>
          </p:nvPr>
        </p:nvSpPr>
        <p:spPr>
          <a:xfrm>
            <a:off x="287338" y="1241223"/>
            <a:ext cx="2700337" cy="5087159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2" hasCustomPrompt="1"/>
          </p:nvPr>
        </p:nvSpPr>
        <p:spPr>
          <a:xfrm>
            <a:off x="3221038" y="1739255"/>
            <a:ext cx="2700000" cy="1908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quarter" idx="13" hasCustomPrompt="1"/>
          </p:nvPr>
        </p:nvSpPr>
        <p:spPr>
          <a:xfrm>
            <a:off x="6156325" y="1739255"/>
            <a:ext cx="2700000" cy="1908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quarter" idx="14" hasCustomPrompt="1"/>
          </p:nvPr>
        </p:nvSpPr>
        <p:spPr>
          <a:xfrm>
            <a:off x="3221038" y="4407372"/>
            <a:ext cx="2700000" cy="1908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13" name="Объект 12"/>
          <p:cNvSpPr>
            <a:spLocks noGrp="1"/>
          </p:cNvSpPr>
          <p:nvPr>
            <p:ph sz="quarter" idx="15" hasCustomPrompt="1"/>
          </p:nvPr>
        </p:nvSpPr>
        <p:spPr>
          <a:xfrm>
            <a:off x="6156325" y="4407372"/>
            <a:ext cx="2700000" cy="1908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6" hasCustomPrompt="1"/>
          </p:nvPr>
        </p:nvSpPr>
        <p:spPr>
          <a:xfrm>
            <a:off x="3222000" y="1253923"/>
            <a:ext cx="2700000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221038" y="1692649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Текст 5"/>
          <p:cNvSpPr>
            <a:spLocks noGrp="1"/>
          </p:cNvSpPr>
          <p:nvPr>
            <p:ph type="body" sz="quarter" idx="17" hasCustomPrompt="1"/>
          </p:nvPr>
        </p:nvSpPr>
        <p:spPr>
          <a:xfrm>
            <a:off x="6156325" y="1253923"/>
            <a:ext cx="2700000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6155363" y="1692649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Текст 5"/>
          <p:cNvSpPr>
            <a:spLocks noGrp="1"/>
          </p:cNvSpPr>
          <p:nvPr>
            <p:ph type="body" sz="quarter" idx="18" hasCustomPrompt="1"/>
          </p:nvPr>
        </p:nvSpPr>
        <p:spPr>
          <a:xfrm>
            <a:off x="3221038" y="3922040"/>
            <a:ext cx="2700000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3220076" y="4360766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Текст 5"/>
          <p:cNvSpPr>
            <a:spLocks noGrp="1"/>
          </p:cNvSpPr>
          <p:nvPr>
            <p:ph type="body" sz="quarter" idx="19" hasCustomPrompt="1"/>
          </p:nvPr>
        </p:nvSpPr>
        <p:spPr>
          <a:xfrm>
            <a:off x="6156663" y="3922040"/>
            <a:ext cx="2700000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6155701" y="4360766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141383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21" name="ContentsTitle5" hidden="1"/>
          <p:cNvSpPr txBox="1"/>
          <p:nvPr/>
        </p:nvSpPr>
        <p:spPr>
          <a:xfrm>
            <a:off x="641276" y="2628856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/>
              <a:t>Название раздела</a:t>
            </a:r>
          </a:p>
        </p:txBody>
      </p:sp>
      <p:cxnSp>
        <p:nvCxnSpPr>
          <p:cNvPr id="24" name="line5" hidden="1"/>
          <p:cNvCxnSpPr/>
          <p:nvPr/>
        </p:nvCxnSpPr>
        <p:spPr>
          <a:xfrm>
            <a:off x="297656" y="2891978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ontentsNumber5" hidden="1"/>
          <p:cNvSpPr txBox="1"/>
          <p:nvPr/>
        </p:nvSpPr>
        <p:spPr>
          <a:xfrm>
            <a:off x="287524" y="2491040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r>
              <a:rPr lang="ru-RU" sz="1800" dirty="0">
                <a:solidFill>
                  <a:schemeClr val="bg2"/>
                </a:solidFill>
              </a:rPr>
              <a:t>5</a:t>
            </a:r>
            <a:endParaRPr lang="ru-RU" sz="1800" dirty="0" smtClean="0">
              <a:solidFill>
                <a:schemeClr val="bg2"/>
              </a:solidFill>
            </a:endParaRPr>
          </a:p>
        </p:txBody>
      </p:sp>
      <p:sp>
        <p:nvSpPr>
          <p:cNvPr id="13" name="ContentsTitle3">
            <a:hlinkClick r:id="" action="ppaction://noaction"/>
          </p:cNvPr>
          <p:cNvSpPr txBox="1"/>
          <p:nvPr/>
        </p:nvSpPr>
        <p:spPr>
          <a:xfrm>
            <a:off x="641276" y="1964953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endParaRPr lang="ru-RU" sz="1600" dirty="0"/>
          </a:p>
        </p:txBody>
      </p:sp>
      <p:cxnSp>
        <p:nvCxnSpPr>
          <p:cNvPr id="16" name="line3"/>
          <p:cNvCxnSpPr/>
          <p:nvPr/>
        </p:nvCxnSpPr>
        <p:spPr>
          <a:xfrm>
            <a:off x="297656" y="2201366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ontentsNumber3">
            <a:hlinkClick r:id="" action="ppaction://noaction"/>
          </p:cNvPr>
          <p:cNvSpPr txBox="1"/>
          <p:nvPr/>
        </p:nvSpPr>
        <p:spPr>
          <a:xfrm>
            <a:off x="287524" y="1814439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r>
              <a:rPr lang="ru-RU" sz="1800" dirty="0">
                <a:solidFill>
                  <a:schemeClr val="bg2"/>
                </a:solidFill>
              </a:rPr>
              <a:t>3</a:t>
            </a:r>
            <a:endParaRPr lang="ru-RU" sz="1800" dirty="0" smtClean="0">
              <a:solidFill>
                <a:schemeClr val="bg2"/>
              </a:solidFill>
            </a:endParaRPr>
          </a:p>
        </p:txBody>
      </p:sp>
      <p:sp>
        <p:nvSpPr>
          <p:cNvPr id="17" name="ContentsTitle4" hidden="1"/>
          <p:cNvSpPr txBox="1"/>
          <p:nvPr/>
        </p:nvSpPr>
        <p:spPr>
          <a:xfrm>
            <a:off x="641276" y="2298492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/>
              <a:t>Название раздела</a:t>
            </a:r>
          </a:p>
        </p:txBody>
      </p:sp>
      <p:cxnSp>
        <p:nvCxnSpPr>
          <p:cNvPr id="20" name="line4" hidden="1"/>
          <p:cNvCxnSpPr/>
          <p:nvPr/>
        </p:nvCxnSpPr>
        <p:spPr>
          <a:xfrm>
            <a:off x="297656" y="2546672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ontentsNumber4" hidden="1"/>
          <p:cNvSpPr txBox="1"/>
          <p:nvPr/>
        </p:nvSpPr>
        <p:spPr>
          <a:xfrm>
            <a:off x="287524" y="2154327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r>
              <a:rPr lang="ru-RU" sz="1800" dirty="0">
                <a:solidFill>
                  <a:schemeClr val="bg2"/>
                </a:solidFill>
              </a:rPr>
              <a:t>4</a:t>
            </a:r>
            <a:endParaRPr lang="ru-RU" sz="1800" dirty="0" smtClean="0">
              <a:solidFill>
                <a:schemeClr val="bg2"/>
              </a:solidFill>
            </a:endParaRPr>
          </a:p>
        </p:txBody>
      </p:sp>
      <p:sp>
        <p:nvSpPr>
          <p:cNvPr id="4" name="ContentsTitle1">
            <a:hlinkClick r:id="" action="ppaction://noaction"/>
          </p:cNvPr>
          <p:cNvSpPr txBox="1"/>
          <p:nvPr/>
        </p:nvSpPr>
        <p:spPr>
          <a:xfrm>
            <a:off x="641276" y="1278828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endParaRPr lang="ru-RU" sz="1600" dirty="0" smtClean="0"/>
          </a:p>
        </p:txBody>
      </p:sp>
      <p:cxnSp>
        <p:nvCxnSpPr>
          <p:cNvPr id="8" name="line1"/>
          <p:cNvCxnSpPr/>
          <p:nvPr/>
        </p:nvCxnSpPr>
        <p:spPr>
          <a:xfrm>
            <a:off x="297656" y="1510754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sNumber1">
            <a:hlinkClick r:id="" action="ppaction://noaction"/>
          </p:cNvPr>
          <p:cNvSpPr txBox="1"/>
          <p:nvPr/>
        </p:nvSpPr>
        <p:spPr>
          <a:xfrm>
            <a:off x="287524" y="1115616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r>
              <a:rPr lang="ru-RU" sz="1800" dirty="0" smtClean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25" name="ContentsTitle6" hidden="1"/>
          <p:cNvSpPr txBox="1"/>
          <p:nvPr/>
        </p:nvSpPr>
        <p:spPr>
          <a:xfrm>
            <a:off x="641276" y="2961818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/>
              <a:t>Название раздела</a:t>
            </a:r>
          </a:p>
        </p:txBody>
      </p:sp>
      <p:cxnSp>
        <p:nvCxnSpPr>
          <p:cNvPr id="28" name="line6" hidden="1"/>
          <p:cNvCxnSpPr/>
          <p:nvPr/>
        </p:nvCxnSpPr>
        <p:spPr>
          <a:xfrm>
            <a:off x="297656" y="3237284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ontentsNumber6" hidden="1"/>
          <p:cNvSpPr txBox="1"/>
          <p:nvPr/>
        </p:nvSpPr>
        <p:spPr>
          <a:xfrm>
            <a:off x="287524" y="2830351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r>
              <a:rPr lang="ru-RU" sz="1800" dirty="0">
                <a:solidFill>
                  <a:schemeClr val="bg2"/>
                </a:solidFill>
              </a:rPr>
              <a:t>6</a:t>
            </a:r>
            <a:endParaRPr lang="ru-RU" sz="1800" dirty="0" smtClean="0">
              <a:solidFill>
                <a:schemeClr val="bg2"/>
              </a:solidFill>
            </a:endParaRPr>
          </a:p>
        </p:txBody>
      </p:sp>
      <p:sp>
        <p:nvSpPr>
          <p:cNvPr id="9" name="ContentsTitle2">
            <a:hlinkClick r:id="" action="ppaction://noaction"/>
          </p:cNvPr>
          <p:cNvSpPr txBox="1"/>
          <p:nvPr/>
        </p:nvSpPr>
        <p:spPr>
          <a:xfrm>
            <a:off x="641276" y="1625065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endParaRPr lang="ru-RU" sz="1600" dirty="0"/>
          </a:p>
        </p:txBody>
      </p:sp>
      <p:cxnSp>
        <p:nvCxnSpPr>
          <p:cNvPr id="12" name="line2"/>
          <p:cNvCxnSpPr/>
          <p:nvPr/>
        </p:nvCxnSpPr>
        <p:spPr>
          <a:xfrm>
            <a:off x="297656" y="1856060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sNumber2">
            <a:hlinkClick r:id="" action="ppaction://noaction"/>
          </p:cNvPr>
          <p:cNvSpPr txBox="1"/>
          <p:nvPr/>
        </p:nvSpPr>
        <p:spPr>
          <a:xfrm>
            <a:off x="287524" y="1468202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r>
              <a:rPr lang="ru-RU" sz="1800" dirty="0">
                <a:solidFill>
                  <a:schemeClr val="bg2"/>
                </a:solidFill>
              </a:rPr>
              <a:t>2</a:t>
            </a:r>
            <a:endParaRPr lang="ru-RU" sz="1800" dirty="0" smtClean="0">
              <a:solidFill>
                <a:schemeClr val="bg2"/>
              </a:solidFill>
            </a:endParaRPr>
          </a:p>
        </p:txBody>
      </p:sp>
      <p:sp>
        <p:nvSpPr>
          <p:cNvPr id="29" name="ContentsTitle7" hidden="1"/>
          <p:cNvSpPr txBox="1"/>
          <p:nvPr/>
        </p:nvSpPr>
        <p:spPr>
          <a:xfrm>
            <a:off x="641276" y="3310651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/>
              <a:t>Название раздела</a:t>
            </a:r>
          </a:p>
        </p:txBody>
      </p:sp>
      <p:sp>
        <p:nvSpPr>
          <p:cNvPr id="31" name="ContentsNumber7" hidden="1"/>
          <p:cNvSpPr txBox="1"/>
          <p:nvPr/>
        </p:nvSpPr>
        <p:spPr>
          <a:xfrm>
            <a:off x="287524" y="3160139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r>
              <a:rPr lang="ru-RU" sz="1800" dirty="0">
                <a:solidFill>
                  <a:schemeClr val="bg2"/>
                </a:solidFill>
              </a:rPr>
              <a:t>7</a:t>
            </a:r>
            <a:endParaRPr lang="ru-RU" sz="1800" dirty="0" smtClean="0">
              <a:solidFill>
                <a:schemeClr val="bg2"/>
              </a:solidFill>
            </a:endParaRPr>
          </a:p>
        </p:txBody>
      </p:sp>
      <p:cxnSp>
        <p:nvCxnSpPr>
          <p:cNvPr id="32" name="line7" hidden="1"/>
          <p:cNvCxnSpPr/>
          <p:nvPr/>
        </p:nvCxnSpPr>
        <p:spPr>
          <a:xfrm>
            <a:off x="297656" y="3582590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ContentsTitle8" hidden="1"/>
          <p:cNvSpPr txBox="1"/>
          <p:nvPr/>
        </p:nvSpPr>
        <p:spPr>
          <a:xfrm>
            <a:off x="641276" y="3650537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/>
              <a:t>Название раздела</a:t>
            </a:r>
          </a:p>
        </p:txBody>
      </p:sp>
      <p:cxnSp>
        <p:nvCxnSpPr>
          <p:cNvPr id="50" name="line8" hidden="1"/>
          <p:cNvCxnSpPr/>
          <p:nvPr/>
        </p:nvCxnSpPr>
        <p:spPr>
          <a:xfrm>
            <a:off x="297656" y="3927896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ContentsNumber8" hidden="1"/>
          <p:cNvSpPr txBox="1"/>
          <p:nvPr/>
        </p:nvSpPr>
        <p:spPr>
          <a:xfrm>
            <a:off x="287524" y="3500025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r>
              <a:rPr lang="ru-RU" sz="1800" dirty="0" smtClean="0">
                <a:solidFill>
                  <a:schemeClr val="bg2"/>
                </a:solidFill>
              </a:rPr>
              <a:t>8</a:t>
            </a:r>
          </a:p>
        </p:txBody>
      </p:sp>
      <p:sp>
        <p:nvSpPr>
          <p:cNvPr id="62" name="ContentsTitle13" hidden="1"/>
          <p:cNvSpPr txBox="1"/>
          <p:nvPr/>
        </p:nvSpPr>
        <p:spPr>
          <a:xfrm>
            <a:off x="649288" y="5413477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/>
              <a:t>Название раздела</a:t>
            </a:r>
          </a:p>
        </p:txBody>
      </p:sp>
      <p:cxnSp>
        <p:nvCxnSpPr>
          <p:cNvPr id="63" name="line13" hidden="1"/>
          <p:cNvCxnSpPr/>
          <p:nvPr/>
        </p:nvCxnSpPr>
        <p:spPr>
          <a:xfrm>
            <a:off x="297656" y="5654426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ContentsNumber13" hidden="1"/>
          <p:cNvSpPr txBox="1"/>
          <p:nvPr/>
        </p:nvSpPr>
        <p:spPr>
          <a:xfrm>
            <a:off x="287524" y="5262961"/>
            <a:ext cx="256480" cy="386054"/>
          </a:xfrm>
          <a:prstGeom prst="rect">
            <a:avLst/>
          </a:prstGeom>
          <a:noFill/>
        </p:spPr>
        <p:txBody>
          <a:bodyPr wrap="none" lIns="0" tIns="108000" rIns="0" bIns="0" rtlCol="0" anchor="b">
            <a:spAutoFit/>
          </a:bodyPr>
          <a:lstStyle/>
          <a:p>
            <a:r>
              <a:rPr lang="ru-RU" sz="1800" dirty="0" smtClean="0">
                <a:solidFill>
                  <a:schemeClr val="bg2"/>
                </a:solidFill>
              </a:rPr>
              <a:t>13</a:t>
            </a:r>
          </a:p>
        </p:txBody>
      </p:sp>
      <p:sp>
        <p:nvSpPr>
          <p:cNvPr id="66" name="ContentsTitle11" hidden="1"/>
          <p:cNvSpPr txBox="1"/>
          <p:nvPr/>
        </p:nvSpPr>
        <p:spPr>
          <a:xfrm>
            <a:off x="649288" y="4727348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/>
              <a:t>Название раздела</a:t>
            </a:r>
          </a:p>
        </p:txBody>
      </p:sp>
      <p:cxnSp>
        <p:nvCxnSpPr>
          <p:cNvPr id="67" name="line11" hidden="1"/>
          <p:cNvCxnSpPr/>
          <p:nvPr/>
        </p:nvCxnSpPr>
        <p:spPr>
          <a:xfrm>
            <a:off x="297656" y="4963814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ContentsNumber11" hidden="1"/>
          <p:cNvSpPr txBox="1"/>
          <p:nvPr/>
        </p:nvSpPr>
        <p:spPr>
          <a:xfrm>
            <a:off x="287524" y="4564134"/>
            <a:ext cx="239361" cy="386054"/>
          </a:xfrm>
          <a:prstGeom prst="rect">
            <a:avLst/>
          </a:prstGeom>
          <a:noFill/>
        </p:spPr>
        <p:txBody>
          <a:bodyPr wrap="none" lIns="0" tIns="108000" rIns="0" bIns="0" rtlCol="0" anchor="b">
            <a:spAutoFit/>
          </a:bodyPr>
          <a:lstStyle/>
          <a:p>
            <a:r>
              <a:rPr lang="ru-RU" sz="1800" dirty="0" smtClean="0">
                <a:solidFill>
                  <a:schemeClr val="bg2"/>
                </a:solidFill>
              </a:rPr>
              <a:t>11</a:t>
            </a:r>
          </a:p>
        </p:txBody>
      </p:sp>
      <p:sp>
        <p:nvSpPr>
          <p:cNvPr id="70" name="ContentsTitle15" hidden="1"/>
          <p:cNvSpPr txBox="1"/>
          <p:nvPr/>
        </p:nvSpPr>
        <p:spPr>
          <a:xfrm>
            <a:off x="649288" y="6099598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/>
              <a:t>Название раздела</a:t>
            </a:r>
          </a:p>
        </p:txBody>
      </p:sp>
      <p:cxnSp>
        <p:nvCxnSpPr>
          <p:cNvPr id="71" name="line15" hidden="1"/>
          <p:cNvCxnSpPr/>
          <p:nvPr/>
        </p:nvCxnSpPr>
        <p:spPr>
          <a:xfrm>
            <a:off x="297656" y="6345037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ContentsNumber15" hidden="1"/>
          <p:cNvSpPr txBox="1"/>
          <p:nvPr/>
        </p:nvSpPr>
        <p:spPr>
          <a:xfrm>
            <a:off x="287524" y="5936386"/>
            <a:ext cx="256480" cy="386054"/>
          </a:xfrm>
          <a:prstGeom prst="rect">
            <a:avLst/>
          </a:prstGeom>
          <a:noFill/>
        </p:spPr>
        <p:txBody>
          <a:bodyPr wrap="none" lIns="0" tIns="108000" rIns="0" bIns="0" rtlCol="0" anchor="b">
            <a:spAutoFit/>
          </a:bodyPr>
          <a:lstStyle/>
          <a:p>
            <a:r>
              <a:rPr lang="ru-RU" sz="1800" dirty="0" smtClean="0">
                <a:solidFill>
                  <a:schemeClr val="bg2"/>
                </a:solidFill>
              </a:rPr>
              <a:t>15</a:t>
            </a:r>
          </a:p>
        </p:txBody>
      </p:sp>
      <p:sp>
        <p:nvSpPr>
          <p:cNvPr id="74" name="ContentsTitle12" hidden="1"/>
          <p:cNvSpPr txBox="1"/>
          <p:nvPr/>
        </p:nvSpPr>
        <p:spPr>
          <a:xfrm>
            <a:off x="649288" y="5073587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/>
              <a:t>Название раздела</a:t>
            </a:r>
          </a:p>
        </p:txBody>
      </p:sp>
      <p:cxnSp>
        <p:nvCxnSpPr>
          <p:cNvPr id="75" name="line12" hidden="1"/>
          <p:cNvCxnSpPr/>
          <p:nvPr/>
        </p:nvCxnSpPr>
        <p:spPr>
          <a:xfrm>
            <a:off x="297656" y="5309120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ContentsNumber12" hidden="1"/>
          <p:cNvSpPr txBox="1"/>
          <p:nvPr/>
        </p:nvSpPr>
        <p:spPr>
          <a:xfrm>
            <a:off x="287524" y="4916722"/>
            <a:ext cx="256480" cy="386054"/>
          </a:xfrm>
          <a:prstGeom prst="rect">
            <a:avLst/>
          </a:prstGeom>
          <a:noFill/>
        </p:spPr>
        <p:txBody>
          <a:bodyPr wrap="none" lIns="0" tIns="108000" rIns="0" bIns="0" rtlCol="0" anchor="b">
            <a:spAutoFit/>
          </a:bodyPr>
          <a:lstStyle/>
          <a:p>
            <a:r>
              <a:rPr lang="ru-RU" sz="1800" dirty="0" smtClean="0">
                <a:solidFill>
                  <a:schemeClr val="bg2"/>
                </a:solidFill>
              </a:rPr>
              <a:t>12</a:t>
            </a:r>
          </a:p>
        </p:txBody>
      </p:sp>
      <p:sp>
        <p:nvSpPr>
          <p:cNvPr id="78" name="ContentsTitle9" hidden="1"/>
          <p:cNvSpPr txBox="1"/>
          <p:nvPr/>
        </p:nvSpPr>
        <p:spPr>
          <a:xfrm>
            <a:off x="649288" y="4015823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 smtClean="0"/>
              <a:t>Название раздела</a:t>
            </a:r>
          </a:p>
        </p:txBody>
      </p:sp>
      <p:cxnSp>
        <p:nvCxnSpPr>
          <p:cNvPr id="79" name="line9" hidden="1"/>
          <p:cNvCxnSpPr/>
          <p:nvPr/>
        </p:nvCxnSpPr>
        <p:spPr>
          <a:xfrm>
            <a:off x="297656" y="4273202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ContentsNumber9" hidden="1"/>
          <p:cNvSpPr txBox="1"/>
          <p:nvPr/>
        </p:nvSpPr>
        <p:spPr>
          <a:xfrm>
            <a:off x="287524" y="3839911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r>
              <a:rPr lang="ru-RU" sz="1800" dirty="0" smtClean="0">
                <a:solidFill>
                  <a:schemeClr val="bg2"/>
                </a:solidFill>
              </a:rPr>
              <a:t>9</a:t>
            </a:r>
          </a:p>
        </p:txBody>
      </p:sp>
      <p:sp>
        <p:nvSpPr>
          <p:cNvPr id="82" name="ContentsTitle14" hidden="1"/>
          <p:cNvSpPr txBox="1"/>
          <p:nvPr/>
        </p:nvSpPr>
        <p:spPr>
          <a:xfrm>
            <a:off x="649288" y="5747018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/>
              <a:t>Название раздела</a:t>
            </a:r>
          </a:p>
        </p:txBody>
      </p:sp>
      <p:cxnSp>
        <p:nvCxnSpPr>
          <p:cNvPr id="83" name="line14" hidden="1"/>
          <p:cNvCxnSpPr/>
          <p:nvPr/>
        </p:nvCxnSpPr>
        <p:spPr>
          <a:xfrm>
            <a:off x="297656" y="5999732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ContentsNumber14" hidden="1"/>
          <p:cNvSpPr txBox="1"/>
          <p:nvPr/>
        </p:nvSpPr>
        <p:spPr>
          <a:xfrm>
            <a:off x="287524" y="5602851"/>
            <a:ext cx="256480" cy="386054"/>
          </a:xfrm>
          <a:prstGeom prst="rect">
            <a:avLst/>
          </a:prstGeom>
          <a:noFill/>
        </p:spPr>
        <p:txBody>
          <a:bodyPr wrap="none" lIns="0" tIns="108000" rIns="0" bIns="0" rtlCol="0" anchor="b">
            <a:spAutoFit/>
          </a:bodyPr>
          <a:lstStyle/>
          <a:p>
            <a:r>
              <a:rPr lang="ru-RU" sz="1800" dirty="0" smtClean="0">
                <a:solidFill>
                  <a:schemeClr val="bg2"/>
                </a:solidFill>
              </a:rPr>
              <a:t>14</a:t>
            </a:r>
          </a:p>
        </p:txBody>
      </p:sp>
      <p:sp>
        <p:nvSpPr>
          <p:cNvPr id="86" name="ContentsTitle10" hidden="1"/>
          <p:cNvSpPr txBox="1"/>
          <p:nvPr/>
        </p:nvSpPr>
        <p:spPr>
          <a:xfrm>
            <a:off x="649288" y="4374760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/>
              <a:t>Название </a:t>
            </a:r>
            <a:r>
              <a:rPr lang="ru-RU" sz="1600" dirty="0" smtClean="0"/>
              <a:t>раздела</a:t>
            </a:r>
            <a:endParaRPr lang="ru-RU" sz="1600" dirty="0"/>
          </a:p>
        </p:txBody>
      </p:sp>
      <p:cxnSp>
        <p:nvCxnSpPr>
          <p:cNvPr id="87" name="line10" hidden="1"/>
          <p:cNvCxnSpPr/>
          <p:nvPr/>
        </p:nvCxnSpPr>
        <p:spPr>
          <a:xfrm>
            <a:off x="297656" y="4618508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ContentsNumber10" hidden="1"/>
          <p:cNvSpPr txBox="1"/>
          <p:nvPr/>
        </p:nvSpPr>
        <p:spPr>
          <a:xfrm>
            <a:off x="287524" y="4205197"/>
            <a:ext cx="256480" cy="386054"/>
          </a:xfrm>
          <a:prstGeom prst="rect">
            <a:avLst/>
          </a:prstGeom>
          <a:noFill/>
        </p:spPr>
        <p:txBody>
          <a:bodyPr wrap="none" lIns="0" tIns="108000" rIns="0" bIns="0" rtlCol="0" anchor="b">
            <a:spAutoFit/>
          </a:bodyPr>
          <a:lstStyle/>
          <a:p>
            <a:r>
              <a:rPr lang="ru-RU" sz="1800" dirty="0" smtClean="0">
                <a:solidFill>
                  <a:schemeClr val="bg2"/>
                </a:solidFill>
              </a:rPr>
              <a:t>10</a:t>
            </a:r>
          </a:p>
        </p:txBody>
      </p:sp>
      <p:sp>
        <p:nvSpPr>
          <p:cNvPr id="85" name="Number1"/>
          <p:cNvSpPr txBox="1"/>
          <p:nvPr/>
        </p:nvSpPr>
        <p:spPr>
          <a:xfrm>
            <a:off x="8460432" y="1154655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sz="1800" smtClean="0">
                <a:solidFill>
                  <a:schemeClr val="bg2"/>
                </a:solidFill>
              </a:rPr>
              <a:t>3</a:t>
            </a:r>
            <a:endParaRPr lang="ru-RU" sz="1800" dirty="0" smtClean="0">
              <a:solidFill>
                <a:schemeClr val="bg2"/>
              </a:solidFill>
            </a:endParaRPr>
          </a:p>
        </p:txBody>
      </p:sp>
      <p:sp>
        <p:nvSpPr>
          <p:cNvPr id="89" name="Number2"/>
          <p:cNvSpPr txBox="1"/>
          <p:nvPr/>
        </p:nvSpPr>
        <p:spPr>
          <a:xfrm>
            <a:off x="8460432" y="1499317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sz="1800" smtClean="0">
                <a:solidFill>
                  <a:schemeClr val="bg2"/>
                </a:solidFill>
              </a:rPr>
              <a:t>6</a:t>
            </a:r>
            <a:endParaRPr lang="ru-RU" sz="1800" dirty="0" smtClean="0">
              <a:solidFill>
                <a:schemeClr val="bg2"/>
              </a:solidFill>
            </a:endParaRPr>
          </a:p>
        </p:txBody>
      </p:sp>
      <p:sp>
        <p:nvSpPr>
          <p:cNvPr id="90" name="Number3"/>
          <p:cNvSpPr txBox="1"/>
          <p:nvPr/>
        </p:nvSpPr>
        <p:spPr>
          <a:xfrm>
            <a:off x="8460432" y="1843980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sz="1800" smtClean="0">
                <a:solidFill>
                  <a:schemeClr val="bg2"/>
                </a:solidFill>
              </a:rPr>
              <a:t>9</a:t>
            </a:r>
            <a:endParaRPr lang="ru-RU" sz="1800" dirty="0" smtClean="0">
              <a:solidFill>
                <a:schemeClr val="bg2"/>
              </a:solidFill>
            </a:endParaRPr>
          </a:p>
        </p:txBody>
      </p:sp>
      <p:sp>
        <p:nvSpPr>
          <p:cNvPr id="91" name="Number5" hidden="1"/>
          <p:cNvSpPr txBox="1"/>
          <p:nvPr/>
        </p:nvSpPr>
        <p:spPr>
          <a:xfrm>
            <a:off x="8460432" y="2533306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sz="1800" dirty="0" smtClean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92" name="Number6" hidden="1"/>
          <p:cNvSpPr txBox="1"/>
          <p:nvPr/>
        </p:nvSpPr>
        <p:spPr>
          <a:xfrm>
            <a:off x="8460432" y="2877969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sz="1800" dirty="0" smtClean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93" name="Number7" hidden="1"/>
          <p:cNvSpPr txBox="1"/>
          <p:nvPr/>
        </p:nvSpPr>
        <p:spPr>
          <a:xfrm>
            <a:off x="8460432" y="3222632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sz="1800" dirty="0" smtClean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94" name="Number8" hidden="1"/>
          <p:cNvSpPr txBox="1"/>
          <p:nvPr/>
        </p:nvSpPr>
        <p:spPr>
          <a:xfrm>
            <a:off x="8460432" y="3567295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sz="1800" dirty="0" smtClean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95" name="Number4" hidden="1"/>
          <p:cNvSpPr txBox="1"/>
          <p:nvPr/>
        </p:nvSpPr>
        <p:spPr>
          <a:xfrm>
            <a:off x="8460432" y="2188643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sz="1800" dirty="0" smtClean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96" name="Number9" hidden="1"/>
          <p:cNvSpPr txBox="1"/>
          <p:nvPr/>
        </p:nvSpPr>
        <p:spPr>
          <a:xfrm>
            <a:off x="8460432" y="3911958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sz="1800" dirty="0" smtClean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97" name="Number10" hidden="1"/>
          <p:cNvSpPr txBox="1"/>
          <p:nvPr/>
        </p:nvSpPr>
        <p:spPr>
          <a:xfrm>
            <a:off x="8460432" y="4256620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sz="1800" dirty="0" smtClean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98" name="Number11" hidden="1"/>
          <p:cNvSpPr txBox="1"/>
          <p:nvPr/>
        </p:nvSpPr>
        <p:spPr>
          <a:xfrm>
            <a:off x="8460432" y="4601282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sz="1800" dirty="0" smtClean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99" name="Number12" hidden="1"/>
          <p:cNvSpPr txBox="1"/>
          <p:nvPr/>
        </p:nvSpPr>
        <p:spPr>
          <a:xfrm>
            <a:off x="8460432" y="4945944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sz="1800" dirty="0" smtClean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100" name="Number13" hidden="1"/>
          <p:cNvSpPr txBox="1"/>
          <p:nvPr/>
        </p:nvSpPr>
        <p:spPr>
          <a:xfrm>
            <a:off x="8460432" y="5290606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sz="1800" dirty="0" smtClean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101" name="Number14" hidden="1"/>
          <p:cNvSpPr txBox="1"/>
          <p:nvPr/>
        </p:nvSpPr>
        <p:spPr>
          <a:xfrm>
            <a:off x="8460432" y="5635268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sz="1800" dirty="0" smtClean="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102" name="Number15" hidden="1"/>
          <p:cNvSpPr txBox="1"/>
          <p:nvPr/>
        </p:nvSpPr>
        <p:spPr>
          <a:xfrm>
            <a:off x="8460432" y="5979930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sz="1800" dirty="0" smtClean="0">
                <a:solidFill>
                  <a:schemeClr val="bg2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0526487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 рисунка и 3 блока текста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 hasCustomPrompt="1"/>
          </p:nvPr>
        </p:nvSpPr>
        <p:spPr>
          <a:xfrm>
            <a:off x="287338" y="1268412"/>
            <a:ext cx="2700337" cy="15480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ru-RU" dirty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2" hasCustomPrompt="1"/>
          </p:nvPr>
        </p:nvSpPr>
        <p:spPr>
          <a:xfrm>
            <a:off x="3221038" y="1268412"/>
            <a:ext cx="2700337" cy="15480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  <a:endParaRPr lang="ru-RU" dirty="0"/>
          </a:p>
        </p:txBody>
      </p:sp>
      <p:sp>
        <p:nvSpPr>
          <p:cNvPr id="9" name="Рисунок 8"/>
          <p:cNvSpPr>
            <a:spLocks noGrp="1"/>
          </p:cNvSpPr>
          <p:nvPr>
            <p:ph type="pic" sz="quarter" idx="13" hasCustomPrompt="1"/>
          </p:nvPr>
        </p:nvSpPr>
        <p:spPr>
          <a:xfrm>
            <a:off x="6156325" y="1268412"/>
            <a:ext cx="2700338" cy="15480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4" hasCustomPrompt="1"/>
          </p:nvPr>
        </p:nvSpPr>
        <p:spPr>
          <a:xfrm>
            <a:off x="288131" y="3068960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 baseline="0"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5" hasCustomPrompt="1"/>
          </p:nvPr>
        </p:nvSpPr>
        <p:spPr>
          <a:xfrm>
            <a:off x="3221039" y="3068960"/>
            <a:ext cx="2701130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6" hasCustomPrompt="1"/>
          </p:nvPr>
        </p:nvSpPr>
        <p:spPr>
          <a:xfrm>
            <a:off x="6157118" y="3068960"/>
            <a:ext cx="2700338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287338" y="3507686"/>
            <a:ext cx="2700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221038" y="3507686"/>
            <a:ext cx="2700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6156325" y="3507686"/>
            <a:ext cx="2700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бъект 5"/>
          <p:cNvSpPr>
            <a:spLocks noGrp="1"/>
          </p:cNvSpPr>
          <p:nvPr>
            <p:ph sz="quarter" idx="20" hasCustomPrompt="1"/>
          </p:nvPr>
        </p:nvSpPr>
        <p:spPr>
          <a:xfrm>
            <a:off x="287337" y="3554292"/>
            <a:ext cx="2700337" cy="2790946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 smtClean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10" name="Объект 9"/>
          <p:cNvSpPr>
            <a:spLocks noGrp="1"/>
          </p:cNvSpPr>
          <p:nvPr>
            <p:ph sz="quarter" idx="21" hasCustomPrompt="1"/>
          </p:nvPr>
        </p:nvSpPr>
        <p:spPr>
          <a:xfrm>
            <a:off x="3221039" y="3554292"/>
            <a:ext cx="2700337" cy="2790946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quarter" idx="22" hasCustomPrompt="1"/>
          </p:nvPr>
        </p:nvSpPr>
        <p:spPr>
          <a:xfrm>
            <a:off x="6157118" y="3554292"/>
            <a:ext cx="2700338" cy="2790946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18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446999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baseline="0"/>
            </a:lvl1pPr>
          </a:lstStyle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 hasCustomPrompt="1"/>
          </p:nvPr>
        </p:nvSpPr>
        <p:spPr>
          <a:xfrm>
            <a:off x="287338" y="1268413"/>
            <a:ext cx="1980000" cy="1512887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 smtClean="0"/>
          </a:p>
          <a:p>
            <a:pPr lvl="0"/>
            <a:endParaRPr lang="ru-RU" dirty="0"/>
          </a:p>
        </p:txBody>
      </p:sp>
      <p:sp>
        <p:nvSpPr>
          <p:cNvPr id="9" name="Объект 4"/>
          <p:cNvSpPr>
            <a:spLocks noGrp="1"/>
          </p:cNvSpPr>
          <p:nvPr>
            <p:ph sz="quarter" idx="16"/>
          </p:nvPr>
        </p:nvSpPr>
        <p:spPr>
          <a:xfrm>
            <a:off x="2484437" y="1268413"/>
            <a:ext cx="6372225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Объект 4"/>
          <p:cNvSpPr>
            <a:spLocks noGrp="1"/>
          </p:cNvSpPr>
          <p:nvPr>
            <p:ph sz="quarter" idx="17"/>
          </p:nvPr>
        </p:nvSpPr>
        <p:spPr>
          <a:xfrm>
            <a:off x="287338" y="3068639"/>
            <a:ext cx="2016125" cy="327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8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8098256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 и 3 блока текст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/>
            </a:lvl1pPr>
          </a:lstStyle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 hasCustomPrompt="1"/>
          </p:nvPr>
        </p:nvSpPr>
        <p:spPr>
          <a:xfrm>
            <a:off x="287338" y="1268413"/>
            <a:ext cx="2700337" cy="506095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 smtClean="0"/>
          </a:p>
          <a:p>
            <a:pPr lvl="0"/>
            <a:endParaRPr lang="ru-RU" dirty="0"/>
          </a:p>
        </p:txBody>
      </p:sp>
      <p:sp>
        <p:nvSpPr>
          <p:cNvPr id="9" name="Объект 4"/>
          <p:cNvSpPr>
            <a:spLocks noGrp="1"/>
          </p:cNvSpPr>
          <p:nvPr>
            <p:ph sz="quarter" idx="18"/>
          </p:nvPr>
        </p:nvSpPr>
        <p:spPr>
          <a:xfrm>
            <a:off x="3240088" y="1268413"/>
            <a:ext cx="5616574" cy="15128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1" name="Объект 4"/>
          <p:cNvSpPr>
            <a:spLocks noGrp="1"/>
          </p:cNvSpPr>
          <p:nvPr>
            <p:ph sz="quarter" idx="19"/>
          </p:nvPr>
        </p:nvSpPr>
        <p:spPr>
          <a:xfrm>
            <a:off x="3240088" y="3055144"/>
            <a:ext cx="5616574" cy="15128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2" name="Объект 4"/>
          <p:cNvSpPr>
            <a:spLocks noGrp="1"/>
          </p:cNvSpPr>
          <p:nvPr>
            <p:ph sz="quarter" idx="20"/>
          </p:nvPr>
        </p:nvSpPr>
        <p:spPr>
          <a:xfrm>
            <a:off x="3240088" y="4841876"/>
            <a:ext cx="5616574" cy="15128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701080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, объект слева и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 hasCustomPrompt="1"/>
          </p:nvPr>
        </p:nvSpPr>
        <p:spPr>
          <a:xfrm>
            <a:off x="6156325" y="1268413"/>
            <a:ext cx="2700338" cy="32766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 smtClean="0"/>
          </a:p>
          <a:p>
            <a:pPr lvl="0"/>
            <a:endParaRPr lang="ru-RU" dirty="0"/>
          </a:p>
        </p:txBody>
      </p:sp>
      <p:sp>
        <p:nvSpPr>
          <p:cNvPr id="10" name="Объект 4"/>
          <p:cNvSpPr>
            <a:spLocks noGrp="1"/>
          </p:cNvSpPr>
          <p:nvPr>
            <p:ph sz="quarter" idx="18"/>
          </p:nvPr>
        </p:nvSpPr>
        <p:spPr>
          <a:xfrm>
            <a:off x="287337" y="1268413"/>
            <a:ext cx="5653087" cy="331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1" name="Объект 4"/>
          <p:cNvSpPr>
            <a:spLocks noGrp="1"/>
          </p:cNvSpPr>
          <p:nvPr>
            <p:ph sz="quarter" idx="19"/>
          </p:nvPr>
        </p:nvSpPr>
        <p:spPr>
          <a:xfrm>
            <a:off x="287337" y="4797424"/>
            <a:ext cx="8569326" cy="15478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9801286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екст и 3 объекта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 hasCustomPrompt="1"/>
          </p:nvPr>
        </p:nvSpPr>
        <p:spPr>
          <a:xfrm>
            <a:off x="287338" y="3879772"/>
            <a:ext cx="2700337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 hasCustomPrompt="1"/>
          </p:nvPr>
        </p:nvSpPr>
        <p:spPr>
          <a:xfrm>
            <a:off x="3221038" y="3879772"/>
            <a:ext cx="2700337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4" hasCustomPrompt="1"/>
          </p:nvPr>
        </p:nvSpPr>
        <p:spPr>
          <a:xfrm>
            <a:off x="6156325" y="3879772"/>
            <a:ext cx="2700338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87338" y="4318498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221038" y="4318498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156325" y="4318498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бъект 18"/>
          <p:cNvSpPr>
            <a:spLocks noGrp="1"/>
          </p:cNvSpPr>
          <p:nvPr>
            <p:ph sz="quarter" idx="15" hasCustomPrompt="1"/>
          </p:nvPr>
        </p:nvSpPr>
        <p:spPr>
          <a:xfrm>
            <a:off x="287338" y="4365104"/>
            <a:ext cx="2700000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16" hasCustomPrompt="1"/>
          </p:nvPr>
        </p:nvSpPr>
        <p:spPr>
          <a:xfrm>
            <a:off x="3221038" y="4365104"/>
            <a:ext cx="2700000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10" name="Объект 9"/>
          <p:cNvSpPr>
            <a:spLocks noGrp="1"/>
          </p:cNvSpPr>
          <p:nvPr>
            <p:ph sz="quarter" idx="17" hasCustomPrompt="1"/>
          </p:nvPr>
        </p:nvSpPr>
        <p:spPr>
          <a:xfrm>
            <a:off x="6156325" y="4365104"/>
            <a:ext cx="2700000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18" name="Объект 4"/>
          <p:cNvSpPr>
            <a:spLocks noGrp="1"/>
          </p:cNvSpPr>
          <p:nvPr>
            <p:ph sz="quarter" idx="19"/>
          </p:nvPr>
        </p:nvSpPr>
        <p:spPr>
          <a:xfrm>
            <a:off x="287337" y="1262018"/>
            <a:ext cx="8569326" cy="24543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6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3544681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екст и 3 объекта с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 hasCustomPrompt="1"/>
          </p:nvPr>
        </p:nvSpPr>
        <p:spPr>
          <a:xfrm>
            <a:off x="287338" y="1241223"/>
            <a:ext cx="2700337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 hasCustomPrompt="1"/>
          </p:nvPr>
        </p:nvSpPr>
        <p:spPr>
          <a:xfrm>
            <a:off x="3221038" y="1241223"/>
            <a:ext cx="2700337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4" hasCustomPrompt="1"/>
          </p:nvPr>
        </p:nvSpPr>
        <p:spPr>
          <a:xfrm>
            <a:off x="6156325" y="1241223"/>
            <a:ext cx="2700338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87338" y="1679949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221038" y="1679949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156325" y="1679949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бъект 18"/>
          <p:cNvSpPr>
            <a:spLocks noGrp="1"/>
          </p:cNvSpPr>
          <p:nvPr>
            <p:ph sz="quarter" idx="15" hasCustomPrompt="1"/>
          </p:nvPr>
        </p:nvSpPr>
        <p:spPr>
          <a:xfrm>
            <a:off x="287338" y="1726555"/>
            <a:ext cx="2700337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14" name="Объект 18"/>
          <p:cNvSpPr>
            <a:spLocks noGrp="1"/>
          </p:cNvSpPr>
          <p:nvPr>
            <p:ph sz="quarter" idx="16" hasCustomPrompt="1"/>
          </p:nvPr>
        </p:nvSpPr>
        <p:spPr>
          <a:xfrm>
            <a:off x="3221038" y="1726555"/>
            <a:ext cx="2700337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16" name="Объект 18"/>
          <p:cNvSpPr>
            <a:spLocks noGrp="1"/>
          </p:cNvSpPr>
          <p:nvPr>
            <p:ph sz="quarter" idx="17" hasCustomPrompt="1"/>
          </p:nvPr>
        </p:nvSpPr>
        <p:spPr>
          <a:xfrm>
            <a:off x="6156325" y="1726555"/>
            <a:ext cx="2700337" cy="1980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21" name="Объект 4"/>
          <p:cNvSpPr>
            <a:spLocks noGrp="1"/>
          </p:cNvSpPr>
          <p:nvPr>
            <p:ph sz="quarter" idx="19"/>
          </p:nvPr>
        </p:nvSpPr>
        <p:spPr>
          <a:xfrm>
            <a:off x="287337" y="3890918"/>
            <a:ext cx="8569326" cy="24543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8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233243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объекта и 2 текс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1" hasCustomPrompt="1"/>
          </p:nvPr>
        </p:nvSpPr>
        <p:spPr>
          <a:xfrm>
            <a:off x="287338" y="4421682"/>
            <a:ext cx="2700337" cy="1908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quarter" idx="12" hasCustomPrompt="1"/>
          </p:nvPr>
        </p:nvSpPr>
        <p:spPr>
          <a:xfrm>
            <a:off x="6156325" y="1726555"/>
            <a:ext cx="2700338" cy="1908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3933825"/>
            <a:ext cx="2700000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287338" y="4375076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Текст 5"/>
          <p:cNvSpPr>
            <a:spLocks noGrp="1"/>
          </p:cNvSpPr>
          <p:nvPr>
            <p:ph type="body" sz="quarter" idx="16" hasCustomPrompt="1"/>
          </p:nvPr>
        </p:nvSpPr>
        <p:spPr>
          <a:xfrm>
            <a:off x="6160028" y="1248594"/>
            <a:ext cx="2700000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="1"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6160028" y="1679949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бъект 4"/>
          <p:cNvSpPr>
            <a:spLocks noGrp="1"/>
          </p:cNvSpPr>
          <p:nvPr>
            <p:ph sz="quarter" idx="19"/>
          </p:nvPr>
        </p:nvSpPr>
        <p:spPr>
          <a:xfrm>
            <a:off x="3240087" y="3890918"/>
            <a:ext cx="5616575" cy="24543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8" name="Объект 4"/>
          <p:cNvSpPr>
            <a:spLocks noGrp="1"/>
          </p:cNvSpPr>
          <p:nvPr>
            <p:ph sz="quarter" idx="20"/>
          </p:nvPr>
        </p:nvSpPr>
        <p:spPr>
          <a:xfrm>
            <a:off x="287338" y="1262018"/>
            <a:ext cx="5616575" cy="24543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4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313527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рисунка, три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 hasCustomPrompt="1"/>
          </p:nvPr>
        </p:nvSpPr>
        <p:spPr>
          <a:xfrm>
            <a:off x="287338" y="1262018"/>
            <a:ext cx="2700000" cy="23760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 smtClean="0"/>
          </a:p>
          <a:p>
            <a:pPr lvl="0"/>
            <a:endParaRPr lang="ru-RU" dirty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2" hasCustomPrompt="1"/>
          </p:nvPr>
        </p:nvSpPr>
        <p:spPr>
          <a:xfrm>
            <a:off x="3221038" y="3933825"/>
            <a:ext cx="2700000" cy="23760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 smtClean="0"/>
          </a:p>
          <a:p>
            <a:pPr lvl="0"/>
            <a:endParaRPr lang="ru-RU" dirty="0"/>
          </a:p>
        </p:txBody>
      </p:sp>
      <p:sp>
        <p:nvSpPr>
          <p:cNvPr id="9" name="Рисунок 8"/>
          <p:cNvSpPr>
            <a:spLocks noGrp="1"/>
          </p:cNvSpPr>
          <p:nvPr>
            <p:ph type="pic" sz="quarter" idx="13" hasCustomPrompt="1"/>
          </p:nvPr>
        </p:nvSpPr>
        <p:spPr>
          <a:xfrm>
            <a:off x="6156325" y="1262018"/>
            <a:ext cx="2700000" cy="23760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 smtClean="0"/>
          </a:p>
          <a:p>
            <a:pPr lvl="0"/>
            <a:endParaRPr lang="ru-RU" dirty="0"/>
          </a:p>
        </p:txBody>
      </p:sp>
      <p:sp>
        <p:nvSpPr>
          <p:cNvPr id="12" name="Объект 4"/>
          <p:cNvSpPr>
            <a:spLocks noGrp="1"/>
          </p:cNvSpPr>
          <p:nvPr>
            <p:ph sz="quarter" idx="20"/>
          </p:nvPr>
        </p:nvSpPr>
        <p:spPr>
          <a:xfrm>
            <a:off x="3222000" y="1262018"/>
            <a:ext cx="2700000" cy="2376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6" name="Объект 4"/>
          <p:cNvSpPr>
            <a:spLocks noGrp="1"/>
          </p:cNvSpPr>
          <p:nvPr>
            <p:ph sz="quarter" idx="21"/>
          </p:nvPr>
        </p:nvSpPr>
        <p:spPr>
          <a:xfrm>
            <a:off x="287338" y="3933825"/>
            <a:ext cx="2700000" cy="2376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7" name="Объект 4"/>
          <p:cNvSpPr>
            <a:spLocks noGrp="1"/>
          </p:cNvSpPr>
          <p:nvPr>
            <p:ph sz="quarter" idx="22"/>
          </p:nvPr>
        </p:nvSpPr>
        <p:spPr>
          <a:xfrm>
            <a:off x="6156325" y="3933825"/>
            <a:ext cx="2700000" cy="2376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1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8045982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объекта и три блока с текстом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1" hasCustomPrompt="1"/>
          </p:nvPr>
        </p:nvSpPr>
        <p:spPr>
          <a:xfrm>
            <a:off x="287338" y="1268413"/>
            <a:ext cx="1980000" cy="1512887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 smtClean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quarter" idx="12" hasCustomPrompt="1"/>
          </p:nvPr>
        </p:nvSpPr>
        <p:spPr>
          <a:xfrm>
            <a:off x="287338" y="3032919"/>
            <a:ext cx="1980000" cy="1512887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 smtClean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quarter" idx="13" hasCustomPrompt="1"/>
          </p:nvPr>
        </p:nvSpPr>
        <p:spPr>
          <a:xfrm>
            <a:off x="287338" y="4797425"/>
            <a:ext cx="1980000" cy="1512887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 smtClean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13" name="Объект 4"/>
          <p:cNvSpPr>
            <a:spLocks noGrp="1"/>
          </p:cNvSpPr>
          <p:nvPr>
            <p:ph sz="quarter" idx="19"/>
          </p:nvPr>
        </p:nvSpPr>
        <p:spPr>
          <a:xfrm>
            <a:off x="2484438" y="1262018"/>
            <a:ext cx="6372225" cy="15192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4" name="Объект 4"/>
          <p:cNvSpPr>
            <a:spLocks noGrp="1"/>
          </p:cNvSpPr>
          <p:nvPr>
            <p:ph sz="quarter" idx="20"/>
          </p:nvPr>
        </p:nvSpPr>
        <p:spPr>
          <a:xfrm>
            <a:off x="2484438" y="3055223"/>
            <a:ext cx="6372225" cy="15192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6" name="Объект 4"/>
          <p:cNvSpPr>
            <a:spLocks noGrp="1"/>
          </p:cNvSpPr>
          <p:nvPr>
            <p:ph sz="quarter" idx="21"/>
          </p:nvPr>
        </p:nvSpPr>
        <p:spPr>
          <a:xfrm>
            <a:off x="2484438" y="4825956"/>
            <a:ext cx="6372225" cy="15192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1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8465005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Кейс про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7" hasCustomPrompt="1"/>
          </p:nvPr>
        </p:nvSpPr>
        <p:spPr>
          <a:xfrm>
            <a:off x="2483768" y="3032956"/>
            <a:ext cx="6372895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sp>
        <p:nvSpPr>
          <p:cNvPr id="14" name="Текст 8"/>
          <p:cNvSpPr>
            <a:spLocks noGrp="1"/>
          </p:cNvSpPr>
          <p:nvPr>
            <p:ph type="body" sz="quarter" idx="19" hasCustomPrompt="1"/>
          </p:nvPr>
        </p:nvSpPr>
        <p:spPr>
          <a:xfrm>
            <a:off x="287338" y="1241223"/>
            <a:ext cx="6372895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287338" y="1679949"/>
            <a:ext cx="6372894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9"/>
          <p:cNvCxnSpPr/>
          <p:nvPr/>
        </p:nvCxnSpPr>
        <p:spPr>
          <a:xfrm>
            <a:off x="2483769" y="3471682"/>
            <a:ext cx="6372894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бъект 4"/>
          <p:cNvSpPr>
            <a:spLocks noGrp="1"/>
          </p:cNvSpPr>
          <p:nvPr>
            <p:ph sz="quarter" idx="20"/>
          </p:nvPr>
        </p:nvSpPr>
        <p:spPr>
          <a:xfrm>
            <a:off x="287338" y="3068638"/>
            <a:ext cx="2016125" cy="327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7" name="Объект 4"/>
          <p:cNvSpPr>
            <a:spLocks noGrp="1"/>
          </p:cNvSpPr>
          <p:nvPr>
            <p:ph sz="quarter" idx="23"/>
          </p:nvPr>
        </p:nvSpPr>
        <p:spPr>
          <a:xfrm>
            <a:off x="6877050" y="1243088"/>
            <a:ext cx="1979613" cy="15212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4"/>
          </p:nvPr>
        </p:nvSpPr>
        <p:spPr>
          <a:xfrm>
            <a:off x="287338" y="1736725"/>
            <a:ext cx="6408737" cy="1044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25"/>
          </p:nvPr>
        </p:nvSpPr>
        <p:spPr>
          <a:xfrm>
            <a:off x="2484438" y="3536950"/>
            <a:ext cx="6372225" cy="2808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6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56714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Раздел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87337" y="2611512"/>
            <a:ext cx="8569325" cy="610499"/>
          </a:xfrm>
        </p:spPr>
        <p:txBody>
          <a:bodyPr>
            <a:noAutofit/>
          </a:bodyPr>
          <a:lstStyle>
            <a:lvl1pPr>
              <a:defRPr baseline="0"/>
            </a:lvl1pPr>
          </a:lstStyle>
          <a:p>
            <a:r>
              <a:rPr lang="ru-RU" dirty="0" smtClean="0"/>
              <a:t>Введите название раздела (максимум две строки)</a:t>
            </a:r>
            <a:endParaRPr lang="en-US" dirty="0"/>
          </a:p>
        </p:txBody>
      </p:sp>
      <p:cxnSp>
        <p:nvCxnSpPr>
          <p:cNvPr id="4" name="Прямая соединительная линия 7"/>
          <p:cNvCxnSpPr/>
          <p:nvPr/>
        </p:nvCxnSpPr>
        <p:spPr>
          <a:xfrm>
            <a:off x="297656" y="3429000"/>
            <a:ext cx="85500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9"/>
          <p:cNvCxnSpPr/>
          <p:nvPr/>
        </p:nvCxnSpPr>
        <p:spPr>
          <a:xfrm>
            <a:off x="8638360" y="6535169"/>
            <a:ext cx="0" cy="1080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10"/>
          <p:cNvSpPr/>
          <p:nvPr/>
        </p:nvSpPr>
        <p:spPr>
          <a:xfrm>
            <a:off x="8722273" y="6503915"/>
            <a:ext cx="216024" cy="161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pPr algn="l"/>
            <a:fld id="{AF528B6D-1001-487C-8FFE-85B114390330}" type="slidenum">
              <a:rPr lang="ru-RU" sz="1000" b="1" smtClean="0">
                <a:solidFill>
                  <a:schemeClr val="tx1"/>
                </a:solidFill>
              </a:rPr>
              <a:pPr algn="l"/>
              <a:t>‹#›</a:t>
            </a:fld>
            <a:endParaRPr lang="ru-RU" sz="1000" b="1" dirty="0">
              <a:solidFill>
                <a:schemeClr val="tx1"/>
              </a:solidFill>
            </a:endParaRPr>
          </a:p>
        </p:txBody>
      </p:sp>
      <p:sp>
        <p:nvSpPr>
          <p:cNvPr id="10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87337" y="3644900"/>
            <a:ext cx="8569325" cy="2684463"/>
          </a:xfrm>
        </p:spPr>
        <p:txBody>
          <a:bodyPr anchor="t">
            <a:noAutofit/>
          </a:bodyPr>
          <a:lstStyle>
            <a:lvl1pPr marL="0" indent="0" algn="l">
              <a:spcBef>
                <a:spcPts val="900"/>
              </a:spcBef>
              <a:buNone/>
              <a:defRPr sz="1600" b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 Введите текст</a:t>
            </a:r>
            <a:endParaRPr lang="ru-RU" dirty="0"/>
          </a:p>
        </p:txBody>
      </p:sp>
      <p:sp>
        <p:nvSpPr>
          <p:cNvPr id="11" name="LogoRus"/>
          <p:cNvSpPr/>
          <p:nvPr/>
        </p:nvSpPr>
        <p:spPr>
          <a:xfrm>
            <a:off x="5435200" y="6500048"/>
            <a:ext cx="3150000" cy="16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lvl="0" algn="r"/>
            <a:r>
              <a:rPr lang="ru-RU" sz="1000" noProof="0" smtClean="0">
                <a:solidFill>
                  <a:schemeClr val="bg2"/>
                </a:solidFill>
              </a:rPr>
              <a:t>Газпром нефть</a:t>
            </a:r>
            <a:endParaRPr lang="ru-RU" sz="1000" noProof="0" dirty="0">
              <a:solidFill>
                <a:schemeClr val="bg2"/>
              </a:solidFill>
            </a:endParaRPr>
          </a:p>
        </p:txBody>
      </p:sp>
      <p:sp>
        <p:nvSpPr>
          <p:cNvPr id="14" name="LogoEng" hidden="1"/>
          <p:cNvSpPr/>
          <p:nvPr/>
        </p:nvSpPr>
        <p:spPr>
          <a:xfrm>
            <a:off x="5435200" y="6500048"/>
            <a:ext cx="3150000" cy="16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lvl="0" algn="r"/>
            <a:r>
              <a:rPr lang="en-US" sz="1000" noProof="0" smtClean="0">
                <a:solidFill>
                  <a:schemeClr val="bg2"/>
                </a:solidFill>
              </a:rPr>
              <a:t>Gazprom Neft</a:t>
            </a:r>
            <a:endParaRPr lang="ru-RU" sz="1000" noProof="0" dirty="0">
              <a:solidFill>
                <a:schemeClr val="bg2"/>
              </a:solidFill>
            </a:endParaRPr>
          </a:p>
        </p:txBody>
      </p:sp>
      <p:sp>
        <p:nvSpPr>
          <p:cNvPr id="9" name="Footer" hidden="1"/>
          <p:cNvSpPr/>
          <p:nvPr/>
        </p:nvSpPr>
        <p:spPr>
          <a:xfrm>
            <a:off x="297655" y="6499447"/>
            <a:ext cx="5040000" cy="1656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 lvl="0"/>
            <a:endParaRPr lang="ru-RU" sz="1000" dirty="0" smtClean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46525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подзаголовка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 hasCustomPrompt="1"/>
          </p:nvPr>
        </p:nvSpPr>
        <p:spPr>
          <a:xfrm>
            <a:off x="287338" y="1241223"/>
            <a:ext cx="4140200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quarter" idx="12" hasCustomPrompt="1"/>
          </p:nvPr>
        </p:nvSpPr>
        <p:spPr>
          <a:xfrm>
            <a:off x="287338" y="1726555"/>
            <a:ext cx="4140200" cy="4608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 hasCustomPrompt="1"/>
          </p:nvPr>
        </p:nvSpPr>
        <p:spPr>
          <a:xfrm>
            <a:off x="4679366" y="1241223"/>
            <a:ext cx="4140200" cy="360000"/>
          </a:xfrm>
        </p:spPr>
        <p:txBody>
          <a:bodyPr anchor="b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sp>
        <p:nvSpPr>
          <p:cNvPr id="17" name="Объект 16"/>
          <p:cNvSpPr>
            <a:spLocks noGrp="1"/>
          </p:cNvSpPr>
          <p:nvPr>
            <p:ph sz="quarter" idx="14" hasCustomPrompt="1"/>
          </p:nvPr>
        </p:nvSpPr>
        <p:spPr>
          <a:xfrm>
            <a:off x="4683126" y="1726555"/>
            <a:ext cx="4140200" cy="4608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87338" y="1679949"/>
            <a:ext cx="41402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679366" y="1679949"/>
            <a:ext cx="41402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410316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 и объект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 hasCustomPrompt="1"/>
          </p:nvPr>
        </p:nvSpPr>
        <p:spPr>
          <a:xfrm>
            <a:off x="287338" y="1268413"/>
            <a:ext cx="5634037" cy="506095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 smtClean="0"/>
          </a:p>
          <a:p>
            <a:pPr lvl="0"/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2" hasCustomPrompt="1"/>
          </p:nvPr>
        </p:nvSpPr>
        <p:spPr>
          <a:xfrm>
            <a:off x="6156325" y="1726554"/>
            <a:ext cx="2700338" cy="4582765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 hasCustomPrompt="1"/>
          </p:nvPr>
        </p:nvSpPr>
        <p:spPr>
          <a:xfrm>
            <a:off x="6156325" y="1241223"/>
            <a:ext cx="2700338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156325" y="1679949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032134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16" name="Текст 5"/>
          <p:cNvSpPr>
            <a:spLocks noGrp="1"/>
          </p:cNvSpPr>
          <p:nvPr>
            <p:ph type="body" sz="quarter" idx="19" hasCustomPrompt="1"/>
          </p:nvPr>
        </p:nvSpPr>
        <p:spPr>
          <a:xfrm>
            <a:off x="287337" y="393447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287337" y="4371456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Текст 5"/>
          <p:cNvSpPr>
            <a:spLocks noGrp="1"/>
          </p:cNvSpPr>
          <p:nvPr>
            <p:ph type="body" sz="quarter" idx="21" hasCustomPrompt="1"/>
          </p:nvPr>
        </p:nvSpPr>
        <p:spPr>
          <a:xfrm>
            <a:off x="3221038" y="393447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3221038" y="4371456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Текст 5"/>
          <p:cNvSpPr>
            <a:spLocks noGrp="1"/>
          </p:cNvSpPr>
          <p:nvPr>
            <p:ph type="body" sz="quarter" idx="23" hasCustomPrompt="1"/>
          </p:nvPr>
        </p:nvSpPr>
        <p:spPr>
          <a:xfrm>
            <a:off x="6156325" y="393447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6156325" y="4371456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бъект 4"/>
          <p:cNvSpPr>
            <a:spLocks noGrp="1"/>
          </p:cNvSpPr>
          <p:nvPr>
            <p:ph sz="quarter" idx="24" hasCustomPrompt="1"/>
          </p:nvPr>
        </p:nvSpPr>
        <p:spPr>
          <a:xfrm>
            <a:off x="287337" y="1726555"/>
            <a:ext cx="2700337" cy="1926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25" name="Текст 5"/>
          <p:cNvSpPr>
            <a:spLocks noGrp="1"/>
          </p:cNvSpPr>
          <p:nvPr>
            <p:ph type="body" sz="quarter" idx="25" hasCustomPrompt="1"/>
          </p:nvPr>
        </p:nvSpPr>
        <p:spPr>
          <a:xfrm>
            <a:off x="287337" y="124122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287337" y="1679949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Текст 5"/>
          <p:cNvSpPr>
            <a:spLocks noGrp="1"/>
          </p:cNvSpPr>
          <p:nvPr>
            <p:ph type="body" sz="quarter" idx="27" hasCustomPrompt="1"/>
          </p:nvPr>
        </p:nvSpPr>
        <p:spPr>
          <a:xfrm>
            <a:off x="3221038" y="124122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3221038" y="1679949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Текст 5"/>
          <p:cNvSpPr>
            <a:spLocks noGrp="1"/>
          </p:cNvSpPr>
          <p:nvPr>
            <p:ph type="body" sz="quarter" idx="29" hasCustomPrompt="1"/>
          </p:nvPr>
        </p:nvSpPr>
        <p:spPr>
          <a:xfrm>
            <a:off x="6156325" y="124122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6156325" y="1679949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бъект 32"/>
          <p:cNvSpPr>
            <a:spLocks noGrp="1"/>
          </p:cNvSpPr>
          <p:nvPr>
            <p:ph sz="quarter" idx="30" hasCustomPrompt="1"/>
          </p:nvPr>
        </p:nvSpPr>
        <p:spPr>
          <a:xfrm>
            <a:off x="3221038" y="1726555"/>
            <a:ext cx="2700337" cy="1926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35" name="Объект 34"/>
          <p:cNvSpPr>
            <a:spLocks noGrp="1"/>
          </p:cNvSpPr>
          <p:nvPr>
            <p:ph sz="quarter" idx="31" hasCustomPrompt="1"/>
          </p:nvPr>
        </p:nvSpPr>
        <p:spPr>
          <a:xfrm>
            <a:off x="6156325" y="1726555"/>
            <a:ext cx="2700338" cy="192600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37" name="Объект 36"/>
          <p:cNvSpPr>
            <a:spLocks noGrp="1"/>
          </p:cNvSpPr>
          <p:nvPr>
            <p:ph sz="quarter" idx="32" hasCustomPrompt="1"/>
          </p:nvPr>
        </p:nvSpPr>
        <p:spPr>
          <a:xfrm>
            <a:off x="287338" y="4418062"/>
            <a:ext cx="2700337" cy="1927176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39" name="Объект 38"/>
          <p:cNvSpPr>
            <a:spLocks noGrp="1"/>
          </p:cNvSpPr>
          <p:nvPr>
            <p:ph sz="quarter" idx="33" hasCustomPrompt="1"/>
          </p:nvPr>
        </p:nvSpPr>
        <p:spPr>
          <a:xfrm>
            <a:off x="3221038" y="4418062"/>
            <a:ext cx="2700337" cy="1927176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41" name="Объект 40"/>
          <p:cNvSpPr>
            <a:spLocks noGrp="1"/>
          </p:cNvSpPr>
          <p:nvPr>
            <p:ph sz="quarter" idx="34" hasCustomPrompt="1"/>
          </p:nvPr>
        </p:nvSpPr>
        <p:spPr>
          <a:xfrm>
            <a:off x="6156325" y="4418062"/>
            <a:ext cx="2700338" cy="1927176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b="0" dirty="0" smtClean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30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177003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текста и 2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quarter" idx="13" hasCustomPrompt="1"/>
          </p:nvPr>
        </p:nvSpPr>
        <p:spPr>
          <a:xfrm>
            <a:off x="3239852" y="1726555"/>
            <a:ext cx="2700337" cy="2916213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quarter" idx="14" hasCustomPrompt="1"/>
          </p:nvPr>
        </p:nvSpPr>
        <p:spPr>
          <a:xfrm>
            <a:off x="6156325" y="1726555"/>
            <a:ext cx="2700338" cy="2916213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5" hasCustomPrompt="1"/>
          </p:nvPr>
        </p:nvSpPr>
        <p:spPr>
          <a:xfrm>
            <a:off x="3239852" y="1241223"/>
            <a:ext cx="2700337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3239852" y="1679949"/>
            <a:ext cx="270033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6156325" y="1679949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бъект 4"/>
          <p:cNvSpPr>
            <a:spLocks noGrp="1"/>
          </p:cNvSpPr>
          <p:nvPr>
            <p:ph sz="quarter" idx="20"/>
          </p:nvPr>
        </p:nvSpPr>
        <p:spPr>
          <a:xfrm>
            <a:off x="287339" y="1268412"/>
            <a:ext cx="2736850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8" name="Объект 4"/>
          <p:cNvSpPr>
            <a:spLocks noGrp="1"/>
          </p:cNvSpPr>
          <p:nvPr>
            <p:ph sz="quarter" idx="21"/>
          </p:nvPr>
        </p:nvSpPr>
        <p:spPr>
          <a:xfrm>
            <a:off x="3239851" y="4797425"/>
            <a:ext cx="5616811" cy="15478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22" hasCustomPrompt="1"/>
          </p:nvPr>
        </p:nvSpPr>
        <p:spPr>
          <a:xfrm>
            <a:off x="6156325" y="1241223"/>
            <a:ext cx="2700338" cy="360000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smtClean="0"/>
              <a:t>Введите заголовок</a:t>
            </a:r>
            <a:endParaRPr lang="ru-RU"/>
          </a:p>
        </p:txBody>
      </p:sp>
      <p:sp>
        <p:nvSpPr>
          <p:cNvPr id="14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5018695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объекта, текст сверху и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 hasCustomPrompt="1"/>
          </p:nvPr>
        </p:nvSpPr>
        <p:spPr>
          <a:xfrm>
            <a:off x="287338" y="1268412"/>
            <a:ext cx="8569325" cy="684000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ru-RU" dirty="0" smtClean="0"/>
              <a:t>Введите текст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 hasCustomPrompt="1"/>
          </p:nvPr>
        </p:nvSpPr>
        <p:spPr>
          <a:xfrm>
            <a:off x="287337" y="5645363"/>
            <a:ext cx="8569325" cy="684000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ru-RU" dirty="0" smtClean="0"/>
              <a:t>Введите текст</a:t>
            </a:r>
          </a:p>
        </p:txBody>
      </p:sp>
      <p:sp>
        <p:nvSpPr>
          <p:cNvPr id="10" name="Объект 4"/>
          <p:cNvSpPr>
            <a:spLocks noGrp="1"/>
          </p:cNvSpPr>
          <p:nvPr>
            <p:ph sz="quarter" idx="20"/>
          </p:nvPr>
        </p:nvSpPr>
        <p:spPr>
          <a:xfrm>
            <a:off x="287338" y="2204865"/>
            <a:ext cx="4176711" cy="3240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2" name="Объект 4"/>
          <p:cNvSpPr>
            <a:spLocks noGrp="1"/>
          </p:cNvSpPr>
          <p:nvPr>
            <p:ph sz="quarter" idx="21"/>
          </p:nvPr>
        </p:nvSpPr>
        <p:spPr>
          <a:xfrm>
            <a:off x="4673600" y="2204865"/>
            <a:ext cx="4176711" cy="3240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9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5033885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 объект, текст сверху и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 hasCustomPrompt="1"/>
          </p:nvPr>
        </p:nvSpPr>
        <p:spPr>
          <a:xfrm>
            <a:off x="287338" y="1268413"/>
            <a:ext cx="8569325" cy="684000"/>
          </a:xfrm>
        </p:spPr>
        <p:txBody>
          <a:bodyPr>
            <a:noAutofit/>
          </a:bodyPr>
          <a:lstStyle>
            <a:lvl1pPr>
              <a:defRPr b="0"/>
            </a:lvl1pPr>
          </a:lstStyle>
          <a:p>
            <a:pPr lvl="0"/>
            <a:r>
              <a:rPr lang="ru-RU" dirty="0" smtClean="0"/>
              <a:t>Введите текст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 hasCustomPrompt="1"/>
          </p:nvPr>
        </p:nvSpPr>
        <p:spPr>
          <a:xfrm>
            <a:off x="287338" y="5645363"/>
            <a:ext cx="8569325" cy="684000"/>
          </a:xfrm>
        </p:spPr>
        <p:txBody>
          <a:bodyPr>
            <a:noAutofit/>
          </a:bodyPr>
          <a:lstStyle>
            <a:lvl1pPr>
              <a:defRPr b="0"/>
            </a:lvl1pPr>
          </a:lstStyle>
          <a:p>
            <a:pPr lvl="0"/>
            <a:r>
              <a:rPr lang="ru-RU" dirty="0" smtClean="0"/>
              <a:t>Введите текст</a:t>
            </a:r>
          </a:p>
        </p:txBody>
      </p:sp>
      <p:sp>
        <p:nvSpPr>
          <p:cNvPr id="9" name="Объект 4"/>
          <p:cNvSpPr>
            <a:spLocks noGrp="1"/>
          </p:cNvSpPr>
          <p:nvPr>
            <p:ph sz="quarter" idx="20"/>
          </p:nvPr>
        </p:nvSpPr>
        <p:spPr>
          <a:xfrm>
            <a:off x="287338" y="2204865"/>
            <a:ext cx="8569325" cy="3240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3023919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текста и объект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11" name="Объект 10"/>
          <p:cNvSpPr>
            <a:spLocks noGrp="1"/>
          </p:cNvSpPr>
          <p:nvPr>
            <p:ph sz="quarter" idx="13" hasCustomPrompt="1"/>
          </p:nvPr>
        </p:nvSpPr>
        <p:spPr>
          <a:xfrm>
            <a:off x="6156325" y="1726555"/>
            <a:ext cx="2700338" cy="4592551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4" hasCustomPrompt="1"/>
          </p:nvPr>
        </p:nvSpPr>
        <p:spPr>
          <a:xfrm>
            <a:off x="6156325" y="1241223"/>
            <a:ext cx="2700338" cy="3600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ru-RU" dirty="0" smtClean="0"/>
              <a:t>Введите заголовок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6156325" y="1679949"/>
            <a:ext cx="270033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бъект 4"/>
          <p:cNvSpPr>
            <a:spLocks noGrp="1"/>
          </p:cNvSpPr>
          <p:nvPr>
            <p:ph sz="quarter" idx="20"/>
          </p:nvPr>
        </p:nvSpPr>
        <p:spPr>
          <a:xfrm>
            <a:off x="287339" y="1268412"/>
            <a:ext cx="2736850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5" name="Объект 4"/>
          <p:cNvSpPr>
            <a:spLocks noGrp="1"/>
          </p:cNvSpPr>
          <p:nvPr>
            <p:ph sz="quarter" idx="21"/>
          </p:nvPr>
        </p:nvSpPr>
        <p:spPr>
          <a:xfrm>
            <a:off x="3203575" y="1268412"/>
            <a:ext cx="2736850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2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1300744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екст и 6 рисунк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2" hasCustomPrompt="1"/>
          </p:nvPr>
        </p:nvSpPr>
        <p:spPr>
          <a:xfrm>
            <a:off x="287338" y="3033713"/>
            <a:ext cx="2700337" cy="15113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 smtClean="0"/>
          </a:p>
          <a:p>
            <a:pPr lvl="0"/>
            <a:endParaRPr lang="ru-RU" dirty="0"/>
          </a:p>
        </p:txBody>
      </p:sp>
      <p:sp>
        <p:nvSpPr>
          <p:cNvPr id="9" name="Рисунок 8"/>
          <p:cNvSpPr>
            <a:spLocks noGrp="1"/>
          </p:cNvSpPr>
          <p:nvPr>
            <p:ph type="pic" sz="quarter" idx="13" hasCustomPrompt="1"/>
          </p:nvPr>
        </p:nvSpPr>
        <p:spPr>
          <a:xfrm>
            <a:off x="3221038" y="3033713"/>
            <a:ext cx="2700337" cy="15113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 smtClean="0"/>
          </a:p>
          <a:p>
            <a:pPr lvl="0"/>
            <a:endParaRPr lang="ru-RU" dirty="0"/>
          </a:p>
        </p:txBody>
      </p:sp>
      <p:sp>
        <p:nvSpPr>
          <p:cNvPr id="11" name="Рисунок 10"/>
          <p:cNvSpPr>
            <a:spLocks noGrp="1"/>
          </p:cNvSpPr>
          <p:nvPr>
            <p:ph type="pic" sz="quarter" idx="14" hasCustomPrompt="1"/>
          </p:nvPr>
        </p:nvSpPr>
        <p:spPr>
          <a:xfrm>
            <a:off x="6156325" y="3033713"/>
            <a:ext cx="2700338" cy="15113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 smtClean="0"/>
          </a:p>
          <a:p>
            <a:pPr lvl="0"/>
            <a:endParaRPr lang="ru-RU" dirty="0"/>
          </a:p>
        </p:txBody>
      </p:sp>
      <p:sp>
        <p:nvSpPr>
          <p:cNvPr id="13" name="Рисунок 12"/>
          <p:cNvSpPr>
            <a:spLocks noGrp="1"/>
          </p:cNvSpPr>
          <p:nvPr>
            <p:ph type="pic" sz="quarter" idx="15" hasCustomPrompt="1"/>
          </p:nvPr>
        </p:nvSpPr>
        <p:spPr>
          <a:xfrm>
            <a:off x="287338" y="4797425"/>
            <a:ext cx="2700337" cy="1531938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 smtClean="0"/>
          </a:p>
          <a:p>
            <a:pPr lvl="0"/>
            <a:endParaRPr lang="ru-RU" dirty="0"/>
          </a:p>
        </p:txBody>
      </p:sp>
      <p:sp>
        <p:nvSpPr>
          <p:cNvPr id="15" name="Рисунок 14"/>
          <p:cNvSpPr>
            <a:spLocks noGrp="1"/>
          </p:cNvSpPr>
          <p:nvPr>
            <p:ph type="pic" sz="quarter" idx="16" hasCustomPrompt="1"/>
          </p:nvPr>
        </p:nvSpPr>
        <p:spPr>
          <a:xfrm>
            <a:off x="3221038" y="4797425"/>
            <a:ext cx="2700337" cy="1531938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 smtClean="0"/>
          </a:p>
          <a:p>
            <a:pPr lvl="0"/>
            <a:endParaRPr lang="ru-RU" dirty="0"/>
          </a:p>
        </p:txBody>
      </p:sp>
      <p:sp>
        <p:nvSpPr>
          <p:cNvPr id="17" name="Рисунок 16"/>
          <p:cNvSpPr>
            <a:spLocks noGrp="1"/>
          </p:cNvSpPr>
          <p:nvPr>
            <p:ph type="pic" sz="quarter" idx="17" hasCustomPrompt="1"/>
          </p:nvPr>
        </p:nvSpPr>
        <p:spPr>
          <a:xfrm>
            <a:off x="6156325" y="4797425"/>
            <a:ext cx="2700338" cy="1531938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 smtClean="0"/>
          </a:p>
          <a:p>
            <a:pPr lvl="0"/>
            <a:endParaRPr lang="ru-RU" dirty="0"/>
          </a:p>
        </p:txBody>
      </p:sp>
      <p:sp>
        <p:nvSpPr>
          <p:cNvPr id="16" name="Объект 4"/>
          <p:cNvSpPr>
            <a:spLocks noGrp="1"/>
          </p:cNvSpPr>
          <p:nvPr>
            <p:ph sz="quarter" idx="20"/>
          </p:nvPr>
        </p:nvSpPr>
        <p:spPr>
          <a:xfrm>
            <a:off x="287338" y="1268413"/>
            <a:ext cx="8569325" cy="15128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2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7471255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 hasCustomPrompt="1"/>
          </p:nvPr>
        </p:nvSpPr>
        <p:spPr>
          <a:solidFill>
            <a:srgbClr val="FFFFFF">
              <a:alpha val="80000"/>
            </a:srgbClr>
          </a:solidFill>
        </p:spPr>
        <p:txBody>
          <a:bodyPr vert="horz" lIns="72000" tIns="72000" rIns="72000" bIns="7200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 hasCustomPrompt="1"/>
          </p:nvPr>
        </p:nvSpPr>
        <p:spPr>
          <a:xfrm>
            <a:off x="466911" y="4797424"/>
            <a:ext cx="3960627" cy="1351645"/>
          </a:xfrm>
          <a:solidFill>
            <a:srgbClr val="FFFFFF">
              <a:alpha val="80000"/>
            </a:srgbClr>
          </a:solidFill>
        </p:spPr>
        <p:txBody>
          <a:bodyPr lIns="72000" tIns="72000" rIns="72000" bIns="72000">
            <a:noAutofit/>
          </a:bodyPr>
          <a:lstStyle>
            <a:lvl1pPr>
              <a:defRPr b="0"/>
            </a:lvl1pPr>
          </a:lstStyle>
          <a:p>
            <a:pPr lvl="0"/>
            <a:r>
              <a:rPr lang="ru-RU" dirty="0" smtClean="0"/>
              <a:t>Введите текст</a:t>
            </a:r>
          </a:p>
        </p:txBody>
      </p:sp>
      <p:sp>
        <p:nvSpPr>
          <p:cNvPr id="6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</p:txBody>
      </p:sp>
    </p:spTree>
    <p:extLst>
      <p:ext uri="{BB962C8B-B14F-4D97-AF65-F5344CB8AC3E}">
        <p14:creationId xmlns:p14="http://schemas.microsoft.com/office/powerpoint/2010/main" val="292293742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бъект и подпись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 hasCustomPrompt="1"/>
          </p:nvPr>
        </p:nvSpPr>
        <p:spPr>
          <a:xfrm>
            <a:off x="287338" y="5645363"/>
            <a:ext cx="8569325" cy="684000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</a:lstStyle>
          <a:p>
            <a:pPr lvl="0"/>
            <a:r>
              <a:rPr lang="ru-RU" dirty="0" smtClean="0"/>
              <a:t>Введите текст</a:t>
            </a:r>
          </a:p>
        </p:txBody>
      </p:sp>
      <p:sp>
        <p:nvSpPr>
          <p:cNvPr id="9" name="Объект 4"/>
          <p:cNvSpPr>
            <a:spLocks noGrp="1"/>
          </p:cNvSpPr>
          <p:nvPr>
            <p:ph sz="quarter" idx="20"/>
          </p:nvPr>
        </p:nvSpPr>
        <p:spPr>
          <a:xfrm>
            <a:off x="287338" y="1268413"/>
            <a:ext cx="8569325" cy="41768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6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13482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Выво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87337" y="1268412"/>
            <a:ext cx="8569325" cy="1584507"/>
          </a:xfrm>
        </p:spPr>
        <p:txBody>
          <a:bodyPr>
            <a:noAutofit/>
          </a:bodyPr>
          <a:lstStyle>
            <a:lvl1pPr>
              <a:defRPr sz="2000" b="1" cap="all" baseline="0">
                <a:solidFill>
                  <a:schemeClr val="accent1"/>
                </a:solidFill>
              </a:defRPr>
            </a:lvl1pPr>
          </a:lstStyle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cxnSp>
        <p:nvCxnSpPr>
          <p:cNvPr id="6" name="Прямая соединительная линия 9"/>
          <p:cNvCxnSpPr/>
          <p:nvPr/>
        </p:nvCxnSpPr>
        <p:spPr>
          <a:xfrm>
            <a:off x="8638360" y="6535169"/>
            <a:ext cx="0" cy="1080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10"/>
          <p:cNvSpPr/>
          <p:nvPr/>
        </p:nvSpPr>
        <p:spPr>
          <a:xfrm>
            <a:off x="8722273" y="6503915"/>
            <a:ext cx="216024" cy="161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pPr algn="l"/>
            <a:fld id="{AF528B6D-1001-487C-8FFE-85B114390330}" type="slidenum">
              <a:rPr lang="ru-RU" sz="1000" b="1" smtClean="0">
                <a:solidFill>
                  <a:schemeClr val="tx1"/>
                </a:solidFill>
              </a:rPr>
              <a:pPr algn="l"/>
              <a:t>‹#›</a:t>
            </a:fld>
            <a:endParaRPr lang="ru-RU" sz="1000" b="1" dirty="0">
              <a:solidFill>
                <a:schemeClr val="tx1"/>
              </a:solidFill>
            </a:endParaRPr>
          </a:p>
        </p:txBody>
      </p:sp>
      <p:sp>
        <p:nvSpPr>
          <p:cNvPr id="10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87338" y="2924930"/>
            <a:ext cx="8569325" cy="3404433"/>
          </a:xfrm>
        </p:spPr>
        <p:txBody>
          <a:bodyPr vert="horz" lIns="0" tIns="0" rIns="0" bIns="0" rtlCol="0">
            <a:noAutofit/>
          </a:bodyPr>
          <a:lstStyle>
            <a:lvl1pPr>
              <a:defRPr lang="ru-RU" b="0" dirty="0"/>
            </a:lvl1pPr>
          </a:lstStyle>
          <a:p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9" name="LogoRus"/>
          <p:cNvSpPr/>
          <p:nvPr/>
        </p:nvSpPr>
        <p:spPr>
          <a:xfrm>
            <a:off x="5435200" y="6500048"/>
            <a:ext cx="3150000" cy="16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lvl="0" algn="r"/>
            <a:r>
              <a:rPr lang="ru-RU" sz="1000" noProof="0" smtClean="0">
                <a:solidFill>
                  <a:schemeClr val="bg2"/>
                </a:solidFill>
              </a:rPr>
              <a:t>Газпром нефть</a:t>
            </a:r>
            <a:endParaRPr lang="ru-RU" sz="1000" noProof="0" dirty="0">
              <a:solidFill>
                <a:schemeClr val="bg2"/>
              </a:solidFill>
            </a:endParaRPr>
          </a:p>
        </p:txBody>
      </p:sp>
      <p:sp>
        <p:nvSpPr>
          <p:cNvPr id="11" name="LogoEng" hidden="1"/>
          <p:cNvSpPr/>
          <p:nvPr/>
        </p:nvSpPr>
        <p:spPr>
          <a:xfrm>
            <a:off x="5435200" y="6500048"/>
            <a:ext cx="3150000" cy="16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lvl="0" algn="r"/>
            <a:r>
              <a:rPr lang="en-US" sz="1000" noProof="0" smtClean="0">
                <a:solidFill>
                  <a:schemeClr val="bg2"/>
                </a:solidFill>
              </a:rPr>
              <a:t>Gazprom Neft</a:t>
            </a:r>
            <a:endParaRPr lang="ru-RU" sz="1000" noProof="0" dirty="0">
              <a:solidFill>
                <a:schemeClr val="bg2"/>
              </a:solidFill>
            </a:endParaRPr>
          </a:p>
        </p:txBody>
      </p:sp>
      <p:sp>
        <p:nvSpPr>
          <p:cNvPr id="8" name="Footer" hidden="1"/>
          <p:cNvSpPr/>
          <p:nvPr/>
        </p:nvSpPr>
        <p:spPr>
          <a:xfrm>
            <a:off x="297655" y="6499447"/>
            <a:ext cx="5040000" cy="1656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 lvl="0"/>
            <a:endParaRPr lang="ru-RU" sz="1000" dirty="0" smtClean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46525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бъект и три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6" hasCustomPrompt="1"/>
          </p:nvPr>
        </p:nvSpPr>
        <p:spPr>
          <a:xfrm>
            <a:off x="296053" y="3933825"/>
            <a:ext cx="2663825" cy="2395538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  <a:lvl2pPr>
              <a:defRPr b="0"/>
            </a:lvl2pPr>
            <a:lvl3pPr>
              <a:defRPr b="0"/>
            </a:lvl3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  <a:endParaRPr lang="ru-RU" dirty="0"/>
          </a:p>
        </p:txBody>
      </p:sp>
      <p:sp>
        <p:nvSpPr>
          <p:cNvPr id="13" name="Объект 12"/>
          <p:cNvSpPr>
            <a:spLocks noGrp="1"/>
          </p:cNvSpPr>
          <p:nvPr>
            <p:ph sz="quarter" idx="17" hasCustomPrompt="1"/>
          </p:nvPr>
        </p:nvSpPr>
        <p:spPr>
          <a:xfrm>
            <a:off x="3240088" y="3933825"/>
            <a:ext cx="2663825" cy="2395538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  <a:lvl2pPr>
              <a:defRPr b="0"/>
            </a:lvl2pPr>
            <a:lvl3pPr>
              <a:defRPr b="0"/>
            </a:lvl3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  <p:sp>
        <p:nvSpPr>
          <p:cNvPr id="15" name="Объект 14"/>
          <p:cNvSpPr>
            <a:spLocks noGrp="1"/>
          </p:cNvSpPr>
          <p:nvPr>
            <p:ph sz="quarter" idx="18" hasCustomPrompt="1"/>
          </p:nvPr>
        </p:nvSpPr>
        <p:spPr>
          <a:xfrm>
            <a:off x="6183656" y="3933825"/>
            <a:ext cx="2664000" cy="2395538"/>
          </a:xfrm>
        </p:spPr>
        <p:txBody>
          <a:bodyPr/>
          <a:lstStyle>
            <a:lvl1pPr>
              <a:spcBef>
                <a:spcPts val="0"/>
              </a:spcBef>
              <a:buFont typeface="Wingdings" pitchFamily="2" charset="2"/>
              <a:defRPr b="0"/>
            </a:lvl1pPr>
            <a:lvl2pPr>
              <a:defRPr b="0"/>
            </a:lvl2pPr>
            <a:lvl3pPr>
              <a:defRPr b="0"/>
            </a:lvl3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  <a:endParaRPr lang="ru-RU" dirty="0"/>
          </a:p>
        </p:txBody>
      </p:sp>
      <p:sp>
        <p:nvSpPr>
          <p:cNvPr id="9" name="Объект 4"/>
          <p:cNvSpPr>
            <a:spLocks noGrp="1"/>
          </p:cNvSpPr>
          <p:nvPr>
            <p:ph sz="quarter" idx="20"/>
          </p:nvPr>
        </p:nvSpPr>
        <p:spPr>
          <a:xfrm>
            <a:off x="287338" y="1268413"/>
            <a:ext cx="8569325" cy="24479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589870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рисунка и две подпис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4" hasCustomPrompt="1"/>
          </p:nvPr>
        </p:nvSpPr>
        <p:spPr>
          <a:xfrm>
            <a:off x="287338" y="1268413"/>
            <a:ext cx="8569325" cy="19440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/>
          </a:p>
        </p:txBody>
      </p:sp>
      <p:sp>
        <p:nvSpPr>
          <p:cNvPr id="11" name="Рисунок 10"/>
          <p:cNvSpPr>
            <a:spLocks noGrp="1"/>
          </p:cNvSpPr>
          <p:nvPr>
            <p:ph type="pic" sz="quarter" idx="15" hasCustomPrompt="1"/>
          </p:nvPr>
        </p:nvSpPr>
        <p:spPr>
          <a:xfrm>
            <a:off x="287338" y="3861048"/>
            <a:ext cx="8569325" cy="19440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Вставьте рисунок</a:t>
            </a:r>
          </a:p>
          <a:p>
            <a:pPr lvl="0"/>
            <a:endParaRPr lang="en-US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6" hasCustomPrompt="1"/>
          </p:nvPr>
        </p:nvSpPr>
        <p:spPr>
          <a:xfrm>
            <a:off x="287338" y="3293451"/>
            <a:ext cx="8569325" cy="426911"/>
          </a:xfrm>
        </p:spPr>
        <p:txBody>
          <a:bodyPr>
            <a:noAutofit/>
          </a:bodyPr>
          <a:lstStyle>
            <a:lvl1pPr>
              <a:defRPr sz="1400" b="0"/>
            </a:lvl1pPr>
          </a:lstStyle>
          <a:p>
            <a:pPr lvl="0"/>
            <a:r>
              <a:rPr lang="ru-RU" dirty="0" smtClean="0"/>
              <a:t>Введите текст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7" hasCustomPrompt="1"/>
          </p:nvPr>
        </p:nvSpPr>
        <p:spPr>
          <a:xfrm>
            <a:off x="287338" y="5901467"/>
            <a:ext cx="8569325" cy="427896"/>
          </a:xfrm>
        </p:spPr>
        <p:txBody>
          <a:bodyPr>
            <a:noAutofit/>
          </a:bodyPr>
          <a:lstStyle>
            <a:lvl1pPr>
              <a:defRPr sz="1400" b="0"/>
            </a:lvl1pPr>
          </a:lstStyle>
          <a:p>
            <a:pPr lvl="0"/>
            <a:r>
              <a:rPr lang="ru-RU" dirty="0" smtClean="0"/>
              <a:t>Введите текст</a:t>
            </a:r>
          </a:p>
        </p:txBody>
      </p:sp>
      <p:sp>
        <p:nvSpPr>
          <p:cNvPr id="8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</p:txBody>
      </p:sp>
    </p:spTree>
    <p:extLst>
      <p:ext uri="{BB962C8B-B14F-4D97-AF65-F5344CB8AC3E}">
        <p14:creationId xmlns:p14="http://schemas.microsoft.com/office/powerpoint/2010/main" val="283287197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бъект и два дополн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10" name="Объект 4"/>
          <p:cNvSpPr>
            <a:spLocks noGrp="1"/>
          </p:cNvSpPr>
          <p:nvPr>
            <p:ph sz="quarter" idx="20"/>
          </p:nvPr>
        </p:nvSpPr>
        <p:spPr>
          <a:xfrm>
            <a:off x="6156325" y="3068638"/>
            <a:ext cx="2700336" cy="327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1" name="Объект 4"/>
          <p:cNvSpPr>
            <a:spLocks noGrp="1"/>
          </p:cNvSpPr>
          <p:nvPr>
            <p:ph sz="quarter" idx="21"/>
          </p:nvPr>
        </p:nvSpPr>
        <p:spPr>
          <a:xfrm>
            <a:off x="6156325" y="1268412"/>
            <a:ext cx="2700336" cy="15128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9" name="Объект 4"/>
          <p:cNvSpPr>
            <a:spLocks noGrp="1"/>
          </p:cNvSpPr>
          <p:nvPr>
            <p:ph sz="quarter" idx="22"/>
          </p:nvPr>
        </p:nvSpPr>
        <p:spPr>
          <a:xfrm>
            <a:off x="287337" y="1268412"/>
            <a:ext cx="5653087" cy="507682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763019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екстов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1" hasCustomPrompt="1"/>
          </p:nvPr>
        </p:nvSpPr>
        <p:spPr>
          <a:xfrm>
            <a:off x="287338" y="1268413"/>
            <a:ext cx="8569325" cy="5060950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buFont typeface="Wingdings" pitchFamily="2" charset="2"/>
              <a:buNone/>
              <a:defRPr lang="ru-RU" sz="1400" b="1" kern="1200" dirty="0" smtClean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200" b="1"/>
            </a:lvl2pPr>
            <a:lvl3pPr marL="0" indent="0">
              <a:spcBef>
                <a:spcPts val="0"/>
              </a:spcBef>
              <a:spcAft>
                <a:spcPts val="1200"/>
              </a:spcAft>
              <a:buFontTx/>
              <a:buNone/>
              <a:defRPr sz="1200"/>
            </a:lvl3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 или вставьте объект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и нажмите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Shift+Tab.</a:t>
            </a: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n-lt"/>
              </a:rPr>
              <a:t>Первый 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n-lt"/>
              </a:rPr>
              <a:t>уровень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868296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ackGroundTitleSlid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2000" y="3608388"/>
            <a:ext cx="4284663" cy="2160587"/>
          </a:xfrm>
        </p:spPr>
        <p:txBody>
          <a:bodyPr anchor="t">
            <a:noAutofit/>
          </a:bodyPr>
          <a:lstStyle>
            <a:lvl1pPr>
              <a:defRPr sz="2200" baseline="0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Введите название презентации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7338" y="5445124"/>
            <a:ext cx="4157662" cy="216000"/>
          </a:xfrm>
        </p:spPr>
        <p:txBody>
          <a:bodyPr>
            <a:normAutofit/>
          </a:bodyPr>
          <a:lstStyle>
            <a:lvl1pPr marL="0" indent="0" algn="l">
              <a:buNone/>
              <a:defRPr sz="1400" b="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Введите название предприятия</a:t>
            </a:r>
            <a:endParaRPr lang="ru-RU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87338" y="5674156"/>
            <a:ext cx="4140000" cy="215444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400" b="0" dirty="0" smtClean="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ru-RU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ts val="300"/>
              </a:spcBef>
              <a:spcAft>
                <a:spcPts val="300"/>
              </a:spcAft>
            </a:pPr>
            <a:r>
              <a:rPr lang="ru-RU" dirty="0" smtClean="0"/>
              <a:t>Введите название подразделения</a:t>
            </a:r>
            <a:endParaRPr lang="ru-RU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87338" y="5900956"/>
            <a:ext cx="4140000" cy="215444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400" b="0" baseline="0" dirty="0" smtClean="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ru-RU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ts val="300"/>
              </a:spcBef>
              <a:spcAft>
                <a:spcPts val="300"/>
              </a:spcAft>
            </a:pPr>
            <a:r>
              <a:rPr lang="ru-RU" dirty="0" smtClean="0"/>
              <a:t>Введите имя автора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287338" y="6127756"/>
            <a:ext cx="4140000" cy="215444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400" b="0" dirty="0" smtClean="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ru-RU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ts val="300"/>
              </a:spcBef>
              <a:spcAft>
                <a:spcPts val="300"/>
              </a:spcAft>
            </a:pPr>
            <a:r>
              <a:rPr lang="ru-RU" dirty="0" smtClean="0"/>
              <a:t>Введите дату</a:t>
            </a:r>
            <a:endParaRPr lang="ru-RU" dirty="0"/>
          </a:p>
        </p:txBody>
      </p:sp>
      <p:grpSp>
        <p:nvGrpSpPr>
          <p:cNvPr id="11" name="TitleLogoRus"/>
          <p:cNvGrpSpPr>
            <a:grpSpLocks noChangeAspect="1"/>
          </p:cNvGrpSpPr>
          <p:nvPr/>
        </p:nvGrpSpPr>
        <p:grpSpPr bwMode="auto">
          <a:xfrm>
            <a:off x="7884368" y="5886796"/>
            <a:ext cx="957932" cy="452631"/>
            <a:chOff x="264" y="1159"/>
            <a:chExt cx="3492" cy="1650"/>
          </a:xfrm>
          <a:solidFill>
            <a:schemeClr val="bg1"/>
          </a:solidFill>
        </p:grpSpPr>
        <p:sp>
          <p:nvSpPr>
            <p:cNvPr id="12" name="Freeform 6"/>
            <p:cNvSpPr>
              <a:spLocks noEditPoints="1"/>
            </p:cNvSpPr>
            <p:nvPr userDrawn="1"/>
          </p:nvSpPr>
          <p:spPr bwMode="auto">
            <a:xfrm>
              <a:off x="2996" y="1657"/>
              <a:ext cx="258" cy="576"/>
            </a:xfrm>
            <a:custGeom>
              <a:avLst/>
              <a:gdLst>
                <a:gd name="T0" fmla="*/ 128 w 258"/>
                <a:gd name="T1" fmla="*/ 504 h 576"/>
                <a:gd name="T2" fmla="*/ 112 w 258"/>
                <a:gd name="T3" fmla="*/ 498 h 576"/>
                <a:gd name="T4" fmla="*/ 104 w 258"/>
                <a:gd name="T5" fmla="*/ 482 h 576"/>
                <a:gd name="T6" fmla="*/ 104 w 258"/>
                <a:gd name="T7" fmla="*/ 94 h 576"/>
                <a:gd name="T8" fmla="*/ 104 w 258"/>
                <a:gd name="T9" fmla="*/ 92 h 576"/>
                <a:gd name="T10" fmla="*/ 106 w 258"/>
                <a:gd name="T11" fmla="*/ 84 h 576"/>
                <a:gd name="T12" fmla="*/ 120 w 258"/>
                <a:gd name="T13" fmla="*/ 72 h 576"/>
                <a:gd name="T14" fmla="*/ 128 w 258"/>
                <a:gd name="T15" fmla="*/ 72 h 576"/>
                <a:gd name="T16" fmla="*/ 146 w 258"/>
                <a:gd name="T17" fmla="*/ 78 h 576"/>
                <a:gd name="T18" fmla="*/ 154 w 258"/>
                <a:gd name="T19" fmla="*/ 92 h 576"/>
                <a:gd name="T20" fmla="*/ 154 w 258"/>
                <a:gd name="T21" fmla="*/ 94 h 576"/>
                <a:gd name="T22" fmla="*/ 154 w 258"/>
                <a:gd name="T23" fmla="*/ 482 h 576"/>
                <a:gd name="T24" fmla="*/ 152 w 258"/>
                <a:gd name="T25" fmla="*/ 490 h 576"/>
                <a:gd name="T26" fmla="*/ 138 w 258"/>
                <a:gd name="T27" fmla="*/ 502 h 576"/>
                <a:gd name="T28" fmla="*/ 176 w 258"/>
                <a:gd name="T29" fmla="*/ 0 h 576"/>
                <a:gd name="T30" fmla="*/ 82 w 258"/>
                <a:gd name="T31" fmla="*/ 0 h 576"/>
                <a:gd name="T32" fmla="*/ 56 w 258"/>
                <a:gd name="T33" fmla="*/ 2 h 576"/>
                <a:gd name="T34" fmla="*/ 36 w 258"/>
                <a:gd name="T35" fmla="*/ 10 h 576"/>
                <a:gd name="T36" fmla="*/ 22 w 258"/>
                <a:gd name="T37" fmla="*/ 22 h 576"/>
                <a:gd name="T38" fmla="*/ 12 w 258"/>
                <a:gd name="T39" fmla="*/ 36 h 576"/>
                <a:gd name="T40" fmla="*/ 2 w 258"/>
                <a:gd name="T41" fmla="*/ 70 h 576"/>
                <a:gd name="T42" fmla="*/ 0 w 258"/>
                <a:gd name="T43" fmla="*/ 102 h 576"/>
                <a:gd name="T44" fmla="*/ 0 w 258"/>
                <a:gd name="T45" fmla="*/ 472 h 576"/>
                <a:gd name="T46" fmla="*/ 2 w 258"/>
                <a:gd name="T47" fmla="*/ 506 h 576"/>
                <a:gd name="T48" fmla="*/ 12 w 258"/>
                <a:gd name="T49" fmla="*/ 540 h 576"/>
                <a:gd name="T50" fmla="*/ 22 w 258"/>
                <a:gd name="T51" fmla="*/ 554 h 576"/>
                <a:gd name="T52" fmla="*/ 36 w 258"/>
                <a:gd name="T53" fmla="*/ 566 h 576"/>
                <a:gd name="T54" fmla="*/ 56 w 258"/>
                <a:gd name="T55" fmla="*/ 572 h 576"/>
                <a:gd name="T56" fmla="*/ 82 w 258"/>
                <a:gd name="T57" fmla="*/ 576 h 576"/>
                <a:gd name="T58" fmla="*/ 176 w 258"/>
                <a:gd name="T59" fmla="*/ 576 h 576"/>
                <a:gd name="T60" fmla="*/ 202 w 258"/>
                <a:gd name="T61" fmla="*/ 572 h 576"/>
                <a:gd name="T62" fmla="*/ 222 w 258"/>
                <a:gd name="T63" fmla="*/ 566 h 576"/>
                <a:gd name="T64" fmla="*/ 236 w 258"/>
                <a:gd name="T65" fmla="*/ 554 h 576"/>
                <a:gd name="T66" fmla="*/ 246 w 258"/>
                <a:gd name="T67" fmla="*/ 540 h 576"/>
                <a:gd name="T68" fmla="*/ 256 w 258"/>
                <a:gd name="T69" fmla="*/ 506 h 576"/>
                <a:gd name="T70" fmla="*/ 258 w 258"/>
                <a:gd name="T71" fmla="*/ 472 h 576"/>
                <a:gd name="T72" fmla="*/ 258 w 258"/>
                <a:gd name="T73" fmla="*/ 102 h 576"/>
                <a:gd name="T74" fmla="*/ 256 w 258"/>
                <a:gd name="T75" fmla="*/ 70 h 576"/>
                <a:gd name="T76" fmla="*/ 246 w 258"/>
                <a:gd name="T77" fmla="*/ 36 h 576"/>
                <a:gd name="T78" fmla="*/ 236 w 258"/>
                <a:gd name="T79" fmla="*/ 22 h 576"/>
                <a:gd name="T80" fmla="*/ 222 w 258"/>
                <a:gd name="T81" fmla="*/ 10 h 576"/>
                <a:gd name="T82" fmla="*/ 202 w 258"/>
                <a:gd name="T83" fmla="*/ 2 h 576"/>
                <a:gd name="T84" fmla="*/ 176 w 258"/>
                <a:gd name="T85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58" h="576">
                  <a:moveTo>
                    <a:pt x="128" y="504"/>
                  </a:moveTo>
                  <a:lnTo>
                    <a:pt x="128" y="504"/>
                  </a:lnTo>
                  <a:lnTo>
                    <a:pt x="120" y="502"/>
                  </a:lnTo>
                  <a:lnTo>
                    <a:pt x="112" y="498"/>
                  </a:lnTo>
                  <a:lnTo>
                    <a:pt x="106" y="490"/>
                  </a:lnTo>
                  <a:lnTo>
                    <a:pt x="104" y="482"/>
                  </a:lnTo>
                  <a:lnTo>
                    <a:pt x="104" y="482"/>
                  </a:lnTo>
                  <a:lnTo>
                    <a:pt x="104" y="94"/>
                  </a:lnTo>
                  <a:lnTo>
                    <a:pt x="104" y="94"/>
                  </a:lnTo>
                  <a:lnTo>
                    <a:pt x="104" y="92"/>
                  </a:lnTo>
                  <a:lnTo>
                    <a:pt x="104" y="92"/>
                  </a:lnTo>
                  <a:lnTo>
                    <a:pt x="106" y="84"/>
                  </a:lnTo>
                  <a:lnTo>
                    <a:pt x="112" y="78"/>
                  </a:lnTo>
                  <a:lnTo>
                    <a:pt x="120" y="72"/>
                  </a:lnTo>
                  <a:lnTo>
                    <a:pt x="128" y="72"/>
                  </a:lnTo>
                  <a:lnTo>
                    <a:pt x="128" y="72"/>
                  </a:lnTo>
                  <a:lnTo>
                    <a:pt x="138" y="72"/>
                  </a:lnTo>
                  <a:lnTo>
                    <a:pt x="146" y="78"/>
                  </a:lnTo>
                  <a:lnTo>
                    <a:pt x="150" y="84"/>
                  </a:lnTo>
                  <a:lnTo>
                    <a:pt x="154" y="92"/>
                  </a:lnTo>
                  <a:lnTo>
                    <a:pt x="154" y="94"/>
                  </a:lnTo>
                  <a:lnTo>
                    <a:pt x="154" y="94"/>
                  </a:lnTo>
                  <a:lnTo>
                    <a:pt x="154" y="480"/>
                  </a:lnTo>
                  <a:lnTo>
                    <a:pt x="154" y="482"/>
                  </a:lnTo>
                  <a:lnTo>
                    <a:pt x="154" y="482"/>
                  </a:lnTo>
                  <a:lnTo>
                    <a:pt x="152" y="490"/>
                  </a:lnTo>
                  <a:lnTo>
                    <a:pt x="146" y="498"/>
                  </a:lnTo>
                  <a:lnTo>
                    <a:pt x="138" y="502"/>
                  </a:lnTo>
                  <a:lnTo>
                    <a:pt x="128" y="504"/>
                  </a:lnTo>
                  <a:close/>
                  <a:moveTo>
                    <a:pt x="176" y="0"/>
                  </a:moveTo>
                  <a:lnTo>
                    <a:pt x="82" y="0"/>
                  </a:lnTo>
                  <a:lnTo>
                    <a:pt x="82" y="0"/>
                  </a:lnTo>
                  <a:lnTo>
                    <a:pt x="68" y="0"/>
                  </a:lnTo>
                  <a:lnTo>
                    <a:pt x="56" y="2"/>
                  </a:lnTo>
                  <a:lnTo>
                    <a:pt x="46" y="6"/>
                  </a:lnTo>
                  <a:lnTo>
                    <a:pt x="36" y="10"/>
                  </a:lnTo>
                  <a:lnTo>
                    <a:pt x="28" y="16"/>
                  </a:lnTo>
                  <a:lnTo>
                    <a:pt x="22" y="22"/>
                  </a:lnTo>
                  <a:lnTo>
                    <a:pt x="16" y="28"/>
                  </a:lnTo>
                  <a:lnTo>
                    <a:pt x="12" y="36"/>
                  </a:lnTo>
                  <a:lnTo>
                    <a:pt x="6" y="52"/>
                  </a:lnTo>
                  <a:lnTo>
                    <a:pt x="2" y="70"/>
                  </a:lnTo>
                  <a:lnTo>
                    <a:pt x="0" y="86"/>
                  </a:lnTo>
                  <a:lnTo>
                    <a:pt x="0" y="102"/>
                  </a:lnTo>
                  <a:lnTo>
                    <a:pt x="0" y="472"/>
                  </a:lnTo>
                  <a:lnTo>
                    <a:pt x="0" y="472"/>
                  </a:lnTo>
                  <a:lnTo>
                    <a:pt x="0" y="488"/>
                  </a:lnTo>
                  <a:lnTo>
                    <a:pt x="2" y="506"/>
                  </a:lnTo>
                  <a:lnTo>
                    <a:pt x="6" y="524"/>
                  </a:lnTo>
                  <a:lnTo>
                    <a:pt x="12" y="540"/>
                  </a:lnTo>
                  <a:lnTo>
                    <a:pt x="16" y="546"/>
                  </a:lnTo>
                  <a:lnTo>
                    <a:pt x="22" y="554"/>
                  </a:lnTo>
                  <a:lnTo>
                    <a:pt x="28" y="560"/>
                  </a:lnTo>
                  <a:lnTo>
                    <a:pt x="36" y="566"/>
                  </a:lnTo>
                  <a:lnTo>
                    <a:pt x="46" y="570"/>
                  </a:lnTo>
                  <a:lnTo>
                    <a:pt x="56" y="572"/>
                  </a:lnTo>
                  <a:lnTo>
                    <a:pt x="68" y="574"/>
                  </a:lnTo>
                  <a:lnTo>
                    <a:pt x="82" y="576"/>
                  </a:lnTo>
                  <a:lnTo>
                    <a:pt x="176" y="576"/>
                  </a:lnTo>
                  <a:lnTo>
                    <a:pt x="176" y="576"/>
                  </a:lnTo>
                  <a:lnTo>
                    <a:pt x="188" y="574"/>
                  </a:lnTo>
                  <a:lnTo>
                    <a:pt x="202" y="572"/>
                  </a:lnTo>
                  <a:lnTo>
                    <a:pt x="212" y="570"/>
                  </a:lnTo>
                  <a:lnTo>
                    <a:pt x="222" y="566"/>
                  </a:lnTo>
                  <a:lnTo>
                    <a:pt x="228" y="560"/>
                  </a:lnTo>
                  <a:lnTo>
                    <a:pt x="236" y="554"/>
                  </a:lnTo>
                  <a:lnTo>
                    <a:pt x="242" y="546"/>
                  </a:lnTo>
                  <a:lnTo>
                    <a:pt x="246" y="540"/>
                  </a:lnTo>
                  <a:lnTo>
                    <a:pt x="252" y="524"/>
                  </a:lnTo>
                  <a:lnTo>
                    <a:pt x="256" y="506"/>
                  </a:lnTo>
                  <a:lnTo>
                    <a:pt x="258" y="488"/>
                  </a:lnTo>
                  <a:lnTo>
                    <a:pt x="258" y="472"/>
                  </a:lnTo>
                  <a:lnTo>
                    <a:pt x="258" y="102"/>
                  </a:lnTo>
                  <a:lnTo>
                    <a:pt x="258" y="102"/>
                  </a:lnTo>
                  <a:lnTo>
                    <a:pt x="258" y="86"/>
                  </a:lnTo>
                  <a:lnTo>
                    <a:pt x="256" y="70"/>
                  </a:lnTo>
                  <a:lnTo>
                    <a:pt x="252" y="52"/>
                  </a:lnTo>
                  <a:lnTo>
                    <a:pt x="246" y="36"/>
                  </a:lnTo>
                  <a:lnTo>
                    <a:pt x="242" y="28"/>
                  </a:lnTo>
                  <a:lnTo>
                    <a:pt x="236" y="22"/>
                  </a:lnTo>
                  <a:lnTo>
                    <a:pt x="228" y="16"/>
                  </a:lnTo>
                  <a:lnTo>
                    <a:pt x="222" y="10"/>
                  </a:lnTo>
                  <a:lnTo>
                    <a:pt x="212" y="6"/>
                  </a:lnTo>
                  <a:lnTo>
                    <a:pt x="202" y="2"/>
                  </a:lnTo>
                  <a:lnTo>
                    <a:pt x="188" y="0"/>
                  </a:lnTo>
                  <a:lnTo>
                    <a:pt x="17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13" name="Freeform 9"/>
            <p:cNvSpPr>
              <a:spLocks/>
            </p:cNvSpPr>
            <p:nvPr userDrawn="1"/>
          </p:nvSpPr>
          <p:spPr bwMode="auto">
            <a:xfrm>
              <a:off x="1428" y="1657"/>
              <a:ext cx="214" cy="576"/>
            </a:xfrm>
            <a:custGeom>
              <a:avLst/>
              <a:gdLst>
                <a:gd name="T0" fmla="*/ 0 w 214"/>
                <a:gd name="T1" fmla="*/ 0 h 576"/>
                <a:gd name="T2" fmla="*/ 214 w 214"/>
                <a:gd name="T3" fmla="*/ 0 h 576"/>
                <a:gd name="T4" fmla="*/ 214 w 214"/>
                <a:gd name="T5" fmla="*/ 72 h 576"/>
                <a:gd name="T6" fmla="*/ 112 w 214"/>
                <a:gd name="T7" fmla="*/ 72 h 576"/>
                <a:gd name="T8" fmla="*/ 112 w 214"/>
                <a:gd name="T9" fmla="*/ 576 h 576"/>
                <a:gd name="T10" fmla="*/ 0 w 214"/>
                <a:gd name="T11" fmla="*/ 576 h 576"/>
                <a:gd name="T12" fmla="*/ 0 w 214"/>
                <a:gd name="T13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576">
                  <a:moveTo>
                    <a:pt x="0" y="0"/>
                  </a:moveTo>
                  <a:lnTo>
                    <a:pt x="214" y="0"/>
                  </a:lnTo>
                  <a:lnTo>
                    <a:pt x="214" y="72"/>
                  </a:lnTo>
                  <a:lnTo>
                    <a:pt x="112" y="72"/>
                  </a:lnTo>
                  <a:lnTo>
                    <a:pt x="112" y="576"/>
                  </a:lnTo>
                  <a:lnTo>
                    <a:pt x="0" y="57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14" name="Freeform 10"/>
            <p:cNvSpPr>
              <a:spLocks noEditPoints="1"/>
            </p:cNvSpPr>
            <p:nvPr userDrawn="1"/>
          </p:nvSpPr>
          <p:spPr bwMode="auto">
            <a:xfrm>
              <a:off x="1658" y="1657"/>
              <a:ext cx="292" cy="576"/>
            </a:xfrm>
            <a:custGeom>
              <a:avLst/>
              <a:gdLst>
                <a:gd name="T0" fmla="*/ 0 w 292"/>
                <a:gd name="T1" fmla="*/ 576 h 576"/>
                <a:gd name="T2" fmla="*/ 110 w 292"/>
                <a:gd name="T3" fmla="*/ 576 h 576"/>
                <a:gd name="T4" fmla="*/ 120 w 292"/>
                <a:gd name="T5" fmla="*/ 422 h 576"/>
                <a:gd name="T6" fmla="*/ 172 w 292"/>
                <a:gd name="T7" fmla="*/ 422 h 576"/>
                <a:gd name="T8" fmla="*/ 182 w 292"/>
                <a:gd name="T9" fmla="*/ 576 h 576"/>
                <a:gd name="T10" fmla="*/ 292 w 292"/>
                <a:gd name="T11" fmla="*/ 576 h 576"/>
                <a:gd name="T12" fmla="*/ 234 w 292"/>
                <a:gd name="T13" fmla="*/ 0 h 576"/>
                <a:gd name="T14" fmla="*/ 58 w 292"/>
                <a:gd name="T15" fmla="*/ 0 h 576"/>
                <a:gd name="T16" fmla="*/ 0 w 292"/>
                <a:gd name="T17" fmla="*/ 576 h 576"/>
                <a:gd name="T18" fmla="*/ 124 w 292"/>
                <a:gd name="T19" fmla="*/ 360 h 576"/>
                <a:gd name="T20" fmla="*/ 144 w 292"/>
                <a:gd name="T21" fmla="*/ 72 h 576"/>
                <a:gd name="T22" fmla="*/ 150 w 292"/>
                <a:gd name="T23" fmla="*/ 72 h 576"/>
                <a:gd name="T24" fmla="*/ 168 w 292"/>
                <a:gd name="T25" fmla="*/ 360 h 576"/>
                <a:gd name="T26" fmla="*/ 124 w 292"/>
                <a:gd name="T27" fmla="*/ 36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2" h="576">
                  <a:moveTo>
                    <a:pt x="0" y="576"/>
                  </a:moveTo>
                  <a:lnTo>
                    <a:pt x="110" y="576"/>
                  </a:lnTo>
                  <a:lnTo>
                    <a:pt x="120" y="422"/>
                  </a:lnTo>
                  <a:lnTo>
                    <a:pt x="172" y="422"/>
                  </a:lnTo>
                  <a:lnTo>
                    <a:pt x="182" y="576"/>
                  </a:lnTo>
                  <a:lnTo>
                    <a:pt x="292" y="576"/>
                  </a:lnTo>
                  <a:lnTo>
                    <a:pt x="234" y="0"/>
                  </a:lnTo>
                  <a:lnTo>
                    <a:pt x="58" y="0"/>
                  </a:lnTo>
                  <a:lnTo>
                    <a:pt x="0" y="576"/>
                  </a:lnTo>
                  <a:close/>
                  <a:moveTo>
                    <a:pt x="124" y="360"/>
                  </a:moveTo>
                  <a:lnTo>
                    <a:pt x="144" y="72"/>
                  </a:lnTo>
                  <a:lnTo>
                    <a:pt x="150" y="72"/>
                  </a:lnTo>
                  <a:lnTo>
                    <a:pt x="168" y="360"/>
                  </a:lnTo>
                  <a:lnTo>
                    <a:pt x="124" y="3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15" name="Freeform 11"/>
            <p:cNvSpPr>
              <a:spLocks/>
            </p:cNvSpPr>
            <p:nvPr userDrawn="1"/>
          </p:nvSpPr>
          <p:spPr bwMode="auto">
            <a:xfrm>
              <a:off x="1998" y="1657"/>
              <a:ext cx="260" cy="576"/>
            </a:xfrm>
            <a:custGeom>
              <a:avLst/>
              <a:gdLst>
                <a:gd name="T0" fmla="*/ 112 w 260"/>
                <a:gd name="T1" fmla="*/ 482 h 576"/>
                <a:gd name="T2" fmla="*/ 114 w 260"/>
                <a:gd name="T3" fmla="*/ 492 h 576"/>
                <a:gd name="T4" fmla="*/ 124 w 260"/>
                <a:gd name="T5" fmla="*/ 500 h 576"/>
                <a:gd name="T6" fmla="*/ 130 w 260"/>
                <a:gd name="T7" fmla="*/ 502 h 576"/>
                <a:gd name="T8" fmla="*/ 142 w 260"/>
                <a:gd name="T9" fmla="*/ 496 h 576"/>
                <a:gd name="T10" fmla="*/ 148 w 260"/>
                <a:gd name="T11" fmla="*/ 482 h 576"/>
                <a:gd name="T12" fmla="*/ 148 w 260"/>
                <a:gd name="T13" fmla="*/ 348 h 576"/>
                <a:gd name="T14" fmla="*/ 144 w 260"/>
                <a:gd name="T15" fmla="*/ 328 h 576"/>
                <a:gd name="T16" fmla="*/ 136 w 260"/>
                <a:gd name="T17" fmla="*/ 318 h 576"/>
                <a:gd name="T18" fmla="*/ 116 w 260"/>
                <a:gd name="T19" fmla="*/ 312 h 576"/>
                <a:gd name="T20" fmla="*/ 58 w 260"/>
                <a:gd name="T21" fmla="*/ 310 h 576"/>
                <a:gd name="T22" fmla="*/ 104 w 260"/>
                <a:gd name="T23" fmla="*/ 248 h 576"/>
                <a:gd name="T24" fmla="*/ 124 w 260"/>
                <a:gd name="T25" fmla="*/ 246 h 576"/>
                <a:gd name="T26" fmla="*/ 138 w 260"/>
                <a:gd name="T27" fmla="*/ 240 h 576"/>
                <a:gd name="T28" fmla="*/ 146 w 260"/>
                <a:gd name="T29" fmla="*/ 226 h 576"/>
                <a:gd name="T30" fmla="*/ 148 w 260"/>
                <a:gd name="T31" fmla="*/ 204 h 576"/>
                <a:gd name="T32" fmla="*/ 148 w 260"/>
                <a:gd name="T33" fmla="*/ 90 h 576"/>
                <a:gd name="T34" fmla="*/ 142 w 260"/>
                <a:gd name="T35" fmla="*/ 78 h 576"/>
                <a:gd name="T36" fmla="*/ 130 w 260"/>
                <a:gd name="T37" fmla="*/ 72 h 576"/>
                <a:gd name="T38" fmla="*/ 124 w 260"/>
                <a:gd name="T39" fmla="*/ 72 h 576"/>
                <a:gd name="T40" fmla="*/ 114 w 260"/>
                <a:gd name="T41" fmla="*/ 82 h 576"/>
                <a:gd name="T42" fmla="*/ 112 w 260"/>
                <a:gd name="T43" fmla="*/ 184 h 576"/>
                <a:gd name="T44" fmla="*/ 0 w 260"/>
                <a:gd name="T45" fmla="*/ 102 h 576"/>
                <a:gd name="T46" fmla="*/ 0 w 260"/>
                <a:gd name="T47" fmla="*/ 86 h 576"/>
                <a:gd name="T48" fmla="*/ 6 w 260"/>
                <a:gd name="T49" fmla="*/ 52 h 576"/>
                <a:gd name="T50" fmla="*/ 18 w 260"/>
                <a:gd name="T51" fmla="*/ 28 h 576"/>
                <a:gd name="T52" fmla="*/ 30 w 260"/>
                <a:gd name="T53" fmla="*/ 16 h 576"/>
                <a:gd name="T54" fmla="*/ 46 w 260"/>
                <a:gd name="T55" fmla="*/ 6 h 576"/>
                <a:gd name="T56" fmla="*/ 70 w 260"/>
                <a:gd name="T57" fmla="*/ 0 h 576"/>
                <a:gd name="T58" fmla="*/ 176 w 260"/>
                <a:gd name="T59" fmla="*/ 0 h 576"/>
                <a:gd name="T60" fmla="*/ 190 w 260"/>
                <a:gd name="T61" fmla="*/ 0 h 576"/>
                <a:gd name="T62" fmla="*/ 214 w 260"/>
                <a:gd name="T63" fmla="*/ 6 h 576"/>
                <a:gd name="T64" fmla="*/ 230 w 260"/>
                <a:gd name="T65" fmla="*/ 16 h 576"/>
                <a:gd name="T66" fmla="*/ 242 w 260"/>
                <a:gd name="T67" fmla="*/ 28 h 576"/>
                <a:gd name="T68" fmla="*/ 254 w 260"/>
                <a:gd name="T69" fmla="*/ 52 h 576"/>
                <a:gd name="T70" fmla="*/ 260 w 260"/>
                <a:gd name="T71" fmla="*/ 86 h 576"/>
                <a:gd name="T72" fmla="*/ 260 w 260"/>
                <a:gd name="T73" fmla="*/ 194 h 576"/>
                <a:gd name="T74" fmla="*/ 258 w 260"/>
                <a:gd name="T75" fmla="*/ 216 h 576"/>
                <a:gd name="T76" fmla="*/ 244 w 260"/>
                <a:gd name="T77" fmla="*/ 248 h 576"/>
                <a:gd name="T78" fmla="*/ 222 w 260"/>
                <a:gd name="T79" fmla="*/ 266 h 576"/>
                <a:gd name="T80" fmla="*/ 196 w 260"/>
                <a:gd name="T81" fmla="*/ 272 h 576"/>
                <a:gd name="T82" fmla="*/ 184 w 260"/>
                <a:gd name="T83" fmla="*/ 278 h 576"/>
                <a:gd name="T84" fmla="*/ 196 w 260"/>
                <a:gd name="T85" fmla="*/ 280 h 576"/>
                <a:gd name="T86" fmla="*/ 218 w 260"/>
                <a:gd name="T87" fmla="*/ 284 h 576"/>
                <a:gd name="T88" fmla="*/ 234 w 260"/>
                <a:gd name="T89" fmla="*/ 292 h 576"/>
                <a:gd name="T90" fmla="*/ 250 w 260"/>
                <a:gd name="T91" fmla="*/ 310 h 576"/>
                <a:gd name="T92" fmla="*/ 258 w 260"/>
                <a:gd name="T93" fmla="*/ 336 h 576"/>
                <a:gd name="T94" fmla="*/ 260 w 260"/>
                <a:gd name="T95" fmla="*/ 472 h 576"/>
                <a:gd name="T96" fmla="*/ 260 w 260"/>
                <a:gd name="T97" fmla="*/ 488 h 576"/>
                <a:gd name="T98" fmla="*/ 254 w 260"/>
                <a:gd name="T99" fmla="*/ 522 h 576"/>
                <a:gd name="T100" fmla="*/ 242 w 260"/>
                <a:gd name="T101" fmla="*/ 546 h 576"/>
                <a:gd name="T102" fmla="*/ 230 w 260"/>
                <a:gd name="T103" fmla="*/ 560 h 576"/>
                <a:gd name="T104" fmla="*/ 214 w 260"/>
                <a:gd name="T105" fmla="*/ 570 h 576"/>
                <a:gd name="T106" fmla="*/ 190 w 260"/>
                <a:gd name="T107" fmla="*/ 574 h 576"/>
                <a:gd name="T108" fmla="*/ 84 w 260"/>
                <a:gd name="T109" fmla="*/ 576 h 576"/>
                <a:gd name="T110" fmla="*/ 70 w 260"/>
                <a:gd name="T111" fmla="*/ 574 h 576"/>
                <a:gd name="T112" fmla="*/ 46 w 260"/>
                <a:gd name="T113" fmla="*/ 570 h 576"/>
                <a:gd name="T114" fmla="*/ 30 w 260"/>
                <a:gd name="T115" fmla="*/ 560 h 576"/>
                <a:gd name="T116" fmla="*/ 18 w 260"/>
                <a:gd name="T117" fmla="*/ 546 h 576"/>
                <a:gd name="T118" fmla="*/ 6 w 260"/>
                <a:gd name="T119" fmla="*/ 522 h 576"/>
                <a:gd name="T120" fmla="*/ 0 w 260"/>
                <a:gd name="T121" fmla="*/ 488 h 576"/>
                <a:gd name="T122" fmla="*/ 0 w 260"/>
                <a:gd name="T123" fmla="*/ 37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0" h="576">
                  <a:moveTo>
                    <a:pt x="112" y="374"/>
                  </a:moveTo>
                  <a:lnTo>
                    <a:pt x="112" y="482"/>
                  </a:lnTo>
                  <a:lnTo>
                    <a:pt x="112" y="482"/>
                  </a:lnTo>
                  <a:lnTo>
                    <a:pt x="114" y="492"/>
                  </a:lnTo>
                  <a:lnTo>
                    <a:pt x="118" y="498"/>
                  </a:lnTo>
                  <a:lnTo>
                    <a:pt x="124" y="500"/>
                  </a:lnTo>
                  <a:lnTo>
                    <a:pt x="130" y="502"/>
                  </a:lnTo>
                  <a:lnTo>
                    <a:pt x="130" y="502"/>
                  </a:lnTo>
                  <a:lnTo>
                    <a:pt x="138" y="500"/>
                  </a:lnTo>
                  <a:lnTo>
                    <a:pt x="142" y="496"/>
                  </a:lnTo>
                  <a:lnTo>
                    <a:pt x="146" y="490"/>
                  </a:lnTo>
                  <a:lnTo>
                    <a:pt x="148" y="482"/>
                  </a:lnTo>
                  <a:lnTo>
                    <a:pt x="148" y="348"/>
                  </a:lnTo>
                  <a:lnTo>
                    <a:pt x="148" y="348"/>
                  </a:lnTo>
                  <a:lnTo>
                    <a:pt x="146" y="336"/>
                  </a:lnTo>
                  <a:lnTo>
                    <a:pt x="144" y="328"/>
                  </a:lnTo>
                  <a:lnTo>
                    <a:pt x="140" y="322"/>
                  </a:lnTo>
                  <a:lnTo>
                    <a:pt x="136" y="318"/>
                  </a:lnTo>
                  <a:lnTo>
                    <a:pt x="128" y="314"/>
                  </a:lnTo>
                  <a:lnTo>
                    <a:pt x="116" y="312"/>
                  </a:lnTo>
                  <a:lnTo>
                    <a:pt x="102" y="310"/>
                  </a:lnTo>
                  <a:lnTo>
                    <a:pt x="58" y="310"/>
                  </a:lnTo>
                  <a:lnTo>
                    <a:pt x="58" y="248"/>
                  </a:lnTo>
                  <a:lnTo>
                    <a:pt x="104" y="248"/>
                  </a:lnTo>
                  <a:lnTo>
                    <a:pt x="104" y="248"/>
                  </a:lnTo>
                  <a:lnTo>
                    <a:pt x="124" y="246"/>
                  </a:lnTo>
                  <a:lnTo>
                    <a:pt x="132" y="244"/>
                  </a:lnTo>
                  <a:lnTo>
                    <a:pt x="138" y="240"/>
                  </a:lnTo>
                  <a:lnTo>
                    <a:pt x="142" y="234"/>
                  </a:lnTo>
                  <a:lnTo>
                    <a:pt x="146" y="226"/>
                  </a:lnTo>
                  <a:lnTo>
                    <a:pt x="146" y="216"/>
                  </a:lnTo>
                  <a:lnTo>
                    <a:pt x="148" y="204"/>
                  </a:lnTo>
                  <a:lnTo>
                    <a:pt x="148" y="90"/>
                  </a:lnTo>
                  <a:lnTo>
                    <a:pt x="148" y="90"/>
                  </a:lnTo>
                  <a:lnTo>
                    <a:pt x="146" y="84"/>
                  </a:lnTo>
                  <a:lnTo>
                    <a:pt x="142" y="78"/>
                  </a:lnTo>
                  <a:lnTo>
                    <a:pt x="138" y="74"/>
                  </a:lnTo>
                  <a:lnTo>
                    <a:pt x="130" y="72"/>
                  </a:lnTo>
                  <a:lnTo>
                    <a:pt x="130" y="72"/>
                  </a:lnTo>
                  <a:lnTo>
                    <a:pt x="124" y="72"/>
                  </a:lnTo>
                  <a:lnTo>
                    <a:pt x="118" y="76"/>
                  </a:lnTo>
                  <a:lnTo>
                    <a:pt x="114" y="82"/>
                  </a:lnTo>
                  <a:lnTo>
                    <a:pt x="112" y="90"/>
                  </a:lnTo>
                  <a:lnTo>
                    <a:pt x="112" y="184"/>
                  </a:lnTo>
                  <a:lnTo>
                    <a:pt x="0" y="184"/>
                  </a:lnTo>
                  <a:lnTo>
                    <a:pt x="0" y="102"/>
                  </a:lnTo>
                  <a:lnTo>
                    <a:pt x="0" y="102"/>
                  </a:lnTo>
                  <a:lnTo>
                    <a:pt x="0" y="86"/>
                  </a:lnTo>
                  <a:lnTo>
                    <a:pt x="2" y="70"/>
                  </a:lnTo>
                  <a:lnTo>
                    <a:pt x="6" y="52"/>
                  </a:lnTo>
                  <a:lnTo>
                    <a:pt x="12" y="36"/>
                  </a:lnTo>
                  <a:lnTo>
                    <a:pt x="18" y="28"/>
                  </a:lnTo>
                  <a:lnTo>
                    <a:pt x="22" y="22"/>
                  </a:lnTo>
                  <a:lnTo>
                    <a:pt x="30" y="16"/>
                  </a:lnTo>
                  <a:lnTo>
                    <a:pt x="38" y="10"/>
                  </a:lnTo>
                  <a:lnTo>
                    <a:pt x="46" y="6"/>
                  </a:lnTo>
                  <a:lnTo>
                    <a:pt x="58" y="2"/>
                  </a:lnTo>
                  <a:lnTo>
                    <a:pt x="70" y="0"/>
                  </a:lnTo>
                  <a:lnTo>
                    <a:pt x="84" y="0"/>
                  </a:lnTo>
                  <a:lnTo>
                    <a:pt x="176" y="0"/>
                  </a:lnTo>
                  <a:lnTo>
                    <a:pt x="176" y="0"/>
                  </a:lnTo>
                  <a:lnTo>
                    <a:pt x="190" y="0"/>
                  </a:lnTo>
                  <a:lnTo>
                    <a:pt x="202" y="2"/>
                  </a:lnTo>
                  <a:lnTo>
                    <a:pt x="214" y="6"/>
                  </a:lnTo>
                  <a:lnTo>
                    <a:pt x="222" y="10"/>
                  </a:lnTo>
                  <a:lnTo>
                    <a:pt x="230" y="16"/>
                  </a:lnTo>
                  <a:lnTo>
                    <a:pt x="238" y="22"/>
                  </a:lnTo>
                  <a:lnTo>
                    <a:pt x="242" y="28"/>
                  </a:lnTo>
                  <a:lnTo>
                    <a:pt x="248" y="36"/>
                  </a:lnTo>
                  <a:lnTo>
                    <a:pt x="254" y="52"/>
                  </a:lnTo>
                  <a:lnTo>
                    <a:pt x="258" y="70"/>
                  </a:lnTo>
                  <a:lnTo>
                    <a:pt x="260" y="86"/>
                  </a:lnTo>
                  <a:lnTo>
                    <a:pt x="260" y="102"/>
                  </a:lnTo>
                  <a:lnTo>
                    <a:pt x="260" y="194"/>
                  </a:lnTo>
                  <a:lnTo>
                    <a:pt x="260" y="194"/>
                  </a:lnTo>
                  <a:lnTo>
                    <a:pt x="258" y="216"/>
                  </a:lnTo>
                  <a:lnTo>
                    <a:pt x="252" y="234"/>
                  </a:lnTo>
                  <a:lnTo>
                    <a:pt x="244" y="248"/>
                  </a:lnTo>
                  <a:lnTo>
                    <a:pt x="234" y="258"/>
                  </a:lnTo>
                  <a:lnTo>
                    <a:pt x="222" y="266"/>
                  </a:lnTo>
                  <a:lnTo>
                    <a:pt x="210" y="270"/>
                  </a:lnTo>
                  <a:lnTo>
                    <a:pt x="196" y="272"/>
                  </a:lnTo>
                  <a:lnTo>
                    <a:pt x="184" y="272"/>
                  </a:lnTo>
                  <a:lnTo>
                    <a:pt x="184" y="278"/>
                  </a:lnTo>
                  <a:lnTo>
                    <a:pt x="184" y="278"/>
                  </a:lnTo>
                  <a:lnTo>
                    <a:pt x="196" y="280"/>
                  </a:lnTo>
                  <a:lnTo>
                    <a:pt x="208" y="280"/>
                  </a:lnTo>
                  <a:lnTo>
                    <a:pt x="218" y="284"/>
                  </a:lnTo>
                  <a:lnTo>
                    <a:pt x="228" y="288"/>
                  </a:lnTo>
                  <a:lnTo>
                    <a:pt x="234" y="292"/>
                  </a:lnTo>
                  <a:lnTo>
                    <a:pt x="240" y="298"/>
                  </a:lnTo>
                  <a:lnTo>
                    <a:pt x="250" y="310"/>
                  </a:lnTo>
                  <a:lnTo>
                    <a:pt x="256" y="322"/>
                  </a:lnTo>
                  <a:lnTo>
                    <a:pt x="258" y="336"/>
                  </a:lnTo>
                  <a:lnTo>
                    <a:pt x="260" y="358"/>
                  </a:lnTo>
                  <a:lnTo>
                    <a:pt x="260" y="472"/>
                  </a:lnTo>
                  <a:lnTo>
                    <a:pt x="260" y="472"/>
                  </a:lnTo>
                  <a:lnTo>
                    <a:pt x="260" y="488"/>
                  </a:lnTo>
                  <a:lnTo>
                    <a:pt x="258" y="506"/>
                  </a:lnTo>
                  <a:lnTo>
                    <a:pt x="254" y="522"/>
                  </a:lnTo>
                  <a:lnTo>
                    <a:pt x="248" y="540"/>
                  </a:lnTo>
                  <a:lnTo>
                    <a:pt x="242" y="546"/>
                  </a:lnTo>
                  <a:lnTo>
                    <a:pt x="238" y="554"/>
                  </a:lnTo>
                  <a:lnTo>
                    <a:pt x="230" y="560"/>
                  </a:lnTo>
                  <a:lnTo>
                    <a:pt x="222" y="566"/>
                  </a:lnTo>
                  <a:lnTo>
                    <a:pt x="214" y="570"/>
                  </a:lnTo>
                  <a:lnTo>
                    <a:pt x="202" y="572"/>
                  </a:lnTo>
                  <a:lnTo>
                    <a:pt x="190" y="574"/>
                  </a:lnTo>
                  <a:lnTo>
                    <a:pt x="176" y="576"/>
                  </a:lnTo>
                  <a:lnTo>
                    <a:pt x="84" y="576"/>
                  </a:lnTo>
                  <a:lnTo>
                    <a:pt x="84" y="576"/>
                  </a:lnTo>
                  <a:lnTo>
                    <a:pt x="70" y="574"/>
                  </a:lnTo>
                  <a:lnTo>
                    <a:pt x="58" y="572"/>
                  </a:lnTo>
                  <a:lnTo>
                    <a:pt x="46" y="570"/>
                  </a:lnTo>
                  <a:lnTo>
                    <a:pt x="38" y="566"/>
                  </a:lnTo>
                  <a:lnTo>
                    <a:pt x="30" y="560"/>
                  </a:lnTo>
                  <a:lnTo>
                    <a:pt x="22" y="554"/>
                  </a:lnTo>
                  <a:lnTo>
                    <a:pt x="18" y="546"/>
                  </a:lnTo>
                  <a:lnTo>
                    <a:pt x="12" y="540"/>
                  </a:lnTo>
                  <a:lnTo>
                    <a:pt x="6" y="522"/>
                  </a:lnTo>
                  <a:lnTo>
                    <a:pt x="2" y="506"/>
                  </a:lnTo>
                  <a:lnTo>
                    <a:pt x="0" y="488"/>
                  </a:lnTo>
                  <a:lnTo>
                    <a:pt x="0" y="472"/>
                  </a:lnTo>
                  <a:lnTo>
                    <a:pt x="0" y="374"/>
                  </a:lnTo>
                  <a:lnTo>
                    <a:pt x="112" y="3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16" name="Freeform 12"/>
            <p:cNvSpPr>
              <a:spLocks/>
            </p:cNvSpPr>
            <p:nvPr userDrawn="1"/>
          </p:nvSpPr>
          <p:spPr bwMode="auto">
            <a:xfrm>
              <a:off x="2332" y="1657"/>
              <a:ext cx="258" cy="576"/>
            </a:xfrm>
            <a:custGeom>
              <a:avLst/>
              <a:gdLst>
                <a:gd name="T0" fmla="*/ 0 w 258"/>
                <a:gd name="T1" fmla="*/ 0 h 576"/>
                <a:gd name="T2" fmla="*/ 258 w 258"/>
                <a:gd name="T3" fmla="*/ 0 h 576"/>
                <a:gd name="T4" fmla="*/ 258 w 258"/>
                <a:gd name="T5" fmla="*/ 576 h 576"/>
                <a:gd name="T6" fmla="*/ 154 w 258"/>
                <a:gd name="T7" fmla="*/ 576 h 576"/>
                <a:gd name="T8" fmla="*/ 154 w 258"/>
                <a:gd name="T9" fmla="*/ 72 h 576"/>
                <a:gd name="T10" fmla="*/ 104 w 258"/>
                <a:gd name="T11" fmla="*/ 72 h 576"/>
                <a:gd name="T12" fmla="*/ 104 w 258"/>
                <a:gd name="T13" fmla="*/ 576 h 576"/>
                <a:gd name="T14" fmla="*/ 0 w 258"/>
                <a:gd name="T15" fmla="*/ 576 h 576"/>
                <a:gd name="T16" fmla="*/ 0 w 258"/>
                <a:gd name="T17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8" h="576">
                  <a:moveTo>
                    <a:pt x="0" y="0"/>
                  </a:moveTo>
                  <a:lnTo>
                    <a:pt x="258" y="0"/>
                  </a:lnTo>
                  <a:lnTo>
                    <a:pt x="258" y="576"/>
                  </a:lnTo>
                  <a:lnTo>
                    <a:pt x="154" y="576"/>
                  </a:lnTo>
                  <a:lnTo>
                    <a:pt x="154" y="72"/>
                  </a:lnTo>
                  <a:lnTo>
                    <a:pt x="104" y="72"/>
                  </a:lnTo>
                  <a:lnTo>
                    <a:pt x="104" y="576"/>
                  </a:lnTo>
                  <a:lnTo>
                    <a:pt x="0" y="57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17" name="Freeform 13"/>
            <p:cNvSpPr>
              <a:spLocks noEditPoints="1"/>
            </p:cNvSpPr>
            <p:nvPr userDrawn="1"/>
          </p:nvSpPr>
          <p:spPr bwMode="auto">
            <a:xfrm>
              <a:off x="2670" y="1657"/>
              <a:ext cx="268" cy="576"/>
            </a:xfrm>
            <a:custGeom>
              <a:avLst/>
              <a:gdLst>
                <a:gd name="T0" fmla="*/ 0 w 268"/>
                <a:gd name="T1" fmla="*/ 576 h 576"/>
                <a:gd name="T2" fmla="*/ 112 w 268"/>
                <a:gd name="T3" fmla="*/ 576 h 576"/>
                <a:gd name="T4" fmla="*/ 112 w 268"/>
                <a:gd name="T5" fmla="*/ 380 h 576"/>
                <a:gd name="T6" fmla="*/ 176 w 268"/>
                <a:gd name="T7" fmla="*/ 380 h 576"/>
                <a:gd name="T8" fmla="*/ 176 w 268"/>
                <a:gd name="T9" fmla="*/ 380 h 576"/>
                <a:gd name="T10" fmla="*/ 190 w 268"/>
                <a:gd name="T11" fmla="*/ 380 h 576"/>
                <a:gd name="T12" fmla="*/ 202 w 268"/>
                <a:gd name="T13" fmla="*/ 378 h 576"/>
                <a:gd name="T14" fmla="*/ 214 w 268"/>
                <a:gd name="T15" fmla="*/ 374 h 576"/>
                <a:gd name="T16" fmla="*/ 224 w 268"/>
                <a:gd name="T17" fmla="*/ 370 h 576"/>
                <a:gd name="T18" fmla="*/ 232 w 268"/>
                <a:gd name="T19" fmla="*/ 364 h 576"/>
                <a:gd name="T20" fmla="*/ 240 w 268"/>
                <a:gd name="T21" fmla="*/ 358 h 576"/>
                <a:gd name="T22" fmla="*/ 252 w 268"/>
                <a:gd name="T23" fmla="*/ 344 h 576"/>
                <a:gd name="T24" fmla="*/ 260 w 268"/>
                <a:gd name="T25" fmla="*/ 328 h 576"/>
                <a:gd name="T26" fmla="*/ 264 w 268"/>
                <a:gd name="T27" fmla="*/ 310 h 576"/>
                <a:gd name="T28" fmla="*/ 266 w 268"/>
                <a:gd name="T29" fmla="*/ 294 h 576"/>
                <a:gd name="T30" fmla="*/ 268 w 268"/>
                <a:gd name="T31" fmla="*/ 278 h 576"/>
                <a:gd name="T32" fmla="*/ 268 w 268"/>
                <a:gd name="T33" fmla="*/ 102 h 576"/>
                <a:gd name="T34" fmla="*/ 268 w 268"/>
                <a:gd name="T35" fmla="*/ 102 h 576"/>
                <a:gd name="T36" fmla="*/ 266 w 268"/>
                <a:gd name="T37" fmla="*/ 86 h 576"/>
                <a:gd name="T38" fmla="*/ 264 w 268"/>
                <a:gd name="T39" fmla="*/ 70 h 576"/>
                <a:gd name="T40" fmla="*/ 260 w 268"/>
                <a:gd name="T41" fmla="*/ 52 h 576"/>
                <a:gd name="T42" fmla="*/ 252 w 268"/>
                <a:gd name="T43" fmla="*/ 36 h 576"/>
                <a:gd name="T44" fmla="*/ 240 w 268"/>
                <a:gd name="T45" fmla="*/ 22 h 576"/>
                <a:gd name="T46" fmla="*/ 232 w 268"/>
                <a:gd name="T47" fmla="*/ 16 h 576"/>
                <a:gd name="T48" fmla="*/ 224 w 268"/>
                <a:gd name="T49" fmla="*/ 10 h 576"/>
                <a:gd name="T50" fmla="*/ 214 w 268"/>
                <a:gd name="T51" fmla="*/ 6 h 576"/>
                <a:gd name="T52" fmla="*/ 202 w 268"/>
                <a:gd name="T53" fmla="*/ 2 h 576"/>
                <a:gd name="T54" fmla="*/ 190 w 268"/>
                <a:gd name="T55" fmla="*/ 0 h 576"/>
                <a:gd name="T56" fmla="*/ 176 w 268"/>
                <a:gd name="T57" fmla="*/ 0 h 576"/>
                <a:gd name="T58" fmla="*/ 0 w 268"/>
                <a:gd name="T59" fmla="*/ 0 h 576"/>
                <a:gd name="T60" fmla="*/ 0 w 268"/>
                <a:gd name="T61" fmla="*/ 576 h 576"/>
                <a:gd name="T62" fmla="*/ 112 w 268"/>
                <a:gd name="T63" fmla="*/ 316 h 576"/>
                <a:gd name="T64" fmla="*/ 112 w 268"/>
                <a:gd name="T65" fmla="*/ 72 h 576"/>
                <a:gd name="T66" fmla="*/ 142 w 268"/>
                <a:gd name="T67" fmla="*/ 72 h 576"/>
                <a:gd name="T68" fmla="*/ 142 w 268"/>
                <a:gd name="T69" fmla="*/ 72 h 576"/>
                <a:gd name="T70" fmla="*/ 150 w 268"/>
                <a:gd name="T71" fmla="*/ 74 h 576"/>
                <a:gd name="T72" fmla="*/ 156 w 268"/>
                <a:gd name="T73" fmla="*/ 80 h 576"/>
                <a:gd name="T74" fmla="*/ 162 w 268"/>
                <a:gd name="T75" fmla="*/ 88 h 576"/>
                <a:gd name="T76" fmla="*/ 162 w 268"/>
                <a:gd name="T77" fmla="*/ 100 h 576"/>
                <a:gd name="T78" fmla="*/ 162 w 268"/>
                <a:gd name="T79" fmla="*/ 288 h 576"/>
                <a:gd name="T80" fmla="*/ 162 w 268"/>
                <a:gd name="T81" fmla="*/ 288 h 576"/>
                <a:gd name="T82" fmla="*/ 162 w 268"/>
                <a:gd name="T83" fmla="*/ 300 h 576"/>
                <a:gd name="T84" fmla="*/ 156 w 268"/>
                <a:gd name="T85" fmla="*/ 310 h 576"/>
                <a:gd name="T86" fmla="*/ 150 w 268"/>
                <a:gd name="T87" fmla="*/ 314 h 576"/>
                <a:gd name="T88" fmla="*/ 142 w 268"/>
                <a:gd name="T89" fmla="*/ 316 h 576"/>
                <a:gd name="T90" fmla="*/ 112 w 268"/>
                <a:gd name="T91" fmla="*/ 316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68" h="576">
                  <a:moveTo>
                    <a:pt x="0" y="576"/>
                  </a:moveTo>
                  <a:lnTo>
                    <a:pt x="112" y="576"/>
                  </a:lnTo>
                  <a:lnTo>
                    <a:pt x="112" y="380"/>
                  </a:lnTo>
                  <a:lnTo>
                    <a:pt x="176" y="380"/>
                  </a:lnTo>
                  <a:lnTo>
                    <a:pt x="176" y="380"/>
                  </a:lnTo>
                  <a:lnTo>
                    <a:pt x="190" y="380"/>
                  </a:lnTo>
                  <a:lnTo>
                    <a:pt x="202" y="378"/>
                  </a:lnTo>
                  <a:lnTo>
                    <a:pt x="214" y="374"/>
                  </a:lnTo>
                  <a:lnTo>
                    <a:pt x="224" y="370"/>
                  </a:lnTo>
                  <a:lnTo>
                    <a:pt x="232" y="364"/>
                  </a:lnTo>
                  <a:lnTo>
                    <a:pt x="240" y="358"/>
                  </a:lnTo>
                  <a:lnTo>
                    <a:pt x="252" y="344"/>
                  </a:lnTo>
                  <a:lnTo>
                    <a:pt x="260" y="328"/>
                  </a:lnTo>
                  <a:lnTo>
                    <a:pt x="264" y="310"/>
                  </a:lnTo>
                  <a:lnTo>
                    <a:pt x="266" y="294"/>
                  </a:lnTo>
                  <a:lnTo>
                    <a:pt x="268" y="278"/>
                  </a:lnTo>
                  <a:lnTo>
                    <a:pt x="268" y="102"/>
                  </a:lnTo>
                  <a:lnTo>
                    <a:pt x="268" y="102"/>
                  </a:lnTo>
                  <a:lnTo>
                    <a:pt x="266" y="86"/>
                  </a:lnTo>
                  <a:lnTo>
                    <a:pt x="264" y="70"/>
                  </a:lnTo>
                  <a:lnTo>
                    <a:pt x="260" y="52"/>
                  </a:lnTo>
                  <a:lnTo>
                    <a:pt x="252" y="36"/>
                  </a:lnTo>
                  <a:lnTo>
                    <a:pt x="240" y="22"/>
                  </a:lnTo>
                  <a:lnTo>
                    <a:pt x="232" y="16"/>
                  </a:lnTo>
                  <a:lnTo>
                    <a:pt x="224" y="10"/>
                  </a:lnTo>
                  <a:lnTo>
                    <a:pt x="214" y="6"/>
                  </a:lnTo>
                  <a:lnTo>
                    <a:pt x="202" y="2"/>
                  </a:lnTo>
                  <a:lnTo>
                    <a:pt x="190" y="0"/>
                  </a:lnTo>
                  <a:lnTo>
                    <a:pt x="176" y="0"/>
                  </a:lnTo>
                  <a:lnTo>
                    <a:pt x="0" y="0"/>
                  </a:lnTo>
                  <a:lnTo>
                    <a:pt x="0" y="576"/>
                  </a:lnTo>
                  <a:close/>
                  <a:moveTo>
                    <a:pt x="112" y="316"/>
                  </a:moveTo>
                  <a:lnTo>
                    <a:pt x="112" y="72"/>
                  </a:lnTo>
                  <a:lnTo>
                    <a:pt x="142" y="72"/>
                  </a:lnTo>
                  <a:lnTo>
                    <a:pt x="142" y="72"/>
                  </a:lnTo>
                  <a:lnTo>
                    <a:pt x="150" y="74"/>
                  </a:lnTo>
                  <a:lnTo>
                    <a:pt x="156" y="80"/>
                  </a:lnTo>
                  <a:lnTo>
                    <a:pt x="162" y="88"/>
                  </a:lnTo>
                  <a:lnTo>
                    <a:pt x="162" y="100"/>
                  </a:lnTo>
                  <a:lnTo>
                    <a:pt x="162" y="288"/>
                  </a:lnTo>
                  <a:lnTo>
                    <a:pt x="162" y="288"/>
                  </a:lnTo>
                  <a:lnTo>
                    <a:pt x="162" y="300"/>
                  </a:lnTo>
                  <a:lnTo>
                    <a:pt x="156" y="310"/>
                  </a:lnTo>
                  <a:lnTo>
                    <a:pt x="150" y="314"/>
                  </a:lnTo>
                  <a:lnTo>
                    <a:pt x="142" y="316"/>
                  </a:lnTo>
                  <a:lnTo>
                    <a:pt x="112" y="3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18" name="Freeform 14"/>
            <p:cNvSpPr>
              <a:spLocks/>
            </p:cNvSpPr>
            <p:nvPr userDrawn="1"/>
          </p:nvSpPr>
          <p:spPr bwMode="auto">
            <a:xfrm>
              <a:off x="3320" y="1657"/>
              <a:ext cx="436" cy="576"/>
            </a:xfrm>
            <a:custGeom>
              <a:avLst/>
              <a:gdLst>
                <a:gd name="T0" fmla="*/ 292 w 436"/>
                <a:gd name="T1" fmla="*/ 0 h 576"/>
                <a:gd name="T2" fmla="*/ 436 w 436"/>
                <a:gd name="T3" fmla="*/ 0 h 576"/>
                <a:gd name="T4" fmla="*/ 436 w 436"/>
                <a:gd name="T5" fmla="*/ 576 h 576"/>
                <a:gd name="T6" fmla="*/ 324 w 436"/>
                <a:gd name="T7" fmla="*/ 576 h 576"/>
                <a:gd name="T8" fmla="*/ 324 w 436"/>
                <a:gd name="T9" fmla="*/ 214 h 576"/>
                <a:gd name="T10" fmla="*/ 320 w 436"/>
                <a:gd name="T11" fmla="*/ 214 h 576"/>
                <a:gd name="T12" fmla="*/ 262 w 436"/>
                <a:gd name="T13" fmla="*/ 576 h 576"/>
                <a:gd name="T14" fmla="*/ 174 w 436"/>
                <a:gd name="T15" fmla="*/ 576 h 576"/>
                <a:gd name="T16" fmla="*/ 116 w 436"/>
                <a:gd name="T17" fmla="*/ 214 h 576"/>
                <a:gd name="T18" fmla="*/ 112 w 436"/>
                <a:gd name="T19" fmla="*/ 214 h 576"/>
                <a:gd name="T20" fmla="*/ 112 w 436"/>
                <a:gd name="T21" fmla="*/ 576 h 576"/>
                <a:gd name="T22" fmla="*/ 0 w 436"/>
                <a:gd name="T23" fmla="*/ 576 h 576"/>
                <a:gd name="T24" fmla="*/ 0 w 436"/>
                <a:gd name="T25" fmla="*/ 0 h 576"/>
                <a:gd name="T26" fmla="*/ 146 w 436"/>
                <a:gd name="T27" fmla="*/ 0 h 576"/>
                <a:gd name="T28" fmla="*/ 218 w 436"/>
                <a:gd name="T29" fmla="*/ 404 h 576"/>
                <a:gd name="T30" fmla="*/ 292 w 436"/>
                <a:gd name="T31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36" h="576">
                  <a:moveTo>
                    <a:pt x="292" y="0"/>
                  </a:moveTo>
                  <a:lnTo>
                    <a:pt x="436" y="0"/>
                  </a:lnTo>
                  <a:lnTo>
                    <a:pt x="436" y="576"/>
                  </a:lnTo>
                  <a:lnTo>
                    <a:pt x="324" y="576"/>
                  </a:lnTo>
                  <a:lnTo>
                    <a:pt x="324" y="214"/>
                  </a:lnTo>
                  <a:lnTo>
                    <a:pt x="320" y="214"/>
                  </a:lnTo>
                  <a:lnTo>
                    <a:pt x="262" y="576"/>
                  </a:lnTo>
                  <a:lnTo>
                    <a:pt x="174" y="576"/>
                  </a:lnTo>
                  <a:lnTo>
                    <a:pt x="116" y="214"/>
                  </a:lnTo>
                  <a:lnTo>
                    <a:pt x="112" y="214"/>
                  </a:lnTo>
                  <a:lnTo>
                    <a:pt x="112" y="576"/>
                  </a:lnTo>
                  <a:lnTo>
                    <a:pt x="0" y="576"/>
                  </a:lnTo>
                  <a:lnTo>
                    <a:pt x="0" y="0"/>
                  </a:lnTo>
                  <a:lnTo>
                    <a:pt x="146" y="0"/>
                  </a:lnTo>
                  <a:lnTo>
                    <a:pt x="218" y="404"/>
                  </a:lnTo>
                  <a:lnTo>
                    <a:pt x="29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19" name="Freeform 15"/>
            <p:cNvSpPr>
              <a:spLocks noEditPoints="1"/>
            </p:cNvSpPr>
            <p:nvPr userDrawn="1"/>
          </p:nvSpPr>
          <p:spPr bwMode="auto">
            <a:xfrm>
              <a:off x="900" y="1159"/>
              <a:ext cx="330" cy="1042"/>
            </a:xfrm>
            <a:custGeom>
              <a:avLst/>
              <a:gdLst>
                <a:gd name="T0" fmla="*/ 288 w 330"/>
                <a:gd name="T1" fmla="*/ 600 h 1042"/>
                <a:gd name="T2" fmla="*/ 272 w 330"/>
                <a:gd name="T3" fmla="*/ 714 h 1042"/>
                <a:gd name="T4" fmla="*/ 270 w 330"/>
                <a:gd name="T5" fmla="*/ 604 h 1042"/>
                <a:gd name="T6" fmla="*/ 254 w 330"/>
                <a:gd name="T7" fmla="*/ 490 h 1042"/>
                <a:gd name="T8" fmla="*/ 216 w 330"/>
                <a:gd name="T9" fmla="*/ 364 h 1042"/>
                <a:gd name="T10" fmla="*/ 176 w 330"/>
                <a:gd name="T11" fmla="*/ 272 h 1042"/>
                <a:gd name="T12" fmla="*/ 152 w 330"/>
                <a:gd name="T13" fmla="*/ 272 h 1042"/>
                <a:gd name="T14" fmla="*/ 92 w 330"/>
                <a:gd name="T15" fmla="*/ 422 h 1042"/>
                <a:gd name="T16" fmla="*/ 74 w 330"/>
                <a:gd name="T17" fmla="*/ 490 h 1042"/>
                <a:gd name="T18" fmla="*/ 56 w 330"/>
                <a:gd name="T19" fmla="*/ 624 h 1042"/>
                <a:gd name="T20" fmla="*/ 54 w 330"/>
                <a:gd name="T21" fmla="*/ 716 h 1042"/>
                <a:gd name="T22" fmla="*/ 40 w 330"/>
                <a:gd name="T23" fmla="*/ 568 h 1042"/>
                <a:gd name="T24" fmla="*/ 40 w 330"/>
                <a:gd name="T25" fmla="*/ 498 h 1042"/>
                <a:gd name="T26" fmla="*/ 52 w 330"/>
                <a:gd name="T27" fmla="*/ 382 h 1042"/>
                <a:gd name="T28" fmla="*/ 72 w 330"/>
                <a:gd name="T29" fmla="*/ 298 h 1042"/>
                <a:gd name="T30" fmla="*/ 128 w 330"/>
                <a:gd name="T31" fmla="*/ 148 h 1042"/>
                <a:gd name="T32" fmla="*/ 164 w 330"/>
                <a:gd name="T33" fmla="*/ 80 h 1042"/>
                <a:gd name="T34" fmla="*/ 216 w 330"/>
                <a:gd name="T35" fmla="*/ 186 h 1042"/>
                <a:gd name="T36" fmla="*/ 256 w 330"/>
                <a:gd name="T37" fmla="*/ 296 h 1042"/>
                <a:gd name="T38" fmla="*/ 274 w 330"/>
                <a:gd name="T39" fmla="*/ 372 h 1042"/>
                <a:gd name="T40" fmla="*/ 290 w 330"/>
                <a:gd name="T41" fmla="*/ 506 h 1042"/>
                <a:gd name="T42" fmla="*/ 164 w 330"/>
                <a:gd name="T43" fmla="*/ 1004 h 1042"/>
                <a:gd name="T44" fmla="*/ 134 w 330"/>
                <a:gd name="T45" fmla="*/ 932 h 1042"/>
                <a:gd name="T46" fmla="*/ 120 w 330"/>
                <a:gd name="T47" fmla="*/ 848 h 1042"/>
                <a:gd name="T48" fmla="*/ 118 w 330"/>
                <a:gd name="T49" fmla="*/ 780 h 1042"/>
                <a:gd name="T50" fmla="*/ 136 w 330"/>
                <a:gd name="T51" fmla="*/ 692 h 1042"/>
                <a:gd name="T52" fmla="*/ 164 w 330"/>
                <a:gd name="T53" fmla="*/ 626 h 1042"/>
                <a:gd name="T54" fmla="*/ 182 w 330"/>
                <a:gd name="T55" fmla="*/ 666 h 1042"/>
                <a:gd name="T56" fmla="*/ 202 w 330"/>
                <a:gd name="T57" fmla="*/ 740 h 1042"/>
                <a:gd name="T58" fmla="*/ 210 w 330"/>
                <a:gd name="T59" fmla="*/ 806 h 1042"/>
                <a:gd name="T60" fmla="*/ 202 w 330"/>
                <a:gd name="T61" fmla="*/ 900 h 1042"/>
                <a:gd name="T62" fmla="*/ 180 w 330"/>
                <a:gd name="T63" fmla="*/ 972 h 1042"/>
                <a:gd name="T64" fmla="*/ 300 w 330"/>
                <a:gd name="T65" fmla="*/ 296 h 1042"/>
                <a:gd name="T66" fmla="*/ 266 w 330"/>
                <a:gd name="T67" fmla="*/ 188 h 1042"/>
                <a:gd name="T68" fmla="*/ 204 w 330"/>
                <a:gd name="T69" fmla="*/ 62 h 1042"/>
                <a:gd name="T70" fmla="*/ 164 w 330"/>
                <a:gd name="T71" fmla="*/ 0 h 1042"/>
                <a:gd name="T72" fmla="*/ 88 w 330"/>
                <a:gd name="T73" fmla="*/ 132 h 1042"/>
                <a:gd name="T74" fmla="*/ 38 w 330"/>
                <a:gd name="T75" fmla="*/ 260 h 1042"/>
                <a:gd name="T76" fmla="*/ 14 w 330"/>
                <a:gd name="T77" fmla="*/ 358 h 1042"/>
                <a:gd name="T78" fmla="*/ 0 w 330"/>
                <a:gd name="T79" fmla="*/ 500 h 1042"/>
                <a:gd name="T80" fmla="*/ 6 w 330"/>
                <a:gd name="T81" fmla="*/ 634 h 1042"/>
                <a:gd name="T82" fmla="*/ 22 w 330"/>
                <a:gd name="T83" fmla="*/ 722 h 1042"/>
                <a:gd name="T84" fmla="*/ 62 w 330"/>
                <a:gd name="T85" fmla="*/ 854 h 1042"/>
                <a:gd name="T86" fmla="*/ 94 w 330"/>
                <a:gd name="T87" fmla="*/ 924 h 1042"/>
                <a:gd name="T88" fmla="*/ 164 w 330"/>
                <a:gd name="T89" fmla="*/ 1042 h 1042"/>
                <a:gd name="T90" fmla="*/ 202 w 330"/>
                <a:gd name="T91" fmla="*/ 986 h 1042"/>
                <a:gd name="T92" fmla="*/ 268 w 330"/>
                <a:gd name="T93" fmla="*/ 846 h 1042"/>
                <a:gd name="T94" fmla="*/ 306 w 330"/>
                <a:gd name="T95" fmla="*/ 722 h 1042"/>
                <a:gd name="T96" fmla="*/ 320 w 330"/>
                <a:gd name="T97" fmla="*/ 652 h 1042"/>
                <a:gd name="T98" fmla="*/ 330 w 330"/>
                <a:gd name="T99" fmla="*/ 532 h 1042"/>
                <a:gd name="T100" fmla="*/ 320 w 330"/>
                <a:gd name="T101" fmla="*/ 402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30" h="1042">
                  <a:moveTo>
                    <a:pt x="290" y="556"/>
                  </a:moveTo>
                  <a:lnTo>
                    <a:pt x="290" y="556"/>
                  </a:lnTo>
                  <a:lnTo>
                    <a:pt x="288" y="600"/>
                  </a:lnTo>
                  <a:lnTo>
                    <a:pt x="284" y="642"/>
                  </a:lnTo>
                  <a:lnTo>
                    <a:pt x="278" y="682"/>
                  </a:lnTo>
                  <a:lnTo>
                    <a:pt x="272" y="714"/>
                  </a:lnTo>
                  <a:lnTo>
                    <a:pt x="272" y="714"/>
                  </a:lnTo>
                  <a:lnTo>
                    <a:pt x="272" y="662"/>
                  </a:lnTo>
                  <a:lnTo>
                    <a:pt x="270" y="604"/>
                  </a:lnTo>
                  <a:lnTo>
                    <a:pt x="262" y="546"/>
                  </a:lnTo>
                  <a:lnTo>
                    <a:pt x="254" y="490"/>
                  </a:lnTo>
                  <a:lnTo>
                    <a:pt x="254" y="490"/>
                  </a:lnTo>
                  <a:lnTo>
                    <a:pt x="246" y="462"/>
                  </a:lnTo>
                  <a:lnTo>
                    <a:pt x="238" y="430"/>
                  </a:lnTo>
                  <a:lnTo>
                    <a:pt x="216" y="364"/>
                  </a:lnTo>
                  <a:lnTo>
                    <a:pt x="202" y="332"/>
                  </a:lnTo>
                  <a:lnTo>
                    <a:pt x="190" y="300"/>
                  </a:lnTo>
                  <a:lnTo>
                    <a:pt x="176" y="272"/>
                  </a:lnTo>
                  <a:lnTo>
                    <a:pt x="164" y="250"/>
                  </a:lnTo>
                  <a:lnTo>
                    <a:pt x="164" y="250"/>
                  </a:lnTo>
                  <a:lnTo>
                    <a:pt x="152" y="272"/>
                  </a:lnTo>
                  <a:lnTo>
                    <a:pt x="140" y="296"/>
                  </a:lnTo>
                  <a:lnTo>
                    <a:pt x="114" y="356"/>
                  </a:lnTo>
                  <a:lnTo>
                    <a:pt x="92" y="422"/>
                  </a:lnTo>
                  <a:lnTo>
                    <a:pt x="82" y="456"/>
                  </a:lnTo>
                  <a:lnTo>
                    <a:pt x="74" y="490"/>
                  </a:lnTo>
                  <a:lnTo>
                    <a:pt x="74" y="490"/>
                  </a:lnTo>
                  <a:lnTo>
                    <a:pt x="68" y="524"/>
                  </a:lnTo>
                  <a:lnTo>
                    <a:pt x="64" y="558"/>
                  </a:lnTo>
                  <a:lnTo>
                    <a:pt x="56" y="624"/>
                  </a:lnTo>
                  <a:lnTo>
                    <a:pt x="54" y="678"/>
                  </a:lnTo>
                  <a:lnTo>
                    <a:pt x="54" y="716"/>
                  </a:lnTo>
                  <a:lnTo>
                    <a:pt x="54" y="716"/>
                  </a:lnTo>
                  <a:lnTo>
                    <a:pt x="50" y="684"/>
                  </a:lnTo>
                  <a:lnTo>
                    <a:pt x="44" y="632"/>
                  </a:lnTo>
                  <a:lnTo>
                    <a:pt x="40" y="568"/>
                  </a:lnTo>
                  <a:lnTo>
                    <a:pt x="38" y="532"/>
                  </a:lnTo>
                  <a:lnTo>
                    <a:pt x="40" y="498"/>
                  </a:lnTo>
                  <a:lnTo>
                    <a:pt x="40" y="498"/>
                  </a:lnTo>
                  <a:lnTo>
                    <a:pt x="42" y="468"/>
                  </a:lnTo>
                  <a:lnTo>
                    <a:pt x="44" y="438"/>
                  </a:lnTo>
                  <a:lnTo>
                    <a:pt x="52" y="382"/>
                  </a:lnTo>
                  <a:lnTo>
                    <a:pt x="62" y="334"/>
                  </a:lnTo>
                  <a:lnTo>
                    <a:pt x="72" y="298"/>
                  </a:lnTo>
                  <a:lnTo>
                    <a:pt x="72" y="298"/>
                  </a:lnTo>
                  <a:lnTo>
                    <a:pt x="86" y="254"/>
                  </a:lnTo>
                  <a:lnTo>
                    <a:pt x="102" y="214"/>
                  </a:lnTo>
                  <a:lnTo>
                    <a:pt x="128" y="148"/>
                  </a:lnTo>
                  <a:lnTo>
                    <a:pt x="150" y="102"/>
                  </a:lnTo>
                  <a:lnTo>
                    <a:pt x="164" y="80"/>
                  </a:lnTo>
                  <a:lnTo>
                    <a:pt x="164" y="80"/>
                  </a:lnTo>
                  <a:lnTo>
                    <a:pt x="178" y="106"/>
                  </a:lnTo>
                  <a:lnTo>
                    <a:pt x="202" y="154"/>
                  </a:lnTo>
                  <a:lnTo>
                    <a:pt x="216" y="186"/>
                  </a:lnTo>
                  <a:lnTo>
                    <a:pt x="230" y="220"/>
                  </a:lnTo>
                  <a:lnTo>
                    <a:pt x="244" y="258"/>
                  </a:lnTo>
                  <a:lnTo>
                    <a:pt x="256" y="296"/>
                  </a:lnTo>
                  <a:lnTo>
                    <a:pt x="256" y="296"/>
                  </a:lnTo>
                  <a:lnTo>
                    <a:pt x="266" y="334"/>
                  </a:lnTo>
                  <a:lnTo>
                    <a:pt x="274" y="372"/>
                  </a:lnTo>
                  <a:lnTo>
                    <a:pt x="280" y="408"/>
                  </a:lnTo>
                  <a:lnTo>
                    <a:pt x="284" y="442"/>
                  </a:lnTo>
                  <a:lnTo>
                    <a:pt x="290" y="506"/>
                  </a:lnTo>
                  <a:lnTo>
                    <a:pt x="290" y="556"/>
                  </a:lnTo>
                  <a:close/>
                  <a:moveTo>
                    <a:pt x="164" y="1004"/>
                  </a:moveTo>
                  <a:lnTo>
                    <a:pt x="164" y="1004"/>
                  </a:lnTo>
                  <a:lnTo>
                    <a:pt x="150" y="974"/>
                  </a:lnTo>
                  <a:lnTo>
                    <a:pt x="142" y="954"/>
                  </a:lnTo>
                  <a:lnTo>
                    <a:pt x="134" y="932"/>
                  </a:lnTo>
                  <a:lnTo>
                    <a:pt x="128" y="908"/>
                  </a:lnTo>
                  <a:lnTo>
                    <a:pt x="122" y="880"/>
                  </a:lnTo>
                  <a:lnTo>
                    <a:pt x="120" y="848"/>
                  </a:lnTo>
                  <a:lnTo>
                    <a:pt x="116" y="814"/>
                  </a:lnTo>
                  <a:lnTo>
                    <a:pt x="116" y="814"/>
                  </a:lnTo>
                  <a:lnTo>
                    <a:pt x="118" y="780"/>
                  </a:lnTo>
                  <a:lnTo>
                    <a:pt x="122" y="748"/>
                  </a:lnTo>
                  <a:lnTo>
                    <a:pt x="128" y="718"/>
                  </a:lnTo>
                  <a:lnTo>
                    <a:pt x="136" y="692"/>
                  </a:lnTo>
                  <a:lnTo>
                    <a:pt x="144" y="670"/>
                  </a:lnTo>
                  <a:lnTo>
                    <a:pt x="152" y="650"/>
                  </a:lnTo>
                  <a:lnTo>
                    <a:pt x="164" y="626"/>
                  </a:lnTo>
                  <a:lnTo>
                    <a:pt x="164" y="626"/>
                  </a:lnTo>
                  <a:lnTo>
                    <a:pt x="176" y="648"/>
                  </a:lnTo>
                  <a:lnTo>
                    <a:pt x="182" y="666"/>
                  </a:lnTo>
                  <a:lnTo>
                    <a:pt x="190" y="688"/>
                  </a:lnTo>
                  <a:lnTo>
                    <a:pt x="196" y="712"/>
                  </a:lnTo>
                  <a:lnTo>
                    <a:pt x="202" y="740"/>
                  </a:lnTo>
                  <a:lnTo>
                    <a:pt x="208" y="772"/>
                  </a:lnTo>
                  <a:lnTo>
                    <a:pt x="210" y="806"/>
                  </a:lnTo>
                  <a:lnTo>
                    <a:pt x="210" y="806"/>
                  </a:lnTo>
                  <a:lnTo>
                    <a:pt x="210" y="840"/>
                  </a:lnTo>
                  <a:lnTo>
                    <a:pt x="206" y="870"/>
                  </a:lnTo>
                  <a:lnTo>
                    <a:pt x="202" y="900"/>
                  </a:lnTo>
                  <a:lnTo>
                    <a:pt x="194" y="926"/>
                  </a:lnTo>
                  <a:lnTo>
                    <a:pt x="188" y="950"/>
                  </a:lnTo>
                  <a:lnTo>
                    <a:pt x="180" y="972"/>
                  </a:lnTo>
                  <a:lnTo>
                    <a:pt x="164" y="1004"/>
                  </a:lnTo>
                  <a:close/>
                  <a:moveTo>
                    <a:pt x="300" y="296"/>
                  </a:moveTo>
                  <a:lnTo>
                    <a:pt x="300" y="296"/>
                  </a:lnTo>
                  <a:lnTo>
                    <a:pt x="292" y="268"/>
                  </a:lnTo>
                  <a:lnTo>
                    <a:pt x="284" y="242"/>
                  </a:lnTo>
                  <a:lnTo>
                    <a:pt x="266" y="188"/>
                  </a:lnTo>
                  <a:lnTo>
                    <a:pt x="244" y="140"/>
                  </a:lnTo>
                  <a:lnTo>
                    <a:pt x="224" y="98"/>
                  </a:lnTo>
                  <a:lnTo>
                    <a:pt x="204" y="62"/>
                  </a:lnTo>
                  <a:lnTo>
                    <a:pt x="186" y="32"/>
                  </a:lnTo>
                  <a:lnTo>
                    <a:pt x="164" y="0"/>
                  </a:lnTo>
                  <a:lnTo>
                    <a:pt x="164" y="0"/>
                  </a:lnTo>
                  <a:lnTo>
                    <a:pt x="142" y="34"/>
                  </a:lnTo>
                  <a:lnTo>
                    <a:pt x="108" y="94"/>
                  </a:lnTo>
                  <a:lnTo>
                    <a:pt x="88" y="132"/>
                  </a:lnTo>
                  <a:lnTo>
                    <a:pt x="70" y="172"/>
                  </a:lnTo>
                  <a:lnTo>
                    <a:pt x="54" y="214"/>
                  </a:lnTo>
                  <a:lnTo>
                    <a:pt x="38" y="260"/>
                  </a:lnTo>
                  <a:lnTo>
                    <a:pt x="38" y="260"/>
                  </a:lnTo>
                  <a:lnTo>
                    <a:pt x="24" y="310"/>
                  </a:lnTo>
                  <a:lnTo>
                    <a:pt x="14" y="358"/>
                  </a:lnTo>
                  <a:lnTo>
                    <a:pt x="8" y="406"/>
                  </a:lnTo>
                  <a:lnTo>
                    <a:pt x="2" y="454"/>
                  </a:lnTo>
                  <a:lnTo>
                    <a:pt x="0" y="500"/>
                  </a:lnTo>
                  <a:lnTo>
                    <a:pt x="0" y="546"/>
                  </a:lnTo>
                  <a:lnTo>
                    <a:pt x="2" y="590"/>
                  </a:lnTo>
                  <a:lnTo>
                    <a:pt x="6" y="634"/>
                  </a:lnTo>
                  <a:lnTo>
                    <a:pt x="6" y="634"/>
                  </a:lnTo>
                  <a:lnTo>
                    <a:pt x="14" y="680"/>
                  </a:lnTo>
                  <a:lnTo>
                    <a:pt x="22" y="722"/>
                  </a:lnTo>
                  <a:lnTo>
                    <a:pt x="32" y="762"/>
                  </a:lnTo>
                  <a:lnTo>
                    <a:pt x="44" y="800"/>
                  </a:lnTo>
                  <a:lnTo>
                    <a:pt x="62" y="854"/>
                  </a:lnTo>
                  <a:lnTo>
                    <a:pt x="70" y="876"/>
                  </a:lnTo>
                  <a:lnTo>
                    <a:pt x="70" y="876"/>
                  </a:lnTo>
                  <a:lnTo>
                    <a:pt x="94" y="924"/>
                  </a:lnTo>
                  <a:lnTo>
                    <a:pt x="118" y="970"/>
                  </a:lnTo>
                  <a:lnTo>
                    <a:pt x="142" y="1010"/>
                  </a:lnTo>
                  <a:lnTo>
                    <a:pt x="164" y="1042"/>
                  </a:lnTo>
                  <a:lnTo>
                    <a:pt x="164" y="1042"/>
                  </a:lnTo>
                  <a:lnTo>
                    <a:pt x="182" y="1018"/>
                  </a:lnTo>
                  <a:lnTo>
                    <a:pt x="202" y="986"/>
                  </a:lnTo>
                  <a:lnTo>
                    <a:pt x="224" y="946"/>
                  </a:lnTo>
                  <a:lnTo>
                    <a:pt x="246" y="900"/>
                  </a:lnTo>
                  <a:lnTo>
                    <a:pt x="268" y="846"/>
                  </a:lnTo>
                  <a:lnTo>
                    <a:pt x="288" y="786"/>
                  </a:lnTo>
                  <a:lnTo>
                    <a:pt x="298" y="754"/>
                  </a:lnTo>
                  <a:lnTo>
                    <a:pt x="306" y="722"/>
                  </a:lnTo>
                  <a:lnTo>
                    <a:pt x="314" y="686"/>
                  </a:lnTo>
                  <a:lnTo>
                    <a:pt x="320" y="652"/>
                  </a:lnTo>
                  <a:lnTo>
                    <a:pt x="320" y="652"/>
                  </a:lnTo>
                  <a:lnTo>
                    <a:pt x="324" y="612"/>
                  </a:lnTo>
                  <a:lnTo>
                    <a:pt x="328" y="572"/>
                  </a:lnTo>
                  <a:lnTo>
                    <a:pt x="330" y="532"/>
                  </a:lnTo>
                  <a:lnTo>
                    <a:pt x="328" y="492"/>
                  </a:lnTo>
                  <a:lnTo>
                    <a:pt x="326" y="448"/>
                  </a:lnTo>
                  <a:lnTo>
                    <a:pt x="320" y="402"/>
                  </a:lnTo>
                  <a:lnTo>
                    <a:pt x="312" y="352"/>
                  </a:lnTo>
                  <a:lnTo>
                    <a:pt x="300" y="2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20" name="Freeform 19"/>
            <p:cNvSpPr>
              <a:spLocks/>
            </p:cNvSpPr>
            <p:nvPr userDrawn="1"/>
          </p:nvSpPr>
          <p:spPr bwMode="auto">
            <a:xfrm>
              <a:off x="264" y="1659"/>
              <a:ext cx="1008" cy="1150"/>
            </a:xfrm>
            <a:custGeom>
              <a:avLst/>
              <a:gdLst>
                <a:gd name="T0" fmla="*/ 584 w 1008"/>
                <a:gd name="T1" fmla="*/ 754 h 1150"/>
                <a:gd name="T2" fmla="*/ 610 w 1008"/>
                <a:gd name="T3" fmla="*/ 734 h 1150"/>
                <a:gd name="T4" fmla="*/ 654 w 1008"/>
                <a:gd name="T5" fmla="*/ 714 h 1150"/>
                <a:gd name="T6" fmla="*/ 700 w 1008"/>
                <a:gd name="T7" fmla="*/ 706 h 1150"/>
                <a:gd name="T8" fmla="*/ 746 w 1008"/>
                <a:gd name="T9" fmla="*/ 714 h 1150"/>
                <a:gd name="T10" fmla="*/ 790 w 1008"/>
                <a:gd name="T11" fmla="*/ 734 h 1150"/>
                <a:gd name="T12" fmla="*/ 816 w 1008"/>
                <a:gd name="T13" fmla="*/ 754 h 1150"/>
                <a:gd name="T14" fmla="*/ 844 w 1008"/>
                <a:gd name="T15" fmla="*/ 792 h 1150"/>
                <a:gd name="T16" fmla="*/ 860 w 1008"/>
                <a:gd name="T17" fmla="*/ 838 h 1150"/>
                <a:gd name="T18" fmla="*/ 862 w 1008"/>
                <a:gd name="T19" fmla="*/ 884 h 1150"/>
                <a:gd name="T20" fmla="*/ 852 w 1008"/>
                <a:gd name="T21" fmla="*/ 928 h 1150"/>
                <a:gd name="T22" fmla="*/ 826 w 1008"/>
                <a:gd name="T23" fmla="*/ 970 h 1150"/>
                <a:gd name="T24" fmla="*/ 814 w 1008"/>
                <a:gd name="T25" fmla="*/ 984 h 1150"/>
                <a:gd name="T26" fmla="*/ 762 w 1008"/>
                <a:gd name="T27" fmla="*/ 1024 h 1150"/>
                <a:gd name="T28" fmla="*/ 676 w 1008"/>
                <a:gd name="T29" fmla="*/ 1064 h 1150"/>
                <a:gd name="T30" fmla="*/ 584 w 1008"/>
                <a:gd name="T31" fmla="*/ 1078 h 1150"/>
                <a:gd name="T32" fmla="*/ 520 w 1008"/>
                <a:gd name="T33" fmla="*/ 1072 h 1150"/>
                <a:gd name="T34" fmla="*/ 432 w 1008"/>
                <a:gd name="T35" fmla="*/ 1040 h 1150"/>
                <a:gd name="T36" fmla="*/ 352 w 1008"/>
                <a:gd name="T37" fmla="*/ 984 h 1150"/>
                <a:gd name="T38" fmla="*/ 314 w 1008"/>
                <a:gd name="T39" fmla="*/ 940 h 1150"/>
                <a:gd name="T40" fmla="*/ 276 w 1008"/>
                <a:gd name="T41" fmla="*/ 864 h 1150"/>
                <a:gd name="T42" fmla="*/ 258 w 1008"/>
                <a:gd name="T43" fmla="*/ 784 h 1150"/>
                <a:gd name="T44" fmla="*/ 260 w 1008"/>
                <a:gd name="T45" fmla="*/ 702 h 1150"/>
                <a:gd name="T46" fmla="*/ 284 w 1008"/>
                <a:gd name="T47" fmla="*/ 624 h 1150"/>
                <a:gd name="T48" fmla="*/ 312 w 1008"/>
                <a:gd name="T49" fmla="*/ 576 h 1150"/>
                <a:gd name="T50" fmla="*/ 352 w 1008"/>
                <a:gd name="T51" fmla="*/ 528 h 1150"/>
                <a:gd name="T52" fmla="*/ 432 w 1008"/>
                <a:gd name="T53" fmla="*/ 470 h 1150"/>
                <a:gd name="T54" fmla="*/ 520 w 1008"/>
                <a:gd name="T55" fmla="*/ 438 h 1150"/>
                <a:gd name="T56" fmla="*/ 584 w 1008"/>
                <a:gd name="T57" fmla="*/ 0 h 1150"/>
                <a:gd name="T58" fmla="*/ 524 w 1008"/>
                <a:gd name="T59" fmla="*/ 4 h 1150"/>
                <a:gd name="T60" fmla="*/ 438 w 1008"/>
                <a:gd name="T61" fmla="*/ 20 h 1150"/>
                <a:gd name="T62" fmla="*/ 356 w 1008"/>
                <a:gd name="T63" fmla="*/ 46 h 1150"/>
                <a:gd name="T64" fmla="*/ 282 w 1008"/>
                <a:gd name="T65" fmla="*/ 84 h 1150"/>
                <a:gd name="T66" fmla="*/ 212 w 1008"/>
                <a:gd name="T67" fmla="*/ 132 h 1150"/>
                <a:gd name="T68" fmla="*/ 152 w 1008"/>
                <a:gd name="T69" fmla="*/ 190 h 1150"/>
                <a:gd name="T70" fmla="*/ 100 w 1008"/>
                <a:gd name="T71" fmla="*/ 254 h 1150"/>
                <a:gd name="T72" fmla="*/ 58 w 1008"/>
                <a:gd name="T73" fmla="*/ 326 h 1150"/>
                <a:gd name="T74" fmla="*/ 26 w 1008"/>
                <a:gd name="T75" fmla="*/ 404 h 1150"/>
                <a:gd name="T76" fmla="*/ 6 w 1008"/>
                <a:gd name="T77" fmla="*/ 488 h 1150"/>
                <a:gd name="T78" fmla="*/ 0 w 1008"/>
                <a:gd name="T79" fmla="*/ 576 h 1150"/>
                <a:gd name="T80" fmla="*/ 4 w 1008"/>
                <a:gd name="T81" fmla="*/ 634 h 1150"/>
                <a:gd name="T82" fmla="*/ 18 w 1008"/>
                <a:gd name="T83" fmla="*/ 718 h 1150"/>
                <a:gd name="T84" fmla="*/ 46 w 1008"/>
                <a:gd name="T85" fmla="*/ 798 h 1150"/>
                <a:gd name="T86" fmla="*/ 84 w 1008"/>
                <a:gd name="T87" fmla="*/ 872 h 1150"/>
                <a:gd name="T88" fmla="*/ 134 w 1008"/>
                <a:gd name="T89" fmla="*/ 940 h 1150"/>
                <a:gd name="T90" fmla="*/ 192 w 1008"/>
                <a:gd name="T91" fmla="*/ 1000 h 1150"/>
                <a:gd name="T92" fmla="*/ 258 w 1008"/>
                <a:gd name="T93" fmla="*/ 1052 h 1150"/>
                <a:gd name="T94" fmla="*/ 330 w 1008"/>
                <a:gd name="T95" fmla="*/ 1092 h 1150"/>
                <a:gd name="T96" fmla="*/ 410 w 1008"/>
                <a:gd name="T97" fmla="*/ 1124 h 1150"/>
                <a:gd name="T98" fmla="*/ 494 w 1008"/>
                <a:gd name="T99" fmla="*/ 1142 h 1150"/>
                <a:gd name="T100" fmla="*/ 584 w 1008"/>
                <a:gd name="T101" fmla="*/ 1150 h 1150"/>
                <a:gd name="T102" fmla="*/ 646 w 1008"/>
                <a:gd name="T103" fmla="*/ 1146 h 1150"/>
                <a:gd name="T104" fmla="*/ 734 w 1008"/>
                <a:gd name="T105" fmla="*/ 1130 h 1150"/>
                <a:gd name="T106" fmla="*/ 818 w 1008"/>
                <a:gd name="T107" fmla="*/ 1100 h 1150"/>
                <a:gd name="T108" fmla="*/ 896 w 1008"/>
                <a:gd name="T109" fmla="*/ 1060 h 1150"/>
                <a:gd name="T110" fmla="*/ 966 w 1008"/>
                <a:gd name="T111" fmla="*/ 1008 h 1150"/>
                <a:gd name="T112" fmla="*/ 1008 w 1008"/>
                <a:gd name="T113" fmla="*/ 574 h 1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8" h="1150">
                  <a:moveTo>
                    <a:pt x="584" y="574"/>
                  </a:moveTo>
                  <a:lnTo>
                    <a:pt x="584" y="754"/>
                  </a:lnTo>
                  <a:lnTo>
                    <a:pt x="584" y="754"/>
                  </a:lnTo>
                  <a:lnTo>
                    <a:pt x="584" y="754"/>
                  </a:lnTo>
                  <a:lnTo>
                    <a:pt x="596" y="742"/>
                  </a:lnTo>
                  <a:lnTo>
                    <a:pt x="610" y="734"/>
                  </a:lnTo>
                  <a:lnTo>
                    <a:pt x="624" y="726"/>
                  </a:lnTo>
                  <a:lnTo>
                    <a:pt x="638" y="718"/>
                  </a:lnTo>
                  <a:lnTo>
                    <a:pt x="654" y="714"/>
                  </a:lnTo>
                  <a:lnTo>
                    <a:pt x="668" y="710"/>
                  </a:lnTo>
                  <a:lnTo>
                    <a:pt x="684" y="708"/>
                  </a:lnTo>
                  <a:lnTo>
                    <a:pt x="700" y="706"/>
                  </a:lnTo>
                  <a:lnTo>
                    <a:pt x="716" y="708"/>
                  </a:lnTo>
                  <a:lnTo>
                    <a:pt x="732" y="710"/>
                  </a:lnTo>
                  <a:lnTo>
                    <a:pt x="746" y="714"/>
                  </a:lnTo>
                  <a:lnTo>
                    <a:pt x="762" y="718"/>
                  </a:lnTo>
                  <a:lnTo>
                    <a:pt x="776" y="726"/>
                  </a:lnTo>
                  <a:lnTo>
                    <a:pt x="790" y="734"/>
                  </a:lnTo>
                  <a:lnTo>
                    <a:pt x="804" y="742"/>
                  </a:lnTo>
                  <a:lnTo>
                    <a:pt x="816" y="754"/>
                  </a:lnTo>
                  <a:lnTo>
                    <a:pt x="816" y="754"/>
                  </a:lnTo>
                  <a:lnTo>
                    <a:pt x="826" y="766"/>
                  </a:lnTo>
                  <a:lnTo>
                    <a:pt x="836" y="780"/>
                  </a:lnTo>
                  <a:lnTo>
                    <a:pt x="844" y="792"/>
                  </a:lnTo>
                  <a:lnTo>
                    <a:pt x="852" y="808"/>
                  </a:lnTo>
                  <a:lnTo>
                    <a:pt x="856" y="822"/>
                  </a:lnTo>
                  <a:lnTo>
                    <a:pt x="860" y="838"/>
                  </a:lnTo>
                  <a:lnTo>
                    <a:pt x="862" y="852"/>
                  </a:lnTo>
                  <a:lnTo>
                    <a:pt x="864" y="868"/>
                  </a:lnTo>
                  <a:lnTo>
                    <a:pt x="862" y="884"/>
                  </a:lnTo>
                  <a:lnTo>
                    <a:pt x="860" y="898"/>
                  </a:lnTo>
                  <a:lnTo>
                    <a:pt x="856" y="914"/>
                  </a:lnTo>
                  <a:lnTo>
                    <a:pt x="852" y="928"/>
                  </a:lnTo>
                  <a:lnTo>
                    <a:pt x="844" y="944"/>
                  </a:lnTo>
                  <a:lnTo>
                    <a:pt x="836" y="956"/>
                  </a:lnTo>
                  <a:lnTo>
                    <a:pt x="826" y="970"/>
                  </a:lnTo>
                  <a:lnTo>
                    <a:pt x="816" y="982"/>
                  </a:lnTo>
                  <a:lnTo>
                    <a:pt x="814" y="982"/>
                  </a:lnTo>
                  <a:lnTo>
                    <a:pt x="814" y="984"/>
                  </a:lnTo>
                  <a:lnTo>
                    <a:pt x="814" y="984"/>
                  </a:lnTo>
                  <a:lnTo>
                    <a:pt x="790" y="1006"/>
                  </a:lnTo>
                  <a:lnTo>
                    <a:pt x="762" y="1024"/>
                  </a:lnTo>
                  <a:lnTo>
                    <a:pt x="734" y="1040"/>
                  </a:lnTo>
                  <a:lnTo>
                    <a:pt x="706" y="1054"/>
                  </a:lnTo>
                  <a:lnTo>
                    <a:pt x="676" y="1064"/>
                  </a:lnTo>
                  <a:lnTo>
                    <a:pt x="646" y="1072"/>
                  </a:lnTo>
                  <a:lnTo>
                    <a:pt x="614" y="1076"/>
                  </a:lnTo>
                  <a:lnTo>
                    <a:pt x="584" y="1078"/>
                  </a:lnTo>
                  <a:lnTo>
                    <a:pt x="584" y="1078"/>
                  </a:lnTo>
                  <a:lnTo>
                    <a:pt x="552" y="1076"/>
                  </a:lnTo>
                  <a:lnTo>
                    <a:pt x="520" y="1072"/>
                  </a:lnTo>
                  <a:lnTo>
                    <a:pt x="490" y="1064"/>
                  </a:lnTo>
                  <a:lnTo>
                    <a:pt x="460" y="1054"/>
                  </a:lnTo>
                  <a:lnTo>
                    <a:pt x="432" y="1040"/>
                  </a:lnTo>
                  <a:lnTo>
                    <a:pt x="404" y="1024"/>
                  </a:lnTo>
                  <a:lnTo>
                    <a:pt x="376" y="1006"/>
                  </a:lnTo>
                  <a:lnTo>
                    <a:pt x="352" y="984"/>
                  </a:lnTo>
                  <a:lnTo>
                    <a:pt x="352" y="984"/>
                  </a:lnTo>
                  <a:lnTo>
                    <a:pt x="332" y="962"/>
                  </a:lnTo>
                  <a:lnTo>
                    <a:pt x="314" y="940"/>
                  </a:lnTo>
                  <a:lnTo>
                    <a:pt x="298" y="916"/>
                  </a:lnTo>
                  <a:lnTo>
                    <a:pt x="286" y="890"/>
                  </a:lnTo>
                  <a:lnTo>
                    <a:pt x="276" y="864"/>
                  </a:lnTo>
                  <a:lnTo>
                    <a:pt x="266" y="838"/>
                  </a:lnTo>
                  <a:lnTo>
                    <a:pt x="260" y="812"/>
                  </a:lnTo>
                  <a:lnTo>
                    <a:pt x="258" y="784"/>
                  </a:lnTo>
                  <a:lnTo>
                    <a:pt x="256" y="758"/>
                  </a:lnTo>
                  <a:lnTo>
                    <a:pt x="256" y="730"/>
                  </a:lnTo>
                  <a:lnTo>
                    <a:pt x="260" y="702"/>
                  </a:lnTo>
                  <a:lnTo>
                    <a:pt x="266" y="676"/>
                  </a:lnTo>
                  <a:lnTo>
                    <a:pt x="274" y="650"/>
                  </a:lnTo>
                  <a:lnTo>
                    <a:pt x="284" y="624"/>
                  </a:lnTo>
                  <a:lnTo>
                    <a:pt x="296" y="600"/>
                  </a:lnTo>
                  <a:lnTo>
                    <a:pt x="312" y="576"/>
                  </a:lnTo>
                  <a:lnTo>
                    <a:pt x="312" y="576"/>
                  </a:lnTo>
                  <a:lnTo>
                    <a:pt x="330" y="550"/>
                  </a:lnTo>
                  <a:lnTo>
                    <a:pt x="352" y="528"/>
                  </a:lnTo>
                  <a:lnTo>
                    <a:pt x="352" y="528"/>
                  </a:lnTo>
                  <a:lnTo>
                    <a:pt x="376" y="506"/>
                  </a:lnTo>
                  <a:lnTo>
                    <a:pt x="404" y="486"/>
                  </a:lnTo>
                  <a:lnTo>
                    <a:pt x="432" y="470"/>
                  </a:lnTo>
                  <a:lnTo>
                    <a:pt x="460" y="456"/>
                  </a:lnTo>
                  <a:lnTo>
                    <a:pt x="490" y="446"/>
                  </a:lnTo>
                  <a:lnTo>
                    <a:pt x="520" y="438"/>
                  </a:lnTo>
                  <a:lnTo>
                    <a:pt x="552" y="434"/>
                  </a:lnTo>
                  <a:lnTo>
                    <a:pt x="584" y="432"/>
                  </a:lnTo>
                  <a:lnTo>
                    <a:pt x="584" y="0"/>
                  </a:lnTo>
                  <a:lnTo>
                    <a:pt x="584" y="0"/>
                  </a:lnTo>
                  <a:lnTo>
                    <a:pt x="554" y="2"/>
                  </a:lnTo>
                  <a:lnTo>
                    <a:pt x="524" y="4"/>
                  </a:lnTo>
                  <a:lnTo>
                    <a:pt x="494" y="8"/>
                  </a:lnTo>
                  <a:lnTo>
                    <a:pt x="466" y="12"/>
                  </a:lnTo>
                  <a:lnTo>
                    <a:pt x="438" y="20"/>
                  </a:lnTo>
                  <a:lnTo>
                    <a:pt x="410" y="26"/>
                  </a:lnTo>
                  <a:lnTo>
                    <a:pt x="382" y="36"/>
                  </a:lnTo>
                  <a:lnTo>
                    <a:pt x="356" y="46"/>
                  </a:lnTo>
                  <a:lnTo>
                    <a:pt x="330" y="58"/>
                  </a:lnTo>
                  <a:lnTo>
                    <a:pt x="306" y="70"/>
                  </a:lnTo>
                  <a:lnTo>
                    <a:pt x="282" y="84"/>
                  </a:lnTo>
                  <a:lnTo>
                    <a:pt x="258" y="100"/>
                  </a:lnTo>
                  <a:lnTo>
                    <a:pt x="234" y="116"/>
                  </a:lnTo>
                  <a:lnTo>
                    <a:pt x="212" y="132"/>
                  </a:lnTo>
                  <a:lnTo>
                    <a:pt x="192" y="150"/>
                  </a:lnTo>
                  <a:lnTo>
                    <a:pt x="172" y="170"/>
                  </a:lnTo>
                  <a:lnTo>
                    <a:pt x="152" y="190"/>
                  </a:lnTo>
                  <a:lnTo>
                    <a:pt x="134" y="210"/>
                  </a:lnTo>
                  <a:lnTo>
                    <a:pt x="116" y="232"/>
                  </a:lnTo>
                  <a:lnTo>
                    <a:pt x="100" y="254"/>
                  </a:lnTo>
                  <a:lnTo>
                    <a:pt x="84" y="278"/>
                  </a:lnTo>
                  <a:lnTo>
                    <a:pt x="70" y="302"/>
                  </a:lnTo>
                  <a:lnTo>
                    <a:pt x="58" y="326"/>
                  </a:lnTo>
                  <a:lnTo>
                    <a:pt x="46" y="352"/>
                  </a:lnTo>
                  <a:lnTo>
                    <a:pt x="36" y="378"/>
                  </a:lnTo>
                  <a:lnTo>
                    <a:pt x="26" y="404"/>
                  </a:lnTo>
                  <a:lnTo>
                    <a:pt x="18" y="432"/>
                  </a:lnTo>
                  <a:lnTo>
                    <a:pt x="12" y="460"/>
                  </a:lnTo>
                  <a:lnTo>
                    <a:pt x="6" y="488"/>
                  </a:lnTo>
                  <a:lnTo>
                    <a:pt x="4" y="516"/>
                  </a:lnTo>
                  <a:lnTo>
                    <a:pt x="2" y="546"/>
                  </a:lnTo>
                  <a:lnTo>
                    <a:pt x="0" y="576"/>
                  </a:lnTo>
                  <a:lnTo>
                    <a:pt x="0" y="576"/>
                  </a:lnTo>
                  <a:lnTo>
                    <a:pt x="2" y="604"/>
                  </a:lnTo>
                  <a:lnTo>
                    <a:pt x="4" y="634"/>
                  </a:lnTo>
                  <a:lnTo>
                    <a:pt x="6" y="662"/>
                  </a:lnTo>
                  <a:lnTo>
                    <a:pt x="12" y="690"/>
                  </a:lnTo>
                  <a:lnTo>
                    <a:pt x="18" y="718"/>
                  </a:lnTo>
                  <a:lnTo>
                    <a:pt x="26" y="746"/>
                  </a:lnTo>
                  <a:lnTo>
                    <a:pt x="36" y="772"/>
                  </a:lnTo>
                  <a:lnTo>
                    <a:pt x="46" y="798"/>
                  </a:lnTo>
                  <a:lnTo>
                    <a:pt x="58" y="824"/>
                  </a:lnTo>
                  <a:lnTo>
                    <a:pt x="70" y="848"/>
                  </a:lnTo>
                  <a:lnTo>
                    <a:pt x="84" y="872"/>
                  </a:lnTo>
                  <a:lnTo>
                    <a:pt x="100" y="896"/>
                  </a:lnTo>
                  <a:lnTo>
                    <a:pt x="116" y="918"/>
                  </a:lnTo>
                  <a:lnTo>
                    <a:pt x="134" y="940"/>
                  </a:lnTo>
                  <a:lnTo>
                    <a:pt x="152" y="962"/>
                  </a:lnTo>
                  <a:lnTo>
                    <a:pt x="172" y="982"/>
                  </a:lnTo>
                  <a:lnTo>
                    <a:pt x="192" y="1000"/>
                  </a:lnTo>
                  <a:lnTo>
                    <a:pt x="212" y="1018"/>
                  </a:lnTo>
                  <a:lnTo>
                    <a:pt x="234" y="1036"/>
                  </a:lnTo>
                  <a:lnTo>
                    <a:pt x="258" y="1052"/>
                  </a:lnTo>
                  <a:lnTo>
                    <a:pt x="282" y="1066"/>
                  </a:lnTo>
                  <a:lnTo>
                    <a:pt x="306" y="1080"/>
                  </a:lnTo>
                  <a:lnTo>
                    <a:pt x="330" y="1092"/>
                  </a:lnTo>
                  <a:lnTo>
                    <a:pt x="356" y="1104"/>
                  </a:lnTo>
                  <a:lnTo>
                    <a:pt x="382" y="1114"/>
                  </a:lnTo>
                  <a:lnTo>
                    <a:pt x="410" y="1124"/>
                  </a:lnTo>
                  <a:lnTo>
                    <a:pt x="438" y="1132"/>
                  </a:lnTo>
                  <a:lnTo>
                    <a:pt x="466" y="1138"/>
                  </a:lnTo>
                  <a:lnTo>
                    <a:pt x="494" y="1142"/>
                  </a:lnTo>
                  <a:lnTo>
                    <a:pt x="524" y="1146"/>
                  </a:lnTo>
                  <a:lnTo>
                    <a:pt x="554" y="1148"/>
                  </a:lnTo>
                  <a:lnTo>
                    <a:pt x="584" y="1150"/>
                  </a:lnTo>
                  <a:lnTo>
                    <a:pt x="584" y="1150"/>
                  </a:lnTo>
                  <a:lnTo>
                    <a:pt x="614" y="1148"/>
                  </a:lnTo>
                  <a:lnTo>
                    <a:pt x="646" y="1146"/>
                  </a:lnTo>
                  <a:lnTo>
                    <a:pt x="676" y="1142"/>
                  </a:lnTo>
                  <a:lnTo>
                    <a:pt x="706" y="1136"/>
                  </a:lnTo>
                  <a:lnTo>
                    <a:pt x="734" y="1130"/>
                  </a:lnTo>
                  <a:lnTo>
                    <a:pt x="764" y="1122"/>
                  </a:lnTo>
                  <a:lnTo>
                    <a:pt x="792" y="1112"/>
                  </a:lnTo>
                  <a:lnTo>
                    <a:pt x="818" y="1100"/>
                  </a:lnTo>
                  <a:lnTo>
                    <a:pt x="846" y="1088"/>
                  </a:lnTo>
                  <a:lnTo>
                    <a:pt x="872" y="1074"/>
                  </a:lnTo>
                  <a:lnTo>
                    <a:pt x="896" y="1060"/>
                  </a:lnTo>
                  <a:lnTo>
                    <a:pt x="920" y="1044"/>
                  </a:lnTo>
                  <a:lnTo>
                    <a:pt x="944" y="1026"/>
                  </a:lnTo>
                  <a:lnTo>
                    <a:pt x="966" y="1008"/>
                  </a:lnTo>
                  <a:lnTo>
                    <a:pt x="988" y="988"/>
                  </a:lnTo>
                  <a:lnTo>
                    <a:pt x="1008" y="968"/>
                  </a:lnTo>
                  <a:lnTo>
                    <a:pt x="1008" y="574"/>
                  </a:lnTo>
                  <a:lnTo>
                    <a:pt x="584" y="5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21" name="Freeform 20"/>
            <p:cNvSpPr>
              <a:spLocks noEditPoints="1"/>
            </p:cNvSpPr>
            <p:nvPr userDrawn="1"/>
          </p:nvSpPr>
          <p:spPr bwMode="auto">
            <a:xfrm>
              <a:off x="1428" y="2425"/>
              <a:ext cx="2328" cy="384"/>
            </a:xfrm>
            <a:custGeom>
              <a:avLst/>
              <a:gdLst>
                <a:gd name="T0" fmla="*/ 2222 w 2328"/>
                <a:gd name="T1" fmla="*/ 266 h 384"/>
                <a:gd name="T2" fmla="*/ 2204 w 2328"/>
                <a:gd name="T3" fmla="*/ 300 h 384"/>
                <a:gd name="T4" fmla="*/ 2156 w 2328"/>
                <a:gd name="T5" fmla="*/ 312 h 384"/>
                <a:gd name="T6" fmla="*/ 2076 w 2328"/>
                <a:gd name="T7" fmla="*/ 62 h 384"/>
                <a:gd name="T8" fmla="*/ 2144 w 2328"/>
                <a:gd name="T9" fmla="*/ 158 h 384"/>
                <a:gd name="T10" fmla="*/ 2182 w 2328"/>
                <a:gd name="T11" fmla="*/ 162 h 384"/>
                <a:gd name="T12" fmla="*/ 2214 w 2328"/>
                <a:gd name="T13" fmla="*/ 180 h 384"/>
                <a:gd name="T14" fmla="*/ 2224 w 2328"/>
                <a:gd name="T15" fmla="*/ 222 h 384"/>
                <a:gd name="T16" fmla="*/ 1686 w 2328"/>
                <a:gd name="T17" fmla="*/ 108 h 384"/>
                <a:gd name="T18" fmla="*/ 1630 w 2328"/>
                <a:gd name="T19" fmla="*/ 108 h 384"/>
                <a:gd name="T20" fmla="*/ 1732 w 2328"/>
                <a:gd name="T21" fmla="*/ 62 h 384"/>
                <a:gd name="T22" fmla="*/ 1278 w 2328"/>
                <a:gd name="T23" fmla="*/ 222 h 384"/>
                <a:gd name="T24" fmla="*/ 1266 w 2328"/>
                <a:gd name="T25" fmla="*/ 266 h 384"/>
                <a:gd name="T26" fmla="*/ 1230 w 2328"/>
                <a:gd name="T27" fmla="*/ 284 h 384"/>
                <a:gd name="T28" fmla="*/ 1194 w 2328"/>
                <a:gd name="T29" fmla="*/ 312 h 384"/>
                <a:gd name="T30" fmla="*/ 1136 w 2328"/>
                <a:gd name="T31" fmla="*/ 286 h 384"/>
                <a:gd name="T32" fmla="*/ 1084 w 2328"/>
                <a:gd name="T33" fmla="*/ 280 h 384"/>
                <a:gd name="T34" fmla="*/ 1056 w 2328"/>
                <a:gd name="T35" fmla="*/ 254 h 384"/>
                <a:gd name="T36" fmla="*/ 1052 w 2328"/>
                <a:gd name="T37" fmla="*/ 144 h 384"/>
                <a:gd name="T38" fmla="*/ 1056 w 2328"/>
                <a:gd name="T39" fmla="*/ 112 h 384"/>
                <a:gd name="T40" fmla="*/ 1082 w 2328"/>
                <a:gd name="T41" fmla="*/ 88 h 384"/>
                <a:gd name="T42" fmla="*/ 1136 w 2328"/>
                <a:gd name="T43" fmla="*/ 80 h 384"/>
                <a:gd name="T44" fmla="*/ 1194 w 2328"/>
                <a:gd name="T45" fmla="*/ 80 h 384"/>
                <a:gd name="T46" fmla="*/ 1232 w 2328"/>
                <a:gd name="T47" fmla="*/ 84 h 384"/>
                <a:gd name="T48" fmla="*/ 1266 w 2328"/>
                <a:gd name="T49" fmla="*/ 102 h 384"/>
                <a:gd name="T50" fmla="*/ 1278 w 2328"/>
                <a:gd name="T51" fmla="*/ 144 h 384"/>
                <a:gd name="T52" fmla="*/ 662 w 2328"/>
                <a:gd name="T53" fmla="*/ 108 h 384"/>
                <a:gd name="T54" fmla="*/ 734 w 2328"/>
                <a:gd name="T55" fmla="*/ 206 h 384"/>
                <a:gd name="T56" fmla="*/ 742 w 2328"/>
                <a:gd name="T57" fmla="*/ 264 h 384"/>
                <a:gd name="T58" fmla="*/ 600 w 2328"/>
                <a:gd name="T59" fmla="*/ 62 h 384"/>
                <a:gd name="T60" fmla="*/ 252 w 2328"/>
                <a:gd name="T61" fmla="*/ 312 h 384"/>
                <a:gd name="T62" fmla="*/ 164 w 2328"/>
                <a:gd name="T63" fmla="*/ 202 h 384"/>
                <a:gd name="T64" fmla="*/ 104 w 2328"/>
                <a:gd name="T65" fmla="*/ 62 h 384"/>
                <a:gd name="T66" fmla="*/ 194 w 2328"/>
                <a:gd name="T67" fmla="*/ 158 h 384"/>
                <a:gd name="T68" fmla="*/ 252 w 2328"/>
                <a:gd name="T69" fmla="*/ 312 h 384"/>
                <a:gd name="T70" fmla="*/ 0 w 2328"/>
                <a:gd name="T71" fmla="*/ 384 h 384"/>
                <a:gd name="T72" fmla="*/ 1108 w 2328"/>
                <a:gd name="T73" fmla="*/ 142 h 384"/>
                <a:gd name="T74" fmla="*/ 1110 w 2328"/>
                <a:gd name="T75" fmla="*/ 232 h 384"/>
                <a:gd name="T76" fmla="*/ 1126 w 2328"/>
                <a:gd name="T77" fmla="*/ 240 h 384"/>
                <a:gd name="T78" fmla="*/ 1126 w 2328"/>
                <a:gd name="T79" fmla="*/ 124 h 384"/>
                <a:gd name="T80" fmla="*/ 1112 w 2328"/>
                <a:gd name="T81" fmla="*/ 128 h 384"/>
                <a:gd name="T82" fmla="*/ 1202 w 2328"/>
                <a:gd name="T83" fmla="*/ 124 h 384"/>
                <a:gd name="T84" fmla="*/ 1202 w 2328"/>
                <a:gd name="T85" fmla="*/ 240 h 384"/>
                <a:gd name="T86" fmla="*/ 1216 w 2328"/>
                <a:gd name="T87" fmla="*/ 238 h 384"/>
                <a:gd name="T88" fmla="*/ 1220 w 2328"/>
                <a:gd name="T89" fmla="*/ 142 h 384"/>
                <a:gd name="T90" fmla="*/ 1216 w 2328"/>
                <a:gd name="T91" fmla="*/ 128 h 384"/>
                <a:gd name="T92" fmla="*/ 2148 w 2328"/>
                <a:gd name="T93" fmla="*/ 202 h 384"/>
                <a:gd name="T94" fmla="*/ 2148 w 2328"/>
                <a:gd name="T95" fmla="*/ 268 h 384"/>
                <a:gd name="T96" fmla="*/ 2162 w 2328"/>
                <a:gd name="T97" fmla="*/ 264 h 384"/>
                <a:gd name="T98" fmla="*/ 2166 w 2328"/>
                <a:gd name="T99" fmla="*/ 220 h 384"/>
                <a:gd name="T100" fmla="*/ 2162 w 2328"/>
                <a:gd name="T101" fmla="*/ 206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328" h="384">
                  <a:moveTo>
                    <a:pt x="2224" y="248"/>
                  </a:moveTo>
                  <a:lnTo>
                    <a:pt x="2224" y="248"/>
                  </a:lnTo>
                  <a:lnTo>
                    <a:pt x="2222" y="266"/>
                  </a:lnTo>
                  <a:lnTo>
                    <a:pt x="2220" y="280"/>
                  </a:lnTo>
                  <a:lnTo>
                    <a:pt x="2212" y="292"/>
                  </a:lnTo>
                  <a:lnTo>
                    <a:pt x="2204" y="300"/>
                  </a:lnTo>
                  <a:lnTo>
                    <a:pt x="2192" y="306"/>
                  </a:lnTo>
                  <a:lnTo>
                    <a:pt x="2176" y="310"/>
                  </a:lnTo>
                  <a:lnTo>
                    <a:pt x="2156" y="312"/>
                  </a:lnTo>
                  <a:lnTo>
                    <a:pt x="2134" y="312"/>
                  </a:lnTo>
                  <a:lnTo>
                    <a:pt x="2076" y="312"/>
                  </a:lnTo>
                  <a:lnTo>
                    <a:pt x="2076" y="62"/>
                  </a:lnTo>
                  <a:lnTo>
                    <a:pt x="2134" y="62"/>
                  </a:lnTo>
                  <a:lnTo>
                    <a:pt x="2134" y="158"/>
                  </a:lnTo>
                  <a:lnTo>
                    <a:pt x="2144" y="158"/>
                  </a:lnTo>
                  <a:lnTo>
                    <a:pt x="2144" y="158"/>
                  </a:lnTo>
                  <a:lnTo>
                    <a:pt x="2164" y="158"/>
                  </a:lnTo>
                  <a:lnTo>
                    <a:pt x="2182" y="162"/>
                  </a:lnTo>
                  <a:lnTo>
                    <a:pt x="2196" y="166"/>
                  </a:lnTo>
                  <a:lnTo>
                    <a:pt x="2206" y="172"/>
                  </a:lnTo>
                  <a:lnTo>
                    <a:pt x="2214" y="180"/>
                  </a:lnTo>
                  <a:lnTo>
                    <a:pt x="2220" y="190"/>
                  </a:lnTo>
                  <a:lnTo>
                    <a:pt x="2224" y="204"/>
                  </a:lnTo>
                  <a:lnTo>
                    <a:pt x="2224" y="222"/>
                  </a:lnTo>
                  <a:lnTo>
                    <a:pt x="2224" y="248"/>
                  </a:lnTo>
                  <a:close/>
                  <a:moveTo>
                    <a:pt x="1732" y="108"/>
                  </a:moveTo>
                  <a:lnTo>
                    <a:pt x="1686" y="108"/>
                  </a:lnTo>
                  <a:lnTo>
                    <a:pt x="1686" y="312"/>
                  </a:lnTo>
                  <a:lnTo>
                    <a:pt x="1630" y="312"/>
                  </a:lnTo>
                  <a:lnTo>
                    <a:pt x="1630" y="108"/>
                  </a:lnTo>
                  <a:lnTo>
                    <a:pt x="1582" y="108"/>
                  </a:lnTo>
                  <a:lnTo>
                    <a:pt x="1582" y="62"/>
                  </a:lnTo>
                  <a:lnTo>
                    <a:pt x="1732" y="62"/>
                  </a:lnTo>
                  <a:lnTo>
                    <a:pt x="1732" y="108"/>
                  </a:lnTo>
                  <a:close/>
                  <a:moveTo>
                    <a:pt x="1278" y="222"/>
                  </a:moveTo>
                  <a:lnTo>
                    <a:pt x="1278" y="222"/>
                  </a:lnTo>
                  <a:lnTo>
                    <a:pt x="1276" y="240"/>
                  </a:lnTo>
                  <a:lnTo>
                    <a:pt x="1272" y="254"/>
                  </a:lnTo>
                  <a:lnTo>
                    <a:pt x="1266" y="266"/>
                  </a:lnTo>
                  <a:lnTo>
                    <a:pt x="1258" y="274"/>
                  </a:lnTo>
                  <a:lnTo>
                    <a:pt x="1246" y="280"/>
                  </a:lnTo>
                  <a:lnTo>
                    <a:pt x="1230" y="284"/>
                  </a:lnTo>
                  <a:lnTo>
                    <a:pt x="1214" y="286"/>
                  </a:lnTo>
                  <a:lnTo>
                    <a:pt x="1194" y="286"/>
                  </a:lnTo>
                  <a:lnTo>
                    <a:pt x="1194" y="312"/>
                  </a:lnTo>
                  <a:lnTo>
                    <a:pt x="1136" y="312"/>
                  </a:lnTo>
                  <a:lnTo>
                    <a:pt x="1136" y="286"/>
                  </a:lnTo>
                  <a:lnTo>
                    <a:pt x="1136" y="286"/>
                  </a:lnTo>
                  <a:lnTo>
                    <a:pt x="1116" y="286"/>
                  </a:lnTo>
                  <a:lnTo>
                    <a:pt x="1098" y="284"/>
                  </a:lnTo>
                  <a:lnTo>
                    <a:pt x="1084" y="280"/>
                  </a:lnTo>
                  <a:lnTo>
                    <a:pt x="1072" y="274"/>
                  </a:lnTo>
                  <a:lnTo>
                    <a:pt x="1062" y="266"/>
                  </a:lnTo>
                  <a:lnTo>
                    <a:pt x="1056" y="254"/>
                  </a:lnTo>
                  <a:lnTo>
                    <a:pt x="1052" y="240"/>
                  </a:lnTo>
                  <a:lnTo>
                    <a:pt x="1052" y="222"/>
                  </a:lnTo>
                  <a:lnTo>
                    <a:pt x="1052" y="144"/>
                  </a:lnTo>
                  <a:lnTo>
                    <a:pt x="1052" y="144"/>
                  </a:lnTo>
                  <a:lnTo>
                    <a:pt x="1052" y="128"/>
                  </a:lnTo>
                  <a:lnTo>
                    <a:pt x="1056" y="112"/>
                  </a:lnTo>
                  <a:lnTo>
                    <a:pt x="1062" y="102"/>
                  </a:lnTo>
                  <a:lnTo>
                    <a:pt x="1072" y="94"/>
                  </a:lnTo>
                  <a:lnTo>
                    <a:pt x="1082" y="88"/>
                  </a:lnTo>
                  <a:lnTo>
                    <a:pt x="1098" y="84"/>
                  </a:lnTo>
                  <a:lnTo>
                    <a:pt x="1116" y="82"/>
                  </a:lnTo>
                  <a:lnTo>
                    <a:pt x="1136" y="80"/>
                  </a:lnTo>
                  <a:lnTo>
                    <a:pt x="1136" y="62"/>
                  </a:lnTo>
                  <a:lnTo>
                    <a:pt x="1194" y="62"/>
                  </a:lnTo>
                  <a:lnTo>
                    <a:pt x="1194" y="80"/>
                  </a:lnTo>
                  <a:lnTo>
                    <a:pt x="1194" y="80"/>
                  </a:lnTo>
                  <a:lnTo>
                    <a:pt x="1214" y="82"/>
                  </a:lnTo>
                  <a:lnTo>
                    <a:pt x="1232" y="84"/>
                  </a:lnTo>
                  <a:lnTo>
                    <a:pt x="1246" y="88"/>
                  </a:lnTo>
                  <a:lnTo>
                    <a:pt x="1258" y="94"/>
                  </a:lnTo>
                  <a:lnTo>
                    <a:pt x="1266" y="102"/>
                  </a:lnTo>
                  <a:lnTo>
                    <a:pt x="1272" y="112"/>
                  </a:lnTo>
                  <a:lnTo>
                    <a:pt x="1276" y="128"/>
                  </a:lnTo>
                  <a:lnTo>
                    <a:pt x="1278" y="144"/>
                  </a:lnTo>
                  <a:lnTo>
                    <a:pt x="1278" y="222"/>
                  </a:lnTo>
                  <a:close/>
                  <a:moveTo>
                    <a:pt x="742" y="108"/>
                  </a:moveTo>
                  <a:lnTo>
                    <a:pt x="662" y="108"/>
                  </a:lnTo>
                  <a:lnTo>
                    <a:pt x="662" y="158"/>
                  </a:lnTo>
                  <a:lnTo>
                    <a:pt x="734" y="158"/>
                  </a:lnTo>
                  <a:lnTo>
                    <a:pt x="734" y="206"/>
                  </a:lnTo>
                  <a:lnTo>
                    <a:pt x="662" y="206"/>
                  </a:lnTo>
                  <a:lnTo>
                    <a:pt x="662" y="264"/>
                  </a:lnTo>
                  <a:lnTo>
                    <a:pt x="742" y="264"/>
                  </a:lnTo>
                  <a:lnTo>
                    <a:pt x="742" y="312"/>
                  </a:lnTo>
                  <a:lnTo>
                    <a:pt x="600" y="312"/>
                  </a:lnTo>
                  <a:lnTo>
                    <a:pt x="600" y="62"/>
                  </a:lnTo>
                  <a:lnTo>
                    <a:pt x="742" y="62"/>
                  </a:lnTo>
                  <a:lnTo>
                    <a:pt x="742" y="108"/>
                  </a:lnTo>
                  <a:close/>
                  <a:moveTo>
                    <a:pt x="252" y="312"/>
                  </a:moveTo>
                  <a:lnTo>
                    <a:pt x="194" y="312"/>
                  </a:lnTo>
                  <a:lnTo>
                    <a:pt x="194" y="202"/>
                  </a:lnTo>
                  <a:lnTo>
                    <a:pt x="164" y="202"/>
                  </a:lnTo>
                  <a:lnTo>
                    <a:pt x="164" y="312"/>
                  </a:lnTo>
                  <a:lnTo>
                    <a:pt x="104" y="312"/>
                  </a:lnTo>
                  <a:lnTo>
                    <a:pt x="104" y="62"/>
                  </a:lnTo>
                  <a:lnTo>
                    <a:pt x="164" y="62"/>
                  </a:lnTo>
                  <a:lnTo>
                    <a:pt x="164" y="158"/>
                  </a:lnTo>
                  <a:lnTo>
                    <a:pt x="194" y="158"/>
                  </a:lnTo>
                  <a:lnTo>
                    <a:pt x="194" y="62"/>
                  </a:lnTo>
                  <a:lnTo>
                    <a:pt x="252" y="62"/>
                  </a:lnTo>
                  <a:lnTo>
                    <a:pt x="252" y="312"/>
                  </a:lnTo>
                  <a:close/>
                  <a:moveTo>
                    <a:pt x="2328" y="0"/>
                  </a:moveTo>
                  <a:lnTo>
                    <a:pt x="0" y="0"/>
                  </a:lnTo>
                  <a:lnTo>
                    <a:pt x="0" y="384"/>
                  </a:lnTo>
                  <a:lnTo>
                    <a:pt x="2328" y="384"/>
                  </a:lnTo>
                  <a:lnTo>
                    <a:pt x="2328" y="0"/>
                  </a:lnTo>
                  <a:close/>
                  <a:moveTo>
                    <a:pt x="1108" y="142"/>
                  </a:moveTo>
                  <a:lnTo>
                    <a:pt x="1108" y="224"/>
                  </a:lnTo>
                  <a:lnTo>
                    <a:pt x="1108" y="224"/>
                  </a:lnTo>
                  <a:lnTo>
                    <a:pt x="1110" y="232"/>
                  </a:lnTo>
                  <a:lnTo>
                    <a:pt x="1112" y="238"/>
                  </a:lnTo>
                  <a:lnTo>
                    <a:pt x="1118" y="240"/>
                  </a:lnTo>
                  <a:lnTo>
                    <a:pt x="1126" y="240"/>
                  </a:lnTo>
                  <a:lnTo>
                    <a:pt x="1136" y="240"/>
                  </a:lnTo>
                  <a:lnTo>
                    <a:pt x="1136" y="124"/>
                  </a:lnTo>
                  <a:lnTo>
                    <a:pt x="1126" y="124"/>
                  </a:lnTo>
                  <a:lnTo>
                    <a:pt x="1126" y="124"/>
                  </a:lnTo>
                  <a:lnTo>
                    <a:pt x="1118" y="126"/>
                  </a:lnTo>
                  <a:lnTo>
                    <a:pt x="1112" y="128"/>
                  </a:lnTo>
                  <a:lnTo>
                    <a:pt x="1110" y="134"/>
                  </a:lnTo>
                  <a:lnTo>
                    <a:pt x="1108" y="142"/>
                  </a:lnTo>
                  <a:close/>
                  <a:moveTo>
                    <a:pt x="1202" y="124"/>
                  </a:moveTo>
                  <a:lnTo>
                    <a:pt x="1194" y="124"/>
                  </a:lnTo>
                  <a:lnTo>
                    <a:pt x="1194" y="240"/>
                  </a:lnTo>
                  <a:lnTo>
                    <a:pt x="1202" y="240"/>
                  </a:lnTo>
                  <a:lnTo>
                    <a:pt x="1202" y="240"/>
                  </a:lnTo>
                  <a:lnTo>
                    <a:pt x="1210" y="240"/>
                  </a:lnTo>
                  <a:lnTo>
                    <a:pt x="1216" y="238"/>
                  </a:lnTo>
                  <a:lnTo>
                    <a:pt x="1220" y="232"/>
                  </a:lnTo>
                  <a:lnTo>
                    <a:pt x="1220" y="222"/>
                  </a:lnTo>
                  <a:lnTo>
                    <a:pt x="1220" y="142"/>
                  </a:lnTo>
                  <a:lnTo>
                    <a:pt x="1220" y="142"/>
                  </a:lnTo>
                  <a:lnTo>
                    <a:pt x="1220" y="134"/>
                  </a:lnTo>
                  <a:lnTo>
                    <a:pt x="1216" y="128"/>
                  </a:lnTo>
                  <a:lnTo>
                    <a:pt x="1210" y="126"/>
                  </a:lnTo>
                  <a:lnTo>
                    <a:pt x="1202" y="124"/>
                  </a:lnTo>
                  <a:close/>
                  <a:moveTo>
                    <a:pt x="2148" y="202"/>
                  </a:moveTo>
                  <a:lnTo>
                    <a:pt x="2134" y="202"/>
                  </a:lnTo>
                  <a:lnTo>
                    <a:pt x="2134" y="268"/>
                  </a:lnTo>
                  <a:lnTo>
                    <a:pt x="2148" y="268"/>
                  </a:lnTo>
                  <a:lnTo>
                    <a:pt x="2148" y="268"/>
                  </a:lnTo>
                  <a:lnTo>
                    <a:pt x="2156" y="266"/>
                  </a:lnTo>
                  <a:lnTo>
                    <a:pt x="2162" y="264"/>
                  </a:lnTo>
                  <a:lnTo>
                    <a:pt x="2164" y="258"/>
                  </a:lnTo>
                  <a:lnTo>
                    <a:pt x="2166" y="250"/>
                  </a:lnTo>
                  <a:lnTo>
                    <a:pt x="2166" y="220"/>
                  </a:lnTo>
                  <a:lnTo>
                    <a:pt x="2166" y="220"/>
                  </a:lnTo>
                  <a:lnTo>
                    <a:pt x="2164" y="212"/>
                  </a:lnTo>
                  <a:lnTo>
                    <a:pt x="2162" y="206"/>
                  </a:lnTo>
                  <a:lnTo>
                    <a:pt x="2156" y="204"/>
                  </a:lnTo>
                  <a:lnTo>
                    <a:pt x="2148" y="2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22" name="Freeform 27"/>
            <p:cNvSpPr>
              <a:spLocks/>
            </p:cNvSpPr>
            <p:nvPr userDrawn="1"/>
          </p:nvSpPr>
          <p:spPr bwMode="auto">
            <a:xfrm>
              <a:off x="2536" y="2549"/>
              <a:ext cx="28" cy="116"/>
            </a:xfrm>
            <a:custGeom>
              <a:avLst/>
              <a:gdLst>
                <a:gd name="T0" fmla="*/ 0 w 28"/>
                <a:gd name="T1" fmla="*/ 18 h 116"/>
                <a:gd name="T2" fmla="*/ 0 w 28"/>
                <a:gd name="T3" fmla="*/ 100 h 116"/>
                <a:gd name="T4" fmla="*/ 0 w 28"/>
                <a:gd name="T5" fmla="*/ 100 h 116"/>
                <a:gd name="T6" fmla="*/ 2 w 28"/>
                <a:gd name="T7" fmla="*/ 108 h 116"/>
                <a:gd name="T8" fmla="*/ 4 w 28"/>
                <a:gd name="T9" fmla="*/ 114 h 116"/>
                <a:gd name="T10" fmla="*/ 10 w 28"/>
                <a:gd name="T11" fmla="*/ 116 h 116"/>
                <a:gd name="T12" fmla="*/ 18 w 28"/>
                <a:gd name="T13" fmla="*/ 116 h 116"/>
                <a:gd name="T14" fmla="*/ 28 w 28"/>
                <a:gd name="T15" fmla="*/ 116 h 116"/>
                <a:gd name="T16" fmla="*/ 28 w 28"/>
                <a:gd name="T17" fmla="*/ 0 h 116"/>
                <a:gd name="T18" fmla="*/ 18 w 28"/>
                <a:gd name="T19" fmla="*/ 0 h 116"/>
                <a:gd name="T20" fmla="*/ 18 w 28"/>
                <a:gd name="T21" fmla="*/ 0 h 116"/>
                <a:gd name="T22" fmla="*/ 10 w 28"/>
                <a:gd name="T23" fmla="*/ 2 h 116"/>
                <a:gd name="T24" fmla="*/ 4 w 28"/>
                <a:gd name="T25" fmla="*/ 4 h 116"/>
                <a:gd name="T26" fmla="*/ 2 w 28"/>
                <a:gd name="T27" fmla="*/ 10 h 116"/>
                <a:gd name="T28" fmla="*/ 0 w 28"/>
                <a:gd name="T29" fmla="*/ 18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" h="116">
                  <a:moveTo>
                    <a:pt x="0" y="18"/>
                  </a:moveTo>
                  <a:lnTo>
                    <a:pt x="0" y="100"/>
                  </a:lnTo>
                  <a:lnTo>
                    <a:pt x="0" y="100"/>
                  </a:lnTo>
                  <a:lnTo>
                    <a:pt x="2" y="108"/>
                  </a:lnTo>
                  <a:lnTo>
                    <a:pt x="4" y="114"/>
                  </a:lnTo>
                  <a:lnTo>
                    <a:pt x="10" y="116"/>
                  </a:lnTo>
                  <a:lnTo>
                    <a:pt x="18" y="116"/>
                  </a:lnTo>
                  <a:lnTo>
                    <a:pt x="28" y="116"/>
                  </a:lnTo>
                  <a:lnTo>
                    <a:pt x="2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0" y="2"/>
                  </a:lnTo>
                  <a:lnTo>
                    <a:pt x="4" y="4"/>
                  </a:lnTo>
                  <a:lnTo>
                    <a:pt x="2" y="10"/>
                  </a:lnTo>
                  <a:lnTo>
                    <a:pt x="0" y="18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23" name="Freeform 28"/>
            <p:cNvSpPr>
              <a:spLocks/>
            </p:cNvSpPr>
            <p:nvPr userDrawn="1"/>
          </p:nvSpPr>
          <p:spPr bwMode="auto">
            <a:xfrm>
              <a:off x="2622" y="2549"/>
              <a:ext cx="26" cy="116"/>
            </a:xfrm>
            <a:custGeom>
              <a:avLst/>
              <a:gdLst>
                <a:gd name="T0" fmla="*/ 8 w 26"/>
                <a:gd name="T1" fmla="*/ 0 h 116"/>
                <a:gd name="T2" fmla="*/ 0 w 26"/>
                <a:gd name="T3" fmla="*/ 0 h 116"/>
                <a:gd name="T4" fmla="*/ 0 w 26"/>
                <a:gd name="T5" fmla="*/ 116 h 116"/>
                <a:gd name="T6" fmla="*/ 8 w 26"/>
                <a:gd name="T7" fmla="*/ 116 h 116"/>
                <a:gd name="T8" fmla="*/ 8 w 26"/>
                <a:gd name="T9" fmla="*/ 116 h 116"/>
                <a:gd name="T10" fmla="*/ 16 w 26"/>
                <a:gd name="T11" fmla="*/ 116 h 116"/>
                <a:gd name="T12" fmla="*/ 22 w 26"/>
                <a:gd name="T13" fmla="*/ 114 h 116"/>
                <a:gd name="T14" fmla="*/ 26 w 26"/>
                <a:gd name="T15" fmla="*/ 108 h 116"/>
                <a:gd name="T16" fmla="*/ 26 w 26"/>
                <a:gd name="T17" fmla="*/ 98 h 116"/>
                <a:gd name="T18" fmla="*/ 26 w 26"/>
                <a:gd name="T19" fmla="*/ 18 h 116"/>
                <a:gd name="T20" fmla="*/ 26 w 26"/>
                <a:gd name="T21" fmla="*/ 18 h 116"/>
                <a:gd name="T22" fmla="*/ 26 w 26"/>
                <a:gd name="T23" fmla="*/ 10 h 116"/>
                <a:gd name="T24" fmla="*/ 22 w 26"/>
                <a:gd name="T25" fmla="*/ 4 h 116"/>
                <a:gd name="T26" fmla="*/ 16 w 26"/>
                <a:gd name="T27" fmla="*/ 2 h 116"/>
                <a:gd name="T28" fmla="*/ 8 w 26"/>
                <a:gd name="T29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" h="116">
                  <a:moveTo>
                    <a:pt x="8" y="0"/>
                  </a:moveTo>
                  <a:lnTo>
                    <a:pt x="0" y="0"/>
                  </a:lnTo>
                  <a:lnTo>
                    <a:pt x="0" y="116"/>
                  </a:lnTo>
                  <a:lnTo>
                    <a:pt x="8" y="116"/>
                  </a:lnTo>
                  <a:lnTo>
                    <a:pt x="8" y="116"/>
                  </a:lnTo>
                  <a:lnTo>
                    <a:pt x="16" y="116"/>
                  </a:lnTo>
                  <a:lnTo>
                    <a:pt x="22" y="114"/>
                  </a:lnTo>
                  <a:lnTo>
                    <a:pt x="26" y="108"/>
                  </a:lnTo>
                  <a:lnTo>
                    <a:pt x="26" y="98"/>
                  </a:lnTo>
                  <a:lnTo>
                    <a:pt x="26" y="18"/>
                  </a:lnTo>
                  <a:lnTo>
                    <a:pt x="26" y="18"/>
                  </a:lnTo>
                  <a:lnTo>
                    <a:pt x="26" y="10"/>
                  </a:lnTo>
                  <a:lnTo>
                    <a:pt x="22" y="4"/>
                  </a:lnTo>
                  <a:lnTo>
                    <a:pt x="16" y="2"/>
                  </a:lnTo>
                  <a:lnTo>
                    <a:pt x="8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24" name="Freeform 29"/>
            <p:cNvSpPr>
              <a:spLocks/>
            </p:cNvSpPr>
            <p:nvPr userDrawn="1"/>
          </p:nvSpPr>
          <p:spPr bwMode="auto">
            <a:xfrm>
              <a:off x="3562" y="2627"/>
              <a:ext cx="32" cy="66"/>
            </a:xfrm>
            <a:custGeom>
              <a:avLst/>
              <a:gdLst>
                <a:gd name="T0" fmla="*/ 14 w 32"/>
                <a:gd name="T1" fmla="*/ 0 h 66"/>
                <a:gd name="T2" fmla="*/ 0 w 32"/>
                <a:gd name="T3" fmla="*/ 0 h 66"/>
                <a:gd name="T4" fmla="*/ 0 w 32"/>
                <a:gd name="T5" fmla="*/ 66 h 66"/>
                <a:gd name="T6" fmla="*/ 14 w 32"/>
                <a:gd name="T7" fmla="*/ 66 h 66"/>
                <a:gd name="T8" fmla="*/ 14 w 32"/>
                <a:gd name="T9" fmla="*/ 66 h 66"/>
                <a:gd name="T10" fmla="*/ 22 w 32"/>
                <a:gd name="T11" fmla="*/ 64 h 66"/>
                <a:gd name="T12" fmla="*/ 28 w 32"/>
                <a:gd name="T13" fmla="*/ 62 h 66"/>
                <a:gd name="T14" fmla="*/ 30 w 32"/>
                <a:gd name="T15" fmla="*/ 56 h 66"/>
                <a:gd name="T16" fmla="*/ 32 w 32"/>
                <a:gd name="T17" fmla="*/ 48 h 66"/>
                <a:gd name="T18" fmla="*/ 32 w 32"/>
                <a:gd name="T19" fmla="*/ 18 h 66"/>
                <a:gd name="T20" fmla="*/ 32 w 32"/>
                <a:gd name="T21" fmla="*/ 18 h 66"/>
                <a:gd name="T22" fmla="*/ 30 w 32"/>
                <a:gd name="T23" fmla="*/ 10 h 66"/>
                <a:gd name="T24" fmla="*/ 28 w 32"/>
                <a:gd name="T25" fmla="*/ 4 h 66"/>
                <a:gd name="T26" fmla="*/ 22 w 32"/>
                <a:gd name="T27" fmla="*/ 2 h 66"/>
                <a:gd name="T28" fmla="*/ 14 w 32"/>
                <a:gd name="T2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2" h="66">
                  <a:moveTo>
                    <a:pt x="14" y="0"/>
                  </a:moveTo>
                  <a:lnTo>
                    <a:pt x="0" y="0"/>
                  </a:lnTo>
                  <a:lnTo>
                    <a:pt x="0" y="66"/>
                  </a:lnTo>
                  <a:lnTo>
                    <a:pt x="14" y="66"/>
                  </a:lnTo>
                  <a:lnTo>
                    <a:pt x="14" y="66"/>
                  </a:lnTo>
                  <a:lnTo>
                    <a:pt x="22" y="64"/>
                  </a:lnTo>
                  <a:lnTo>
                    <a:pt x="28" y="62"/>
                  </a:lnTo>
                  <a:lnTo>
                    <a:pt x="30" y="56"/>
                  </a:lnTo>
                  <a:lnTo>
                    <a:pt x="32" y="48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0" y="10"/>
                  </a:lnTo>
                  <a:lnTo>
                    <a:pt x="28" y="4"/>
                  </a:lnTo>
                  <a:lnTo>
                    <a:pt x="22" y="2"/>
                  </a:lnTo>
                  <a:lnTo>
                    <a:pt x="14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</p:grpSp>
      <p:sp>
        <p:nvSpPr>
          <p:cNvPr id="25" name="TitleLogoEng" hidden="1"/>
          <p:cNvSpPr>
            <a:spLocks noEditPoints="1"/>
          </p:cNvSpPr>
          <p:nvPr/>
        </p:nvSpPr>
        <p:spPr bwMode="auto">
          <a:xfrm>
            <a:off x="7869333" y="5885827"/>
            <a:ext cx="974189" cy="453600"/>
          </a:xfrm>
          <a:custGeom>
            <a:avLst/>
            <a:gdLst>
              <a:gd name="T0" fmla="*/ 1992 w 4450"/>
              <a:gd name="T1" fmla="*/ 1156 h 2072"/>
              <a:gd name="T2" fmla="*/ 1998 w 4450"/>
              <a:gd name="T3" fmla="*/ 1076 h 2072"/>
              <a:gd name="T4" fmla="*/ 2976 w 4450"/>
              <a:gd name="T5" fmla="*/ 1058 h 2072"/>
              <a:gd name="T6" fmla="*/ 2962 w 4450"/>
              <a:gd name="T7" fmla="*/ 654 h 2072"/>
              <a:gd name="T8" fmla="*/ 2840 w 4450"/>
              <a:gd name="T9" fmla="*/ 716 h 2072"/>
              <a:gd name="T10" fmla="*/ 2854 w 4450"/>
              <a:gd name="T11" fmla="*/ 1018 h 2072"/>
              <a:gd name="T12" fmla="*/ 3376 w 4450"/>
              <a:gd name="T13" fmla="*/ 1072 h 2072"/>
              <a:gd name="T14" fmla="*/ 3386 w 4450"/>
              <a:gd name="T15" fmla="*/ 672 h 2072"/>
              <a:gd name="T16" fmla="*/ 3214 w 4450"/>
              <a:gd name="T17" fmla="*/ 1102 h 2072"/>
              <a:gd name="T18" fmla="*/ 3274 w 4450"/>
              <a:gd name="T19" fmla="*/ 1002 h 2072"/>
              <a:gd name="T20" fmla="*/ 4306 w 4450"/>
              <a:gd name="T21" fmla="*/ 896 h 2072"/>
              <a:gd name="T22" fmla="*/ 3600 w 4450"/>
              <a:gd name="T23" fmla="*/ 1348 h 2072"/>
              <a:gd name="T24" fmla="*/ 3816 w 4450"/>
              <a:gd name="T25" fmla="*/ 1260 h 2072"/>
              <a:gd name="T26" fmla="*/ 3772 w 4450"/>
              <a:gd name="T27" fmla="*/ 638 h 2072"/>
              <a:gd name="T28" fmla="*/ 3524 w 4450"/>
              <a:gd name="T29" fmla="*/ 654 h 2072"/>
              <a:gd name="T30" fmla="*/ 3512 w 4450"/>
              <a:gd name="T31" fmla="*/ 1302 h 2072"/>
              <a:gd name="T32" fmla="*/ 3628 w 4450"/>
              <a:gd name="T33" fmla="*/ 742 h 2072"/>
              <a:gd name="T34" fmla="*/ 3688 w 4450"/>
              <a:gd name="T35" fmla="*/ 742 h 2072"/>
              <a:gd name="T36" fmla="*/ 3646 w 4450"/>
              <a:gd name="T37" fmla="*/ 1256 h 2072"/>
              <a:gd name="T38" fmla="*/ 1696 w 4450"/>
              <a:gd name="T39" fmla="*/ 1344 h 2072"/>
              <a:gd name="T40" fmla="*/ 1600 w 4450"/>
              <a:gd name="T41" fmla="*/ 992 h 2072"/>
              <a:gd name="T42" fmla="*/ 1606 w 4450"/>
              <a:gd name="T43" fmla="*/ 1260 h 2072"/>
              <a:gd name="T44" fmla="*/ 1576 w 4450"/>
              <a:gd name="T45" fmla="*/ 740 h 2072"/>
              <a:gd name="T46" fmla="*/ 1638 w 4450"/>
              <a:gd name="T47" fmla="*/ 856 h 2072"/>
              <a:gd name="T48" fmla="*/ 1710 w 4450"/>
              <a:gd name="T49" fmla="*/ 634 h 2072"/>
              <a:gd name="T50" fmla="*/ 1466 w 4450"/>
              <a:gd name="T51" fmla="*/ 662 h 2072"/>
              <a:gd name="T52" fmla="*/ 1466 w 4450"/>
              <a:gd name="T53" fmla="*/ 1312 h 2072"/>
              <a:gd name="T54" fmla="*/ 4450 w 4450"/>
              <a:gd name="T55" fmla="*/ 1590 h 2072"/>
              <a:gd name="T56" fmla="*/ 1572 w 4450"/>
              <a:gd name="T57" fmla="*/ 1668 h 2072"/>
              <a:gd name="T58" fmla="*/ 2628 w 4450"/>
              <a:gd name="T59" fmla="*/ 1726 h 2072"/>
              <a:gd name="T60" fmla="*/ 2628 w 4450"/>
              <a:gd name="T61" fmla="*/ 1726 h 2072"/>
              <a:gd name="T62" fmla="*/ 4324 w 4450"/>
              <a:gd name="T63" fmla="*/ 1726 h 2072"/>
              <a:gd name="T64" fmla="*/ 936 w 4450"/>
              <a:gd name="T65" fmla="*/ 1218 h 2072"/>
              <a:gd name="T66" fmla="*/ 1170 w 4450"/>
              <a:gd name="T67" fmla="*/ 906 h 2072"/>
              <a:gd name="T68" fmla="*/ 1162 w 4450"/>
              <a:gd name="T69" fmla="*/ 374 h 2072"/>
              <a:gd name="T70" fmla="*/ 944 w 4450"/>
              <a:gd name="T71" fmla="*/ 78 h 2072"/>
              <a:gd name="T72" fmla="*/ 790 w 4450"/>
              <a:gd name="T73" fmla="*/ 684 h 2072"/>
              <a:gd name="T74" fmla="*/ 992 w 4450"/>
              <a:gd name="T75" fmla="*/ 1260 h 2072"/>
              <a:gd name="T76" fmla="*/ 958 w 4450"/>
              <a:gd name="T77" fmla="*/ 870 h 2072"/>
              <a:gd name="T78" fmla="*/ 1050 w 4450"/>
              <a:gd name="T79" fmla="*/ 1012 h 2072"/>
              <a:gd name="T80" fmla="*/ 838 w 4450"/>
              <a:gd name="T81" fmla="*/ 624 h 2072"/>
              <a:gd name="T82" fmla="*/ 992 w 4450"/>
              <a:gd name="T83" fmla="*/ 102 h 2072"/>
              <a:gd name="T84" fmla="*/ 1142 w 4450"/>
              <a:gd name="T85" fmla="*/ 556 h 2072"/>
              <a:gd name="T86" fmla="*/ 1124 w 4450"/>
              <a:gd name="T87" fmla="*/ 760 h 2072"/>
              <a:gd name="T88" fmla="*/ 992 w 4450"/>
              <a:gd name="T89" fmla="*/ 314 h 2072"/>
              <a:gd name="T90" fmla="*/ 864 w 4450"/>
              <a:gd name="T91" fmla="*/ 742 h 2072"/>
              <a:gd name="T92" fmla="*/ 724 w 4450"/>
              <a:gd name="T93" fmla="*/ 1576 h 2072"/>
              <a:gd name="T94" fmla="*/ 908 w 4450"/>
              <a:gd name="T95" fmla="*/ 1520 h 2072"/>
              <a:gd name="T96" fmla="*/ 1064 w 4450"/>
              <a:gd name="T97" fmla="*/ 1660 h 2072"/>
              <a:gd name="T98" fmla="*/ 1012 w 4450"/>
              <a:gd name="T99" fmla="*/ 1862 h 2072"/>
              <a:gd name="T100" fmla="*/ 802 w 4450"/>
              <a:gd name="T101" fmla="*/ 1974 h 2072"/>
              <a:gd name="T102" fmla="*/ 436 w 4450"/>
              <a:gd name="T103" fmla="*/ 1862 h 2072"/>
              <a:gd name="T104" fmla="*/ 330 w 4450"/>
              <a:gd name="T105" fmla="*/ 1478 h 2072"/>
              <a:gd name="T106" fmla="*/ 570 w 4450"/>
              <a:gd name="T107" fmla="*/ 1202 h 2072"/>
              <a:gd name="T108" fmla="*/ 508 w 4450"/>
              <a:gd name="T109" fmla="*/ 662 h 2072"/>
              <a:gd name="T110" fmla="*/ 166 w 4450"/>
              <a:gd name="T111" fmla="*/ 892 h 2072"/>
              <a:gd name="T112" fmla="*/ 4 w 4450"/>
              <a:gd name="T113" fmla="*/ 1276 h 2072"/>
              <a:gd name="T114" fmla="*/ 72 w 4450"/>
              <a:gd name="T115" fmla="*/ 1662 h 2072"/>
              <a:gd name="T116" fmla="*/ 348 w 4450"/>
              <a:gd name="T117" fmla="*/ 1966 h 2072"/>
              <a:gd name="T118" fmla="*/ 724 w 4450"/>
              <a:gd name="T119" fmla="*/ 2072 h 2072"/>
              <a:gd name="T120" fmla="*/ 1144 w 4450"/>
              <a:gd name="T121" fmla="*/ 1938 h 20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450" h="2072">
                <a:moveTo>
                  <a:pt x="2586" y="1256"/>
                </a:moveTo>
                <a:lnTo>
                  <a:pt x="2416" y="1256"/>
                </a:lnTo>
                <a:lnTo>
                  <a:pt x="2578" y="716"/>
                </a:lnTo>
                <a:lnTo>
                  <a:pt x="2578" y="626"/>
                </a:lnTo>
                <a:lnTo>
                  <a:pt x="2268" y="626"/>
                </a:lnTo>
                <a:lnTo>
                  <a:pt x="2268" y="716"/>
                </a:lnTo>
                <a:lnTo>
                  <a:pt x="2428" y="716"/>
                </a:lnTo>
                <a:lnTo>
                  <a:pt x="2266" y="1258"/>
                </a:lnTo>
                <a:lnTo>
                  <a:pt x="2266" y="1348"/>
                </a:lnTo>
                <a:lnTo>
                  <a:pt x="2586" y="1348"/>
                </a:lnTo>
                <a:lnTo>
                  <a:pt x="2586" y="1256"/>
                </a:lnTo>
                <a:close/>
                <a:moveTo>
                  <a:pt x="1992" y="1156"/>
                </a:moveTo>
                <a:lnTo>
                  <a:pt x="2058" y="1156"/>
                </a:lnTo>
                <a:lnTo>
                  <a:pt x="2072" y="1348"/>
                </a:lnTo>
                <a:lnTo>
                  <a:pt x="2208" y="1348"/>
                </a:lnTo>
                <a:lnTo>
                  <a:pt x="2134" y="626"/>
                </a:lnTo>
                <a:lnTo>
                  <a:pt x="1916" y="626"/>
                </a:lnTo>
                <a:lnTo>
                  <a:pt x="1844" y="1348"/>
                </a:lnTo>
                <a:lnTo>
                  <a:pt x="1980" y="1348"/>
                </a:lnTo>
                <a:lnTo>
                  <a:pt x="1992" y="1156"/>
                </a:lnTo>
                <a:close/>
                <a:moveTo>
                  <a:pt x="2022" y="716"/>
                </a:moveTo>
                <a:lnTo>
                  <a:pt x="2030" y="716"/>
                </a:lnTo>
                <a:lnTo>
                  <a:pt x="2054" y="1076"/>
                </a:lnTo>
                <a:lnTo>
                  <a:pt x="1998" y="1076"/>
                </a:lnTo>
                <a:lnTo>
                  <a:pt x="2022" y="716"/>
                </a:lnTo>
                <a:close/>
                <a:moveTo>
                  <a:pt x="2804" y="1102"/>
                </a:moveTo>
                <a:lnTo>
                  <a:pt x="2882" y="1102"/>
                </a:lnTo>
                <a:lnTo>
                  <a:pt x="2882" y="1102"/>
                </a:lnTo>
                <a:lnTo>
                  <a:pt x="2900" y="1102"/>
                </a:lnTo>
                <a:lnTo>
                  <a:pt x="2916" y="1100"/>
                </a:lnTo>
                <a:lnTo>
                  <a:pt x="2930" y="1096"/>
                </a:lnTo>
                <a:lnTo>
                  <a:pt x="2942" y="1090"/>
                </a:lnTo>
                <a:lnTo>
                  <a:pt x="2952" y="1084"/>
                </a:lnTo>
                <a:lnTo>
                  <a:pt x="2962" y="1076"/>
                </a:lnTo>
                <a:lnTo>
                  <a:pt x="2970" y="1066"/>
                </a:lnTo>
                <a:lnTo>
                  <a:pt x="2976" y="1058"/>
                </a:lnTo>
                <a:lnTo>
                  <a:pt x="2986" y="1036"/>
                </a:lnTo>
                <a:lnTo>
                  <a:pt x="2992" y="1016"/>
                </a:lnTo>
                <a:lnTo>
                  <a:pt x="2994" y="994"/>
                </a:lnTo>
                <a:lnTo>
                  <a:pt x="2996" y="974"/>
                </a:lnTo>
                <a:lnTo>
                  <a:pt x="2996" y="756"/>
                </a:lnTo>
                <a:lnTo>
                  <a:pt x="2996" y="756"/>
                </a:lnTo>
                <a:lnTo>
                  <a:pt x="2994" y="734"/>
                </a:lnTo>
                <a:lnTo>
                  <a:pt x="2992" y="714"/>
                </a:lnTo>
                <a:lnTo>
                  <a:pt x="2986" y="692"/>
                </a:lnTo>
                <a:lnTo>
                  <a:pt x="2976" y="672"/>
                </a:lnTo>
                <a:lnTo>
                  <a:pt x="2970" y="662"/>
                </a:lnTo>
                <a:lnTo>
                  <a:pt x="2962" y="654"/>
                </a:lnTo>
                <a:lnTo>
                  <a:pt x="2952" y="646"/>
                </a:lnTo>
                <a:lnTo>
                  <a:pt x="2942" y="638"/>
                </a:lnTo>
                <a:lnTo>
                  <a:pt x="2930" y="634"/>
                </a:lnTo>
                <a:lnTo>
                  <a:pt x="2916" y="630"/>
                </a:lnTo>
                <a:lnTo>
                  <a:pt x="2900" y="626"/>
                </a:lnTo>
                <a:lnTo>
                  <a:pt x="2882" y="626"/>
                </a:lnTo>
                <a:lnTo>
                  <a:pt x="2664" y="626"/>
                </a:lnTo>
                <a:lnTo>
                  <a:pt x="2664" y="1348"/>
                </a:lnTo>
                <a:lnTo>
                  <a:pt x="2804" y="1348"/>
                </a:lnTo>
                <a:lnTo>
                  <a:pt x="2804" y="1102"/>
                </a:lnTo>
                <a:close/>
                <a:moveTo>
                  <a:pt x="2804" y="716"/>
                </a:moveTo>
                <a:lnTo>
                  <a:pt x="2840" y="716"/>
                </a:lnTo>
                <a:lnTo>
                  <a:pt x="2840" y="716"/>
                </a:lnTo>
                <a:lnTo>
                  <a:pt x="2846" y="716"/>
                </a:lnTo>
                <a:lnTo>
                  <a:pt x="2850" y="718"/>
                </a:lnTo>
                <a:lnTo>
                  <a:pt x="2854" y="722"/>
                </a:lnTo>
                <a:lnTo>
                  <a:pt x="2858" y="726"/>
                </a:lnTo>
                <a:lnTo>
                  <a:pt x="2864" y="736"/>
                </a:lnTo>
                <a:lnTo>
                  <a:pt x="2866" y="752"/>
                </a:lnTo>
                <a:lnTo>
                  <a:pt x="2866" y="988"/>
                </a:lnTo>
                <a:lnTo>
                  <a:pt x="2866" y="988"/>
                </a:lnTo>
                <a:lnTo>
                  <a:pt x="2864" y="1002"/>
                </a:lnTo>
                <a:lnTo>
                  <a:pt x="2858" y="1014"/>
                </a:lnTo>
                <a:lnTo>
                  <a:pt x="2854" y="1018"/>
                </a:lnTo>
                <a:lnTo>
                  <a:pt x="2850" y="1020"/>
                </a:lnTo>
                <a:lnTo>
                  <a:pt x="2846" y="1022"/>
                </a:lnTo>
                <a:lnTo>
                  <a:pt x="2840" y="1024"/>
                </a:lnTo>
                <a:lnTo>
                  <a:pt x="2804" y="1024"/>
                </a:lnTo>
                <a:lnTo>
                  <a:pt x="2804" y="716"/>
                </a:lnTo>
                <a:close/>
                <a:moveTo>
                  <a:pt x="3214" y="1102"/>
                </a:moveTo>
                <a:lnTo>
                  <a:pt x="3236" y="1102"/>
                </a:lnTo>
                <a:lnTo>
                  <a:pt x="3282" y="1348"/>
                </a:lnTo>
                <a:lnTo>
                  <a:pt x="3430" y="1348"/>
                </a:lnTo>
                <a:lnTo>
                  <a:pt x="3364" y="1082"/>
                </a:lnTo>
                <a:lnTo>
                  <a:pt x="3364" y="1082"/>
                </a:lnTo>
                <a:lnTo>
                  <a:pt x="3376" y="1072"/>
                </a:lnTo>
                <a:lnTo>
                  <a:pt x="3386" y="1058"/>
                </a:lnTo>
                <a:lnTo>
                  <a:pt x="3392" y="1046"/>
                </a:lnTo>
                <a:lnTo>
                  <a:pt x="3398" y="1030"/>
                </a:lnTo>
                <a:lnTo>
                  <a:pt x="3402" y="1016"/>
                </a:lnTo>
                <a:lnTo>
                  <a:pt x="3404" y="1002"/>
                </a:lnTo>
                <a:lnTo>
                  <a:pt x="3406" y="974"/>
                </a:lnTo>
                <a:lnTo>
                  <a:pt x="3406" y="756"/>
                </a:lnTo>
                <a:lnTo>
                  <a:pt x="3406" y="756"/>
                </a:lnTo>
                <a:lnTo>
                  <a:pt x="3406" y="734"/>
                </a:lnTo>
                <a:lnTo>
                  <a:pt x="3402" y="714"/>
                </a:lnTo>
                <a:lnTo>
                  <a:pt x="3396" y="692"/>
                </a:lnTo>
                <a:lnTo>
                  <a:pt x="3386" y="672"/>
                </a:lnTo>
                <a:lnTo>
                  <a:pt x="3380" y="662"/>
                </a:lnTo>
                <a:lnTo>
                  <a:pt x="3372" y="654"/>
                </a:lnTo>
                <a:lnTo>
                  <a:pt x="3362" y="646"/>
                </a:lnTo>
                <a:lnTo>
                  <a:pt x="3352" y="638"/>
                </a:lnTo>
                <a:lnTo>
                  <a:pt x="3340" y="634"/>
                </a:lnTo>
                <a:lnTo>
                  <a:pt x="3326" y="630"/>
                </a:lnTo>
                <a:lnTo>
                  <a:pt x="3310" y="626"/>
                </a:lnTo>
                <a:lnTo>
                  <a:pt x="3294" y="626"/>
                </a:lnTo>
                <a:lnTo>
                  <a:pt x="3074" y="626"/>
                </a:lnTo>
                <a:lnTo>
                  <a:pt x="3074" y="1348"/>
                </a:lnTo>
                <a:lnTo>
                  <a:pt x="3214" y="1348"/>
                </a:lnTo>
                <a:lnTo>
                  <a:pt x="3214" y="1102"/>
                </a:lnTo>
                <a:close/>
                <a:moveTo>
                  <a:pt x="3214" y="716"/>
                </a:moveTo>
                <a:lnTo>
                  <a:pt x="3250" y="716"/>
                </a:lnTo>
                <a:lnTo>
                  <a:pt x="3250" y="716"/>
                </a:lnTo>
                <a:lnTo>
                  <a:pt x="3256" y="716"/>
                </a:lnTo>
                <a:lnTo>
                  <a:pt x="3260" y="718"/>
                </a:lnTo>
                <a:lnTo>
                  <a:pt x="3266" y="722"/>
                </a:lnTo>
                <a:lnTo>
                  <a:pt x="3268" y="726"/>
                </a:lnTo>
                <a:lnTo>
                  <a:pt x="3274" y="736"/>
                </a:lnTo>
                <a:lnTo>
                  <a:pt x="3276" y="752"/>
                </a:lnTo>
                <a:lnTo>
                  <a:pt x="3276" y="988"/>
                </a:lnTo>
                <a:lnTo>
                  <a:pt x="3276" y="988"/>
                </a:lnTo>
                <a:lnTo>
                  <a:pt x="3274" y="1002"/>
                </a:lnTo>
                <a:lnTo>
                  <a:pt x="3268" y="1014"/>
                </a:lnTo>
                <a:lnTo>
                  <a:pt x="3266" y="1018"/>
                </a:lnTo>
                <a:lnTo>
                  <a:pt x="3260" y="1020"/>
                </a:lnTo>
                <a:lnTo>
                  <a:pt x="3256" y="1022"/>
                </a:lnTo>
                <a:lnTo>
                  <a:pt x="3250" y="1024"/>
                </a:lnTo>
                <a:lnTo>
                  <a:pt x="3214" y="1024"/>
                </a:lnTo>
                <a:lnTo>
                  <a:pt x="3214" y="716"/>
                </a:lnTo>
                <a:close/>
                <a:moveTo>
                  <a:pt x="4046" y="896"/>
                </a:moveTo>
                <a:lnTo>
                  <a:pt x="4052" y="896"/>
                </a:lnTo>
                <a:lnTo>
                  <a:pt x="4124" y="1348"/>
                </a:lnTo>
                <a:lnTo>
                  <a:pt x="4234" y="1348"/>
                </a:lnTo>
                <a:lnTo>
                  <a:pt x="4306" y="896"/>
                </a:lnTo>
                <a:lnTo>
                  <a:pt x="4310" y="896"/>
                </a:lnTo>
                <a:lnTo>
                  <a:pt x="4310" y="1348"/>
                </a:lnTo>
                <a:lnTo>
                  <a:pt x="4450" y="1348"/>
                </a:lnTo>
                <a:lnTo>
                  <a:pt x="4450" y="626"/>
                </a:lnTo>
                <a:lnTo>
                  <a:pt x="4270" y="626"/>
                </a:lnTo>
                <a:lnTo>
                  <a:pt x="4178" y="1134"/>
                </a:lnTo>
                <a:lnTo>
                  <a:pt x="4088" y="626"/>
                </a:lnTo>
                <a:lnTo>
                  <a:pt x="3908" y="626"/>
                </a:lnTo>
                <a:lnTo>
                  <a:pt x="3908" y="1348"/>
                </a:lnTo>
                <a:lnTo>
                  <a:pt x="4046" y="1348"/>
                </a:lnTo>
                <a:lnTo>
                  <a:pt x="4046" y="896"/>
                </a:lnTo>
                <a:close/>
                <a:moveTo>
                  <a:pt x="3600" y="1348"/>
                </a:moveTo>
                <a:lnTo>
                  <a:pt x="3716" y="1348"/>
                </a:lnTo>
                <a:lnTo>
                  <a:pt x="3716" y="1348"/>
                </a:lnTo>
                <a:lnTo>
                  <a:pt x="3732" y="1348"/>
                </a:lnTo>
                <a:lnTo>
                  <a:pt x="3748" y="1344"/>
                </a:lnTo>
                <a:lnTo>
                  <a:pt x="3762" y="1340"/>
                </a:lnTo>
                <a:lnTo>
                  <a:pt x="3772" y="1336"/>
                </a:lnTo>
                <a:lnTo>
                  <a:pt x="3782" y="1328"/>
                </a:lnTo>
                <a:lnTo>
                  <a:pt x="3790" y="1320"/>
                </a:lnTo>
                <a:lnTo>
                  <a:pt x="3798" y="1312"/>
                </a:lnTo>
                <a:lnTo>
                  <a:pt x="3804" y="1302"/>
                </a:lnTo>
                <a:lnTo>
                  <a:pt x="3812" y="1282"/>
                </a:lnTo>
                <a:lnTo>
                  <a:pt x="3816" y="1260"/>
                </a:lnTo>
                <a:lnTo>
                  <a:pt x="3818" y="1240"/>
                </a:lnTo>
                <a:lnTo>
                  <a:pt x="3818" y="1220"/>
                </a:lnTo>
                <a:lnTo>
                  <a:pt x="3818" y="756"/>
                </a:lnTo>
                <a:lnTo>
                  <a:pt x="3818" y="756"/>
                </a:lnTo>
                <a:lnTo>
                  <a:pt x="3818" y="734"/>
                </a:lnTo>
                <a:lnTo>
                  <a:pt x="3816" y="714"/>
                </a:lnTo>
                <a:lnTo>
                  <a:pt x="3812" y="692"/>
                </a:lnTo>
                <a:lnTo>
                  <a:pt x="3804" y="672"/>
                </a:lnTo>
                <a:lnTo>
                  <a:pt x="3798" y="662"/>
                </a:lnTo>
                <a:lnTo>
                  <a:pt x="3790" y="654"/>
                </a:lnTo>
                <a:lnTo>
                  <a:pt x="3782" y="646"/>
                </a:lnTo>
                <a:lnTo>
                  <a:pt x="3772" y="638"/>
                </a:lnTo>
                <a:lnTo>
                  <a:pt x="3762" y="634"/>
                </a:lnTo>
                <a:lnTo>
                  <a:pt x="3748" y="630"/>
                </a:lnTo>
                <a:lnTo>
                  <a:pt x="3732" y="626"/>
                </a:lnTo>
                <a:lnTo>
                  <a:pt x="3716" y="626"/>
                </a:lnTo>
                <a:lnTo>
                  <a:pt x="3600" y="626"/>
                </a:lnTo>
                <a:lnTo>
                  <a:pt x="3600" y="626"/>
                </a:lnTo>
                <a:lnTo>
                  <a:pt x="3582" y="626"/>
                </a:lnTo>
                <a:lnTo>
                  <a:pt x="3568" y="630"/>
                </a:lnTo>
                <a:lnTo>
                  <a:pt x="3554" y="634"/>
                </a:lnTo>
                <a:lnTo>
                  <a:pt x="3542" y="638"/>
                </a:lnTo>
                <a:lnTo>
                  <a:pt x="3534" y="646"/>
                </a:lnTo>
                <a:lnTo>
                  <a:pt x="3524" y="654"/>
                </a:lnTo>
                <a:lnTo>
                  <a:pt x="3518" y="662"/>
                </a:lnTo>
                <a:lnTo>
                  <a:pt x="3512" y="672"/>
                </a:lnTo>
                <a:lnTo>
                  <a:pt x="3504" y="692"/>
                </a:lnTo>
                <a:lnTo>
                  <a:pt x="3500" y="714"/>
                </a:lnTo>
                <a:lnTo>
                  <a:pt x="3498" y="734"/>
                </a:lnTo>
                <a:lnTo>
                  <a:pt x="3496" y="756"/>
                </a:lnTo>
                <a:lnTo>
                  <a:pt x="3496" y="1220"/>
                </a:lnTo>
                <a:lnTo>
                  <a:pt x="3496" y="1220"/>
                </a:lnTo>
                <a:lnTo>
                  <a:pt x="3498" y="1240"/>
                </a:lnTo>
                <a:lnTo>
                  <a:pt x="3500" y="1260"/>
                </a:lnTo>
                <a:lnTo>
                  <a:pt x="3504" y="1282"/>
                </a:lnTo>
                <a:lnTo>
                  <a:pt x="3512" y="1302"/>
                </a:lnTo>
                <a:lnTo>
                  <a:pt x="3518" y="1312"/>
                </a:lnTo>
                <a:lnTo>
                  <a:pt x="3524" y="1320"/>
                </a:lnTo>
                <a:lnTo>
                  <a:pt x="3534" y="1328"/>
                </a:lnTo>
                <a:lnTo>
                  <a:pt x="3542" y="1336"/>
                </a:lnTo>
                <a:lnTo>
                  <a:pt x="3554" y="1340"/>
                </a:lnTo>
                <a:lnTo>
                  <a:pt x="3568" y="1344"/>
                </a:lnTo>
                <a:lnTo>
                  <a:pt x="3582" y="1348"/>
                </a:lnTo>
                <a:lnTo>
                  <a:pt x="3600" y="1348"/>
                </a:lnTo>
                <a:lnTo>
                  <a:pt x="3600" y="1348"/>
                </a:lnTo>
                <a:close/>
                <a:moveTo>
                  <a:pt x="3628" y="1230"/>
                </a:moveTo>
                <a:lnTo>
                  <a:pt x="3628" y="746"/>
                </a:lnTo>
                <a:lnTo>
                  <a:pt x="3628" y="742"/>
                </a:lnTo>
                <a:lnTo>
                  <a:pt x="3628" y="740"/>
                </a:lnTo>
                <a:lnTo>
                  <a:pt x="3628" y="740"/>
                </a:lnTo>
                <a:lnTo>
                  <a:pt x="3630" y="730"/>
                </a:lnTo>
                <a:lnTo>
                  <a:pt x="3638" y="722"/>
                </a:lnTo>
                <a:lnTo>
                  <a:pt x="3646" y="718"/>
                </a:lnTo>
                <a:lnTo>
                  <a:pt x="3658" y="716"/>
                </a:lnTo>
                <a:lnTo>
                  <a:pt x="3658" y="716"/>
                </a:lnTo>
                <a:lnTo>
                  <a:pt x="3670" y="718"/>
                </a:lnTo>
                <a:lnTo>
                  <a:pt x="3678" y="722"/>
                </a:lnTo>
                <a:lnTo>
                  <a:pt x="3686" y="730"/>
                </a:lnTo>
                <a:lnTo>
                  <a:pt x="3688" y="740"/>
                </a:lnTo>
                <a:lnTo>
                  <a:pt x="3688" y="742"/>
                </a:lnTo>
                <a:lnTo>
                  <a:pt x="3688" y="746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6"/>
                </a:lnTo>
                <a:lnTo>
                  <a:pt x="3686" y="1242"/>
                </a:lnTo>
                <a:lnTo>
                  <a:pt x="3680" y="1250"/>
                </a:lnTo>
                <a:lnTo>
                  <a:pt x="3670" y="1256"/>
                </a:lnTo>
                <a:lnTo>
                  <a:pt x="3658" y="1260"/>
                </a:lnTo>
                <a:lnTo>
                  <a:pt x="3658" y="1260"/>
                </a:lnTo>
                <a:lnTo>
                  <a:pt x="3646" y="1256"/>
                </a:lnTo>
                <a:lnTo>
                  <a:pt x="3636" y="1250"/>
                </a:lnTo>
                <a:lnTo>
                  <a:pt x="3630" y="1242"/>
                </a:lnTo>
                <a:lnTo>
                  <a:pt x="3628" y="1236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close/>
                <a:moveTo>
                  <a:pt x="1548" y="1348"/>
                </a:moveTo>
                <a:lnTo>
                  <a:pt x="1664" y="1348"/>
                </a:lnTo>
                <a:lnTo>
                  <a:pt x="1664" y="1348"/>
                </a:lnTo>
                <a:lnTo>
                  <a:pt x="1682" y="1348"/>
                </a:lnTo>
                <a:lnTo>
                  <a:pt x="1696" y="1344"/>
                </a:lnTo>
                <a:lnTo>
                  <a:pt x="1710" y="1340"/>
                </a:lnTo>
                <a:lnTo>
                  <a:pt x="1722" y="1336"/>
                </a:lnTo>
                <a:lnTo>
                  <a:pt x="1732" y="1328"/>
                </a:lnTo>
                <a:lnTo>
                  <a:pt x="1740" y="1320"/>
                </a:lnTo>
                <a:lnTo>
                  <a:pt x="1746" y="1312"/>
                </a:lnTo>
                <a:lnTo>
                  <a:pt x="1752" y="1302"/>
                </a:lnTo>
                <a:lnTo>
                  <a:pt x="1760" y="1282"/>
                </a:lnTo>
                <a:lnTo>
                  <a:pt x="1764" y="1260"/>
                </a:lnTo>
                <a:lnTo>
                  <a:pt x="1766" y="1240"/>
                </a:lnTo>
                <a:lnTo>
                  <a:pt x="1768" y="1220"/>
                </a:lnTo>
                <a:lnTo>
                  <a:pt x="1768" y="992"/>
                </a:lnTo>
                <a:lnTo>
                  <a:pt x="1600" y="992"/>
                </a:lnTo>
                <a:lnTo>
                  <a:pt x="1600" y="1074"/>
                </a:lnTo>
                <a:lnTo>
                  <a:pt x="1638" y="1074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6" y="1236"/>
                </a:lnTo>
                <a:lnTo>
                  <a:pt x="1634" y="1242"/>
                </a:lnTo>
                <a:lnTo>
                  <a:pt x="1628" y="1250"/>
                </a:lnTo>
                <a:lnTo>
                  <a:pt x="1618" y="1256"/>
                </a:lnTo>
                <a:lnTo>
                  <a:pt x="1606" y="1260"/>
                </a:lnTo>
                <a:lnTo>
                  <a:pt x="1606" y="1260"/>
                </a:lnTo>
                <a:lnTo>
                  <a:pt x="1594" y="1256"/>
                </a:lnTo>
                <a:lnTo>
                  <a:pt x="1584" y="1250"/>
                </a:lnTo>
                <a:lnTo>
                  <a:pt x="1578" y="1242"/>
                </a:lnTo>
                <a:lnTo>
                  <a:pt x="1576" y="1236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746"/>
                </a:lnTo>
                <a:lnTo>
                  <a:pt x="1576" y="746"/>
                </a:lnTo>
                <a:lnTo>
                  <a:pt x="1576" y="742"/>
                </a:lnTo>
                <a:lnTo>
                  <a:pt x="1576" y="740"/>
                </a:lnTo>
                <a:lnTo>
                  <a:pt x="1576" y="740"/>
                </a:lnTo>
                <a:lnTo>
                  <a:pt x="1578" y="730"/>
                </a:lnTo>
                <a:lnTo>
                  <a:pt x="1586" y="722"/>
                </a:lnTo>
                <a:lnTo>
                  <a:pt x="1596" y="718"/>
                </a:lnTo>
                <a:lnTo>
                  <a:pt x="1606" y="716"/>
                </a:lnTo>
                <a:lnTo>
                  <a:pt x="1606" y="716"/>
                </a:lnTo>
                <a:lnTo>
                  <a:pt x="1618" y="718"/>
                </a:lnTo>
                <a:lnTo>
                  <a:pt x="1628" y="722"/>
                </a:lnTo>
                <a:lnTo>
                  <a:pt x="1634" y="730"/>
                </a:lnTo>
                <a:lnTo>
                  <a:pt x="1636" y="740"/>
                </a:lnTo>
                <a:lnTo>
                  <a:pt x="1638" y="742"/>
                </a:lnTo>
                <a:lnTo>
                  <a:pt x="1638" y="746"/>
                </a:lnTo>
                <a:lnTo>
                  <a:pt x="1638" y="856"/>
                </a:lnTo>
                <a:lnTo>
                  <a:pt x="1768" y="856"/>
                </a:lnTo>
                <a:lnTo>
                  <a:pt x="1768" y="756"/>
                </a:lnTo>
                <a:lnTo>
                  <a:pt x="1768" y="756"/>
                </a:lnTo>
                <a:lnTo>
                  <a:pt x="1766" y="734"/>
                </a:lnTo>
                <a:lnTo>
                  <a:pt x="1764" y="714"/>
                </a:lnTo>
                <a:lnTo>
                  <a:pt x="1760" y="692"/>
                </a:lnTo>
                <a:lnTo>
                  <a:pt x="1752" y="672"/>
                </a:lnTo>
                <a:lnTo>
                  <a:pt x="1746" y="662"/>
                </a:lnTo>
                <a:lnTo>
                  <a:pt x="1740" y="654"/>
                </a:lnTo>
                <a:lnTo>
                  <a:pt x="1732" y="646"/>
                </a:lnTo>
                <a:lnTo>
                  <a:pt x="1722" y="638"/>
                </a:lnTo>
                <a:lnTo>
                  <a:pt x="1710" y="634"/>
                </a:lnTo>
                <a:lnTo>
                  <a:pt x="1696" y="630"/>
                </a:lnTo>
                <a:lnTo>
                  <a:pt x="1682" y="626"/>
                </a:lnTo>
                <a:lnTo>
                  <a:pt x="1664" y="626"/>
                </a:lnTo>
                <a:lnTo>
                  <a:pt x="1548" y="626"/>
                </a:lnTo>
                <a:lnTo>
                  <a:pt x="1548" y="626"/>
                </a:lnTo>
                <a:lnTo>
                  <a:pt x="1532" y="626"/>
                </a:lnTo>
                <a:lnTo>
                  <a:pt x="1516" y="630"/>
                </a:lnTo>
                <a:lnTo>
                  <a:pt x="1502" y="634"/>
                </a:lnTo>
                <a:lnTo>
                  <a:pt x="1492" y="638"/>
                </a:lnTo>
                <a:lnTo>
                  <a:pt x="1482" y="646"/>
                </a:lnTo>
                <a:lnTo>
                  <a:pt x="1474" y="654"/>
                </a:lnTo>
                <a:lnTo>
                  <a:pt x="1466" y="662"/>
                </a:lnTo>
                <a:lnTo>
                  <a:pt x="1460" y="672"/>
                </a:lnTo>
                <a:lnTo>
                  <a:pt x="1452" y="692"/>
                </a:lnTo>
                <a:lnTo>
                  <a:pt x="1448" y="714"/>
                </a:lnTo>
                <a:lnTo>
                  <a:pt x="1446" y="734"/>
                </a:lnTo>
                <a:lnTo>
                  <a:pt x="1446" y="756"/>
                </a:lnTo>
                <a:lnTo>
                  <a:pt x="1446" y="1220"/>
                </a:lnTo>
                <a:lnTo>
                  <a:pt x="1446" y="1220"/>
                </a:lnTo>
                <a:lnTo>
                  <a:pt x="1446" y="1240"/>
                </a:lnTo>
                <a:lnTo>
                  <a:pt x="1448" y="1260"/>
                </a:lnTo>
                <a:lnTo>
                  <a:pt x="1452" y="1282"/>
                </a:lnTo>
                <a:lnTo>
                  <a:pt x="1460" y="1302"/>
                </a:lnTo>
                <a:lnTo>
                  <a:pt x="1466" y="1312"/>
                </a:lnTo>
                <a:lnTo>
                  <a:pt x="1474" y="1320"/>
                </a:lnTo>
                <a:lnTo>
                  <a:pt x="1482" y="1328"/>
                </a:lnTo>
                <a:lnTo>
                  <a:pt x="1492" y="1336"/>
                </a:lnTo>
                <a:lnTo>
                  <a:pt x="1502" y="1340"/>
                </a:lnTo>
                <a:lnTo>
                  <a:pt x="1516" y="1344"/>
                </a:lnTo>
                <a:lnTo>
                  <a:pt x="1532" y="1348"/>
                </a:lnTo>
                <a:lnTo>
                  <a:pt x="1548" y="1348"/>
                </a:lnTo>
                <a:lnTo>
                  <a:pt x="1548" y="1348"/>
                </a:lnTo>
                <a:close/>
                <a:moveTo>
                  <a:pt x="1446" y="1590"/>
                </a:moveTo>
                <a:lnTo>
                  <a:pt x="1446" y="2072"/>
                </a:lnTo>
                <a:lnTo>
                  <a:pt x="4450" y="2072"/>
                </a:lnTo>
                <a:lnTo>
                  <a:pt x="4450" y="1590"/>
                </a:lnTo>
                <a:lnTo>
                  <a:pt x="1446" y="1590"/>
                </a:lnTo>
                <a:close/>
                <a:moveTo>
                  <a:pt x="1770" y="1982"/>
                </a:moveTo>
                <a:lnTo>
                  <a:pt x="1698" y="1982"/>
                </a:lnTo>
                <a:lnTo>
                  <a:pt x="1632" y="1790"/>
                </a:lnTo>
                <a:lnTo>
                  <a:pt x="1632" y="1790"/>
                </a:lnTo>
                <a:lnTo>
                  <a:pt x="1632" y="1790"/>
                </a:lnTo>
                <a:lnTo>
                  <a:pt x="1640" y="1848"/>
                </a:lnTo>
                <a:lnTo>
                  <a:pt x="1642" y="1880"/>
                </a:lnTo>
                <a:lnTo>
                  <a:pt x="1644" y="1908"/>
                </a:lnTo>
                <a:lnTo>
                  <a:pt x="1644" y="1982"/>
                </a:lnTo>
                <a:lnTo>
                  <a:pt x="1572" y="1982"/>
                </a:lnTo>
                <a:lnTo>
                  <a:pt x="1572" y="1668"/>
                </a:lnTo>
                <a:lnTo>
                  <a:pt x="1644" y="1668"/>
                </a:lnTo>
                <a:lnTo>
                  <a:pt x="1710" y="1864"/>
                </a:lnTo>
                <a:lnTo>
                  <a:pt x="1710" y="1864"/>
                </a:lnTo>
                <a:lnTo>
                  <a:pt x="1710" y="1864"/>
                </a:lnTo>
                <a:lnTo>
                  <a:pt x="1708" y="1836"/>
                </a:lnTo>
                <a:lnTo>
                  <a:pt x="1704" y="1806"/>
                </a:lnTo>
                <a:lnTo>
                  <a:pt x="1700" y="1774"/>
                </a:lnTo>
                <a:lnTo>
                  <a:pt x="1698" y="1746"/>
                </a:lnTo>
                <a:lnTo>
                  <a:pt x="1698" y="1668"/>
                </a:lnTo>
                <a:lnTo>
                  <a:pt x="1770" y="1668"/>
                </a:lnTo>
                <a:lnTo>
                  <a:pt x="1770" y="1982"/>
                </a:lnTo>
                <a:close/>
                <a:moveTo>
                  <a:pt x="2628" y="1726"/>
                </a:moveTo>
                <a:lnTo>
                  <a:pt x="2528" y="1726"/>
                </a:lnTo>
                <a:lnTo>
                  <a:pt x="2528" y="1788"/>
                </a:lnTo>
                <a:lnTo>
                  <a:pt x="2618" y="1788"/>
                </a:lnTo>
                <a:lnTo>
                  <a:pt x="2618" y="1848"/>
                </a:lnTo>
                <a:lnTo>
                  <a:pt x="2528" y="1848"/>
                </a:lnTo>
                <a:lnTo>
                  <a:pt x="2528" y="1922"/>
                </a:lnTo>
                <a:lnTo>
                  <a:pt x="2628" y="1922"/>
                </a:lnTo>
                <a:lnTo>
                  <a:pt x="2628" y="1982"/>
                </a:lnTo>
                <a:lnTo>
                  <a:pt x="2452" y="1982"/>
                </a:lnTo>
                <a:lnTo>
                  <a:pt x="2452" y="1668"/>
                </a:lnTo>
                <a:lnTo>
                  <a:pt x="2628" y="1668"/>
                </a:lnTo>
                <a:lnTo>
                  <a:pt x="2628" y="1726"/>
                </a:lnTo>
                <a:close/>
                <a:moveTo>
                  <a:pt x="3476" y="1726"/>
                </a:moveTo>
                <a:lnTo>
                  <a:pt x="3374" y="1726"/>
                </a:lnTo>
                <a:lnTo>
                  <a:pt x="3374" y="1788"/>
                </a:lnTo>
                <a:lnTo>
                  <a:pt x="3464" y="1788"/>
                </a:lnTo>
                <a:lnTo>
                  <a:pt x="3464" y="1848"/>
                </a:lnTo>
                <a:lnTo>
                  <a:pt x="3374" y="1848"/>
                </a:lnTo>
                <a:lnTo>
                  <a:pt x="3374" y="1982"/>
                </a:lnTo>
                <a:lnTo>
                  <a:pt x="3298" y="1982"/>
                </a:lnTo>
                <a:lnTo>
                  <a:pt x="3298" y="1668"/>
                </a:lnTo>
                <a:lnTo>
                  <a:pt x="3476" y="1668"/>
                </a:lnTo>
                <a:lnTo>
                  <a:pt x="3476" y="1726"/>
                </a:lnTo>
                <a:close/>
                <a:moveTo>
                  <a:pt x="4324" y="1726"/>
                </a:moveTo>
                <a:lnTo>
                  <a:pt x="4268" y="1726"/>
                </a:lnTo>
                <a:lnTo>
                  <a:pt x="4268" y="1982"/>
                </a:lnTo>
                <a:lnTo>
                  <a:pt x="4198" y="1982"/>
                </a:lnTo>
                <a:lnTo>
                  <a:pt x="4198" y="1726"/>
                </a:lnTo>
                <a:lnTo>
                  <a:pt x="4138" y="1726"/>
                </a:lnTo>
                <a:lnTo>
                  <a:pt x="4138" y="1668"/>
                </a:lnTo>
                <a:lnTo>
                  <a:pt x="4324" y="1668"/>
                </a:lnTo>
                <a:lnTo>
                  <a:pt x="4324" y="1726"/>
                </a:lnTo>
                <a:close/>
                <a:moveTo>
                  <a:pt x="878" y="1100"/>
                </a:moveTo>
                <a:lnTo>
                  <a:pt x="878" y="1100"/>
                </a:lnTo>
                <a:lnTo>
                  <a:pt x="906" y="1160"/>
                </a:lnTo>
                <a:lnTo>
                  <a:pt x="936" y="1218"/>
                </a:lnTo>
                <a:lnTo>
                  <a:pt x="966" y="1268"/>
                </a:lnTo>
                <a:lnTo>
                  <a:pt x="994" y="1308"/>
                </a:lnTo>
                <a:lnTo>
                  <a:pt x="994" y="1308"/>
                </a:lnTo>
                <a:lnTo>
                  <a:pt x="1014" y="1278"/>
                </a:lnTo>
                <a:lnTo>
                  <a:pt x="1040" y="1240"/>
                </a:lnTo>
                <a:lnTo>
                  <a:pt x="1066" y="1190"/>
                </a:lnTo>
                <a:lnTo>
                  <a:pt x="1094" y="1130"/>
                </a:lnTo>
                <a:lnTo>
                  <a:pt x="1122" y="1064"/>
                </a:lnTo>
                <a:lnTo>
                  <a:pt x="1136" y="1026"/>
                </a:lnTo>
                <a:lnTo>
                  <a:pt x="1148" y="988"/>
                </a:lnTo>
                <a:lnTo>
                  <a:pt x="1160" y="948"/>
                </a:lnTo>
                <a:lnTo>
                  <a:pt x="1170" y="906"/>
                </a:lnTo>
                <a:lnTo>
                  <a:pt x="1178" y="862"/>
                </a:lnTo>
                <a:lnTo>
                  <a:pt x="1186" y="818"/>
                </a:lnTo>
                <a:lnTo>
                  <a:pt x="1186" y="818"/>
                </a:lnTo>
                <a:lnTo>
                  <a:pt x="1192" y="768"/>
                </a:lnTo>
                <a:lnTo>
                  <a:pt x="1196" y="718"/>
                </a:lnTo>
                <a:lnTo>
                  <a:pt x="1198" y="668"/>
                </a:lnTo>
                <a:lnTo>
                  <a:pt x="1198" y="618"/>
                </a:lnTo>
                <a:lnTo>
                  <a:pt x="1194" y="562"/>
                </a:lnTo>
                <a:lnTo>
                  <a:pt x="1186" y="504"/>
                </a:lnTo>
                <a:lnTo>
                  <a:pt x="1176" y="442"/>
                </a:lnTo>
                <a:lnTo>
                  <a:pt x="1162" y="374"/>
                </a:lnTo>
                <a:lnTo>
                  <a:pt x="1162" y="374"/>
                </a:lnTo>
                <a:lnTo>
                  <a:pt x="1152" y="338"/>
                </a:lnTo>
                <a:lnTo>
                  <a:pt x="1142" y="304"/>
                </a:lnTo>
                <a:lnTo>
                  <a:pt x="1132" y="270"/>
                </a:lnTo>
                <a:lnTo>
                  <a:pt x="1120" y="238"/>
                </a:lnTo>
                <a:lnTo>
                  <a:pt x="1094" y="178"/>
                </a:lnTo>
                <a:lnTo>
                  <a:pt x="1066" y="124"/>
                </a:lnTo>
                <a:lnTo>
                  <a:pt x="1042" y="78"/>
                </a:lnTo>
                <a:lnTo>
                  <a:pt x="1020" y="42"/>
                </a:lnTo>
                <a:lnTo>
                  <a:pt x="992" y="0"/>
                </a:lnTo>
                <a:lnTo>
                  <a:pt x="992" y="0"/>
                </a:lnTo>
                <a:lnTo>
                  <a:pt x="964" y="44"/>
                </a:lnTo>
                <a:lnTo>
                  <a:pt x="944" y="78"/>
                </a:lnTo>
                <a:lnTo>
                  <a:pt x="922" y="118"/>
                </a:lnTo>
                <a:lnTo>
                  <a:pt x="900" y="164"/>
                </a:lnTo>
                <a:lnTo>
                  <a:pt x="876" y="216"/>
                </a:lnTo>
                <a:lnTo>
                  <a:pt x="856" y="270"/>
                </a:lnTo>
                <a:lnTo>
                  <a:pt x="836" y="326"/>
                </a:lnTo>
                <a:lnTo>
                  <a:pt x="836" y="326"/>
                </a:lnTo>
                <a:lnTo>
                  <a:pt x="820" y="390"/>
                </a:lnTo>
                <a:lnTo>
                  <a:pt x="808" y="450"/>
                </a:lnTo>
                <a:lnTo>
                  <a:pt x="798" y="510"/>
                </a:lnTo>
                <a:lnTo>
                  <a:pt x="792" y="570"/>
                </a:lnTo>
                <a:lnTo>
                  <a:pt x="790" y="628"/>
                </a:lnTo>
                <a:lnTo>
                  <a:pt x="790" y="684"/>
                </a:lnTo>
                <a:lnTo>
                  <a:pt x="792" y="742"/>
                </a:lnTo>
                <a:lnTo>
                  <a:pt x="798" y="798"/>
                </a:lnTo>
                <a:lnTo>
                  <a:pt x="798" y="798"/>
                </a:lnTo>
                <a:lnTo>
                  <a:pt x="806" y="852"/>
                </a:lnTo>
                <a:lnTo>
                  <a:pt x="818" y="908"/>
                </a:lnTo>
                <a:lnTo>
                  <a:pt x="830" y="958"/>
                </a:lnTo>
                <a:lnTo>
                  <a:pt x="844" y="1004"/>
                </a:lnTo>
                <a:lnTo>
                  <a:pt x="868" y="1074"/>
                </a:lnTo>
                <a:lnTo>
                  <a:pt x="878" y="1100"/>
                </a:lnTo>
                <a:lnTo>
                  <a:pt x="878" y="1100"/>
                </a:lnTo>
                <a:close/>
                <a:moveTo>
                  <a:pt x="992" y="1260"/>
                </a:moveTo>
                <a:lnTo>
                  <a:pt x="992" y="1260"/>
                </a:lnTo>
                <a:lnTo>
                  <a:pt x="976" y="1222"/>
                </a:lnTo>
                <a:lnTo>
                  <a:pt x="966" y="1198"/>
                </a:lnTo>
                <a:lnTo>
                  <a:pt x="956" y="1172"/>
                </a:lnTo>
                <a:lnTo>
                  <a:pt x="948" y="1140"/>
                </a:lnTo>
                <a:lnTo>
                  <a:pt x="942" y="1104"/>
                </a:lnTo>
                <a:lnTo>
                  <a:pt x="938" y="1066"/>
                </a:lnTo>
                <a:lnTo>
                  <a:pt x="934" y="1022"/>
                </a:lnTo>
                <a:lnTo>
                  <a:pt x="934" y="1022"/>
                </a:lnTo>
                <a:lnTo>
                  <a:pt x="936" y="980"/>
                </a:lnTo>
                <a:lnTo>
                  <a:pt x="942" y="940"/>
                </a:lnTo>
                <a:lnTo>
                  <a:pt x="950" y="904"/>
                </a:lnTo>
                <a:lnTo>
                  <a:pt x="958" y="870"/>
                </a:lnTo>
                <a:lnTo>
                  <a:pt x="968" y="840"/>
                </a:lnTo>
                <a:lnTo>
                  <a:pt x="978" y="816"/>
                </a:lnTo>
                <a:lnTo>
                  <a:pt x="988" y="798"/>
                </a:lnTo>
                <a:lnTo>
                  <a:pt x="994" y="788"/>
                </a:lnTo>
                <a:lnTo>
                  <a:pt x="994" y="788"/>
                </a:lnTo>
                <a:lnTo>
                  <a:pt x="1006" y="814"/>
                </a:lnTo>
                <a:lnTo>
                  <a:pt x="1016" y="836"/>
                </a:lnTo>
                <a:lnTo>
                  <a:pt x="1024" y="864"/>
                </a:lnTo>
                <a:lnTo>
                  <a:pt x="1034" y="894"/>
                </a:lnTo>
                <a:lnTo>
                  <a:pt x="1042" y="930"/>
                </a:lnTo>
                <a:lnTo>
                  <a:pt x="1048" y="970"/>
                </a:lnTo>
                <a:lnTo>
                  <a:pt x="1050" y="1012"/>
                </a:lnTo>
                <a:lnTo>
                  <a:pt x="1050" y="1012"/>
                </a:lnTo>
                <a:lnTo>
                  <a:pt x="1050" y="1054"/>
                </a:lnTo>
                <a:lnTo>
                  <a:pt x="1046" y="1094"/>
                </a:lnTo>
                <a:lnTo>
                  <a:pt x="1040" y="1130"/>
                </a:lnTo>
                <a:lnTo>
                  <a:pt x="1032" y="1164"/>
                </a:lnTo>
                <a:lnTo>
                  <a:pt x="1022" y="1194"/>
                </a:lnTo>
                <a:lnTo>
                  <a:pt x="1012" y="1220"/>
                </a:lnTo>
                <a:lnTo>
                  <a:pt x="1002" y="1242"/>
                </a:lnTo>
                <a:lnTo>
                  <a:pt x="992" y="1260"/>
                </a:lnTo>
                <a:lnTo>
                  <a:pt x="992" y="1260"/>
                </a:lnTo>
                <a:close/>
                <a:moveTo>
                  <a:pt x="838" y="624"/>
                </a:moveTo>
                <a:lnTo>
                  <a:pt x="838" y="624"/>
                </a:lnTo>
                <a:lnTo>
                  <a:pt x="840" y="586"/>
                </a:lnTo>
                <a:lnTo>
                  <a:pt x="844" y="550"/>
                </a:lnTo>
                <a:lnTo>
                  <a:pt x="854" y="480"/>
                </a:lnTo>
                <a:lnTo>
                  <a:pt x="868" y="420"/>
                </a:lnTo>
                <a:lnTo>
                  <a:pt x="878" y="376"/>
                </a:lnTo>
                <a:lnTo>
                  <a:pt x="878" y="376"/>
                </a:lnTo>
                <a:lnTo>
                  <a:pt x="896" y="320"/>
                </a:lnTo>
                <a:lnTo>
                  <a:pt x="916" y="268"/>
                </a:lnTo>
                <a:lnTo>
                  <a:pt x="932" y="224"/>
                </a:lnTo>
                <a:lnTo>
                  <a:pt x="950" y="186"/>
                </a:lnTo>
                <a:lnTo>
                  <a:pt x="976" y="130"/>
                </a:lnTo>
                <a:lnTo>
                  <a:pt x="992" y="102"/>
                </a:lnTo>
                <a:lnTo>
                  <a:pt x="992" y="102"/>
                </a:lnTo>
                <a:lnTo>
                  <a:pt x="1010" y="132"/>
                </a:lnTo>
                <a:lnTo>
                  <a:pt x="1040" y="194"/>
                </a:lnTo>
                <a:lnTo>
                  <a:pt x="1058" y="234"/>
                </a:lnTo>
                <a:lnTo>
                  <a:pt x="1076" y="276"/>
                </a:lnTo>
                <a:lnTo>
                  <a:pt x="1092" y="324"/>
                </a:lnTo>
                <a:lnTo>
                  <a:pt x="1108" y="372"/>
                </a:lnTo>
                <a:lnTo>
                  <a:pt x="1108" y="372"/>
                </a:lnTo>
                <a:lnTo>
                  <a:pt x="1120" y="420"/>
                </a:lnTo>
                <a:lnTo>
                  <a:pt x="1130" y="468"/>
                </a:lnTo>
                <a:lnTo>
                  <a:pt x="1138" y="514"/>
                </a:lnTo>
                <a:lnTo>
                  <a:pt x="1142" y="556"/>
                </a:lnTo>
                <a:lnTo>
                  <a:pt x="1146" y="598"/>
                </a:lnTo>
                <a:lnTo>
                  <a:pt x="1148" y="636"/>
                </a:lnTo>
                <a:lnTo>
                  <a:pt x="1150" y="700"/>
                </a:lnTo>
                <a:lnTo>
                  <a:pt x="1150" y="700"/>
                </a:lnTo>
                <a:lnTo>
                  <a:pt x="1146" y="754"/>
                </a:lnTo>
                <a:lnTo>
                  <a:pt x="1142" y="808"/>
                </a:lnTo>
                <a:lnTo>
                  <a:pt x="1136" y="856"/>
                </a:lnTo>
                <a:lnTo>
                  <a:pt x="1128" y="896"/>
                </a:lnTo>
                <a:lnTo>
                  <a:pt x="1128" y="896"/>
                </a:lnTo>
                <a:lnTo>
                  <a:pt x="1128" y="864"/>
                </a:lnTo>
                <a:lnTo>
                  <a:pt x="1128" y="832"/>
                </a:lnTo>
                <a:lnTo>
                  <a:pt x="1124" y="760"/>
                </a:lnTo>
                <a:lnTo>
                  <a:pt x="1116" y="686"/>
                </a:lnTo>
                <a:lnTo>
                  <a:pt x="1104" y="616"/>
                </a:lnTo>
                <a:lnTo>
                  <a:pt x="1104" y="616"/>
                </a:lnTo>
                <a:lnTo>
                  <a:pt x="1096" y="580"/>
                </a:lnTo>
                <a:lnTo>
                  <a:pt x="1084" y="542"/>
                </a:lnTo>
                <a:lnTo>
                  <a:pt x="1072" y="500"/>
                </a:lnTo>
                <a:lnTo>
                  <a:pt x="1056" y="458"/>
                </a:lnTo>
                <a:lnTo>
                  <a:pt x="1040" y="416"/>
                </a:lnTo>
                <a:lnTo>
                  <a:pt x="1024" y="378"/>
                </a:lnTo>
                <a:lnTo>
                  <a:pt x="1008" y="344"/>
                </a:lnTo>
                <a:lnTo>
                  <a:pt x="992" y="314"/>
                </a:lnTo>
                <a:lnTo>
                  <a:pt x="992" y="314"/>
                </a:lnTo>
                <a:lnTo>
                  <a:pt x="978" y="342"/>
                </a:lnTo>
                <a:lnTo>
                  <a:pt x="962" y="374"/>
                </a:lnTo>
                <a:lnTo>
                  <a:pt x="948" y="408"/>
                </a:lnTo>
                <a:lnTo>
                  <a:pt x="932" y="448"/>
                </a:lnTo>
                <a:lnTo>
                  <a:pt x="918" y="488"/>
                </a:lnTo>
                <a:lnTo>
                  <a:pt x="904" y="532"/>
                </a:lnTo>
                <a:lnTo>
                  <a:pt x="892" y="574"/>
                </a:lnTo>
                <a:lnTo>
                  <a:pt x="882" y="616"/>
                </a:lnTo>
                <a:lnTo>
                  <a:pt x="882" y="616"/>
                </a:lnTo>
                <a:lnTo>
                  <a:pt x="874" y="658"/>
                </a:lnTo>
                <a:lnTo>
                  <a:pt x="868" y="700"/>
                </a:lnTo>
                <a:lnTo>
                  <a:pt x="864" y="742"/>
                </a:lnTo>
                <a:lnTo>
                  <a:pt x="860" y="784"/>
                </a:lnTo>
                <a:lnTo>
                  <a:pt x="858" y="854"/>
                </a:lnTo>
                <a:lnTo>
                  <a:pt x="856" y="898"/>
                </a:lnTo>
                <a:lnTo>
                  <a:pt x="856" y="898"/>
                </a:lnTo>
                <a:lnTo>
                  <a:pt x="850" y="858"/>
                </a:lnTo>
                <a:lnTo>
                  <a:pt x="844" y="794"/>
                </a:lnTo>
                <a:lnTo>
                  <a:pt x="838" y="714"/>
                </a:lnTo>
                <a:lnTo>
                  <a:pt x="838" y="670"/>
                </a:lnTo>
                <a:lnTo>
                  <a:pt x="838" y="624"/>
                </a:lnTo>
                <a:lnTo>
                  <a:pt x="838" y="624"/>
                </a:lnTo>
                <a:close/>
                <a:moveTo>
                  <a:pt x="724" y="1576"/>
                </a:moveTo>
                <a:lnTo>
                  <a:pt x="724" y="1576"/>
                </a:lnTo>
                <a:lnTo>
                  <a:pt x="724" y="1574"/>
                </a:lnTo>
                <a:lnTo>
                  <a:pt x="724" y="1574"/>
                </a:lnTo>
                <a:lnTo>
                  <a:pt x="740" y="1560"/>
                </a:lnTo>
                <a:lnTo>
                  <a:pt x="756" y="1548"/>
                </a:lnTo>
                <a:lnTo>
                  <a:pt x="774" y="1538"/>
                </a:lnTo>
                <a:lnTo>
                  <a:pt x="792" y="1530"/>
                </a:lnTo>
                <a:lnTo>
                  <a:pt x="810" y="1524"/>
                </a:lnTo>
                <a:lnTo>
                  <a:pt x="830" y="1520"/>
                </a:lnTo>
                <a:lnTo>
                  <a:pt x="850" y="1516"/>
                </a:lnTo>
                <a:lnTo>
                  <a:pt x="868" y="1516"/>
                </a:lnTo>
                <a:lnTo>
                  <a:pt x="888" y="1516"/>
                </a:lnTo>
                <a:lnTo>
                  <a:pt x="908" y="1520"/>
                </a:lnTo>
                <a:lnTo>
                  <a:pt x="926" y="1524"/>
                </a:lnTo>
                <a:lnTo>
                  <a:pt x="946" y="1530"/>
                </a:lnTo>
                <a:lnTo>
                  <a:pt x="964" y="1538"/>
                </a:lnTo>
                <a:lnTo>
                  <a:pt x="980" y="1548"/>
                </a:lnTo>
                <a:lnTo>
                  <a:pt x="998" y="1560"/>
                </a:lnTo>
                <a:lnTo>
                  <a:pt x="1012" y="1574"/>
                </a:lnTo>
                <a:lnTo>
                  <a:pt x="1012" y="1574"/>
                </a:lnTo>
                <a:lnTo>
                  <a:pt x="1026" y="1590"/>
                </a:lnTo>
                <a:lnTo>
                  <a:pt x="1038" y="1606"/>
                </a:lnTo>
                <a:lnTo>
                  <a:pt x="1048" y="1624"/>
                </a:lnTo>
                <a:lnTo>
                  <a:pt x="1058" y="1642"/>
                </a:lnTo>
                <a:lnTo>
                  <a:pt x="1064" y="1660"/>
                </a:lnTo>
                <a:lnTo>
                  <a:pt x="1068" y="1680"/>
                </a:lnTo>
                <a:lnTo>
                  <a:pt x="1072" y="1698"/>
                </a:lnTo>
                <a:lnTo>
                  <a:pt x="1072" y="1718"/>
                </a:lnTo>
                <a:lnTo>
                  <a:pt x="1072" y="1738"/>
                </a:lnTo>
                <a:lnTo>
                  <a:pt x="1068" y="1756"/>
                </a:lnTo>
                <a:lnTo>
                  <a:pt x="1064" y="1776"/>
                </a:lnTo>
                <a:lnTo>
                  <a:pt x="1058" y="1794"/>
                </a:lnTo>
                <a:lnTo>
                  <a:pt x="1048" y="1812"/>
                </a:lnTo>
                <a:lnTo>
                  <a:pt x="1038" y="1830"/>
                </a:lnTo>
                <a:lnTo>
                  <a:pt x="1026" y="1846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0" y="1864"/>
                </a:lnTo>
                <a:lnTo>
                  <a:pt x="1010" y="1864"/>
                </a:lnTo>
                <a:lnTo>
                  <a:pt x="980" y="1892"/>
                </a:lnTo>
                <a:lnTo>
                  <a:pt x="946" y="1914"/>
                </a:lnTo>
                <a:lnTo>
                  <a:pt x="912" y="1936"/>
                </a:lnTo>
                <a:lnTo>
                  <a:pt x="876" y="1952"/>
                </a:lnTo>
                <a:lnTo>
                  <a:pt x="840" y="1964"/>
                </a:lnTo>
                <a:lnTo>
                  <a:pt x="802" y="1974"/>
                </a:lnTo>
                <a:lnTo>
                  <a:pt x="762" y="1980"/>
                </a:lnTo>
                <a:lnTo>
                  <a:pt x="724" y="1982"/>
                </a:lnTo>
                <a:lnTo>
                  <a:pt x="724" y="1982"/>
                </a:lnTo>
                <a:lnTo>
                  <a:pt x="684" y="1980"/>
                </a:lnTo>
                <a:lnTo>
                  <a:pt x="646" y="1974"/>
                </a:lnTo>
                <a:lnTo>
                  <a:pt x="608" y="1964"/>
                </a:lnTo>
                <a:lnTo>
                  <a:pt x="570" y="1952"/>
                </a:lnTo>
                <a:lnTo>
                  <a:pt x="534" y="1934"/>
                </a:lnTo>
                <a:lnTo>
                  <a:pt x="500" y="1914"/>
                </a:lnTo>
                <a:lnTo>
                  <a:pt x="468" y="1890"/>
                </a:lnTo>
                <a:lnTo>
                  <a:pt x="436" y="1862"/>
                </a:lnTo>
                <a:lnTo>
                  <a:pt x="436" y="1862"/>
                </a:lnTo>
                <a:lnTo>
                  <a:pt x="412" y="1836"/>
                </a:lnTo>
                <a:lnTo>
                  <a:pt x="390" y="1806"/>
                </a:lnTo>
                <a:lnTo>
                  <a:pt x="370" y="1776"/>
                </a:lnTo>
                <a:lnTo>
                  <a:pt x="354" y="1746"/>
                </a:lnTo>
                <a:lnTo>
                  <a:pt x="342" y="1714"/>
                </a:lnTo>
                <a:lnTo>
                  <a:pt x="332" y="1680"/>
                </a:lnTo>
                <a:lnTo>
                  <a:pt x="324" y="1648"/>
                </a:lnTo>
                <a:lnTo>
                  <a:pt x="320" y="1614"/>
                </a:lnTo>
                <a:lnTo>
                  <a:pt x="318" y="1578"/>
                </a:lnTo>
                <a:lnTo>
                  <a:pt x="318" y="1544"/>
                </a:lnTo>
                <a:lnTo>
                  <a:pt x="322" y="1510"/>
                </a:lnTo>
                <a:lnTo>
                  <a:pt x="330" y="1478"/>
                </a:lnTo>
                <a:lnTo>
                  <a:pt x="340" y="1444"/>
                </a:lnTo>
                <a:lnTo>
                  <a:pt x="352" y="1412"/>
                </a:lnTo>
                <a:lnTo>
                  <a:pt x="368" y="1380"/>
                </a:lnTo>
                <a:lnTo>
                  <a:pt x="386" y="1350"/>
                </a:lnTo>
                <a:lnTo>
                  <a:pt x="386" y="1350"/>
                </a:lnTo>
                <a:lnTo>
                  <a:pt x="410" y="1320"/>
                </a:lnTo>
                <a:lnTo>
                  <a:pt x="436" y="1290"/>
                </a:lnTo>
                <a:lnTo>
                  <a:pt x="436" y="1290"/>
                </a:lnTo>
                <a:lnTo>
                  <a:pt x="468" y="1262"/>
                </a:lnTo>
                <a:lnTo>
                  <a:pt x="500" y="1238"/>
                </a:lnTo>
                <a:lnTo>
                  <a:pt x="534" y="1218"/>
                </a:lnTo>
                <a:lnTo>
                  <a:pt x="570" y="1202"/>
                </a:lnTo>
                <a:lnTo>
                  <a:pt x="608" y="1188"/>
                </a:lnTo>
                <a:lnTo>
                  <a:pt x="646" y="1178"/>
                </a:lnTo>
                <a:lnTo>
                  <a:pt x="684" y="1174"/>
                </a:lnTo>
                <a:lnTo>
                  <a:pt x="724" y="1172"/>
                </a:lnTo>
                <a:lnTo>
                  <a:pt x="724" y="630"/>
                </a:lnTo>
                <a:lnTo>
                  <a:pt x="724" y="630"/>
                </a:lnTo>
                <a:lnTo>
                  <a:pt x="686" y="630"/>
                </a:lnTo>
                <a:lnTo>
                  <a:pt x="650" y="634"/>
                </a:lnTo>
                <a:lnTo>
                  <a:pt x="614" y="638"/>
                </a:lnTo>
                <a:lnTo>
                  <a:pt x="578" y="644"/>
                </a:lnTo>
                <a:lnTo>
                  <a:pt x="542" y="652"/>
                </a:lnTo>
                <a:lnTo>
                  <a:pt x="508" y="662"/>
                </a:lnTo>
                <a:lnTo>
                  <a:pt x="474" y="674"/>
                </a:lnTo>
                <a:lnTo>
                  <a:pt x="442" y="686"/>
                </a:lnTo>
                <a:lnTo>
                  <a:pt x="410" y="700"/>
                </a:lnTo>
                <a:lnTo>
                  <a:pt x="378" y="716"/>
                </a:lnTo>
                <a:lnTo>
                  <a:pt x="348" y="734"/>
                </a:lnTo>
                <a:lnTo>
                  <a:pt x="320" y="752"/>
                </a:lnTo>
                <a:lnTo>
                  <a:pt x="290" y="772"/>
                </a:lnTo>
                <a:lnTo>
                  <a:pt x="264" y="794"/>
                </a:lnTo>
                <a:lnTo>
                  <a:pt x="238" y="816"/>
                </a:lnTo>
                <a:lnTo>
                  <a:pt x="212" y="840"/>
                </a:lnTo>
                <a:lnTo>
                  <a:pt x="188" y="866"/>
                </a:lnTo>
                <a:lnTo>
                  <a:pt x="166" y="892"/>
                </a:lnTo>
                <a:lnTo>
                  <a:pt x="144" y="920"/>
                </a:lnTo>
                <a:lnTo>
                  <a:pt x="124" y="948"/>
                </a:lnTo>
                <a:lnTo>
                  <a:pt x="104" y="976"/>
                </a:lnTo>
                <a:lnTo>
                  <a:pt x="88" y="1006"/>
                </a:lnTo>
                <a:lnTo>
                  <a:pt x="72" y="1038"/>
                </a:lnTo>
                <a:lnTo>
                  <a:pt x="56" y="1070"/>
                </a:lnTo>
                <a:lnTo>
                  <a:pt x="44" y="1102"/>
                </a:lnTo>
                <a:lnTo>
                  <a:pt x="32" y="1136"/>
                </a:lnTo>
                <a:lnTo>
                  <a:pt x="22" y="1170"/>
                </a:lnTo>
                <a:lnTo>
                  <a:pt x="14" y="1206"/>
                </a:lnTo>
                <a:lnTo>
                  <a:pt x="8" y="1240"/>
                </a:lnTo>
                <a:lnTo>
                  <a:pt x="4" y="1276"/>
                </a:lnTo>
                <a:lnTo>
                  <a:pt x="0" y="1314"/>
                </a:lnTo>
                <a:lnTo>
                  <a:pt x="0" y="1350"/>
                </a:lnTo>
                <a:lnTo>
                  <a:pt x="0" y="1350"/>
                </a:lnTo>
                <a:lnTo>
                  <a:pt x="0" y="1388"/>
                </a:lnTo>
                <a:lnTo>
                  <a:pt x="4" y="1424"/>
                </a:lnTo>
                <a:lnTo>
                  <a:pt x="8" y="1460"/>
                </a:lnTo>
                <a:lnTo>
                  <a:pt x="14" y="1496"/>
                </a:lnTo>
                <a:lnTo>
                  <a:pt x="22" y="1530"/>
                </a:lnTo>
                <a:lnTo>
                  <a:pt x="32" y="1564"/>
                </a:lnTo>
                <a:lnTo>
                  <a:pt x="44" y="1598"/>
                </a:lnTo>
                <a:lnTo>
                  <a:pt x="56" y="1630"/>
                </a:lnTo>
                <a:lnTo>
                  <a:pt x="72" y="1662"/>
                </a:lnTo>
                <a:lnTo>
                  <a:pt x="88" y="1694"/>
                </a:lnTo>
                <a:lnTo>
                  <a:pt x="104" y="1724"/>
                </a:lnTo>
                <a:lnTo>
                  <a:pt x="124" y="1754"/>
                </a:lnTo>
                <a:lnTo>
                  <a:pt x="144" y="1782"/>
                </a:lnTo>
                <a:lnTo>
                  <a:pt x="166" y="1808"/>
                </a:lnTo>
                <a:lnTo>
                  <a:pt x="188" y="1836"/>
                </a:lnTo>
                <a:lnTo>
                  <a:pt x="212" y="1860"/>
                </a:lnTo>
                <a:lnTo>
                  <a:pt x="238" y="1884"/>
                </a:lnTo>
                <a:lnTo>
                  <a:pt x="264" y="1906"/>
                </a:lnTo>
                <a:lnTo>
                  <a:pt x="290" y="1928"/>
                </a:lnTo>
                <a:lnTo>
                  <a:pt x="320" y="1948"/>
                </a:lnTo>
                <a:lnTo>
                  <a:pt x="348" y="1966"/>
                </a:lnTo>
                <a:lnTo>
                  <a:pt x="378" y="1984"/>
                </a:lnTo>
                <a:lnTo>
                  <a:pt x="410" y="2000"/>
                </a:lnTo>
                <a:lnTo>
                  <a:pt x="442" y="2014"/>
                </a:lnTo>
                <a:lnTo>
                  <a:pt x="474" y="2028"/>
                </a:lnTo>
                <a:lnTo>
                  <a:pt x="508" y="2038"/>
                </a:lnTo>
                <a:lnTo>
                  <a:pt x="542" y="2048"/>
                </a:lnTo>
                <a:lnTo>
                  <a:pt x="578" y="2056"/>
                </a:lnTo>
                <a:lnTo>
                  <a:pt x="614" y="2062"/>
                </a:lnTo>
                <a:lnTo>
                  <a:pt x="650" y="2068"/>
                </a:lnTo>
                <a:lnTo>
                  <a:pt x="686" y="2070"/>
                </a:lnTo>
                <a:lnTo>
                  <a:pt x="724" y="2072"/>
                </a:lnTo>
                <a:lnTo>
                  <a:pt x="724" y="2072"/>
                </a:lnTo>
                <a:lnTo>
                  <a:pt x="762" y="2070"/>
                </a:lnTo>
                <a:lnTo>
                  <a:pt x="800" y="2068"/>
                </a:lnTo>
                <a:lnTo>
                  <a:pt x="838" y="2062"/>
                </a:lnTo>
                <a:lnTo>
                  <a:pt x="876" y="2056"/>
                </a:lnTo>
                <a:lnTo>
                  <a:pt x="912" y="2046"/>
                </a:lnTo>
                <a:lnTo>
                  <a:pt x="948" y="2036"/>
                </a:lnTo>
                <a:lnTo>
                  <a:pt x="982" y="2024"/>
                </a:lnTo>
                <a:lnTo>
                  <a:pt x="1016" y="2010"/>
                </a:lnTo>
                <a:lnTo>
                  <a:pt x="1050" y="1994"/>
                </a:lnTo>
                <a:lnTo>
                  <a:pt x="1082" y="1976"/>
                </a:lnTo>
                <a:lnTo>
                  <a:pt x="1114" y="1958"/>
                </a:lnTo>
                <a:lnTo>
                  <a:pt x="1144" y="1938"/>
                </a:lnTo>
                <a:lnTo>
                  <a:pt x="1172" y="1916"/>
                </a:lnTo>
                <a:lnTo>
                  <a:pt x="1200" y="1894"/>
                </a:lnTo>
                <a:lnTo>
                  <a:pt x="1226" y="1868"/>
                </a:lnTo>
                <a:lnTo>
                  <a:pt x="1252" y="1844"/>
                </a:lnTo>
                <a:lnTo>
                  <a:pt x="1252" y="1348"/>
                </a:lnTo>
                <a:lnTo>
                  <a:pt x="724" y="1348"/>
                </a:lnTo>
                <a:lnTo>
                  <a:pt x="724" y="15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ru-RU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70075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 с цветным фон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BackGroundTitleSlide"/>
          <p:cNvPicPr>
            <a:picLocks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2000" y="3608388"/>
            <a:ext cx="4284663" cy="2160587"/>
          </a:xfrm>
        </p:spPr>
        <p:txBody>
          <a:bodyPr anchor="t">
            <a:noAutofit/>
          </a:bodyPr>
          <a:lstStyle>
            <a:lvl1pPr>
              <a:defRPr sz="2200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Введите название презентации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7338" y="5445124"/>
            <a:ext cx="4157662" cy="216000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Введите название предприятия</a:t>
            </a:r>
            <a:endParaRPr lang="ru-RU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87338" y="5674156"/>
            <a:ext cx="4140000" cy="215444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400" b="0" dirty="0" smtClean="0">
                <a:solidFill>
                  <a:schemeClr val="bg2">
                    <a:lumMod val="75000"/>
                  </a:schemeClr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ru-RU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ts val="300"/>
              </a:spcBef>
              <a:spcAft>
                <a:spcPts val="300"/>
              </a:spcAft>
            </a:pPr>
            <a:r>
              <a:rPr lang="ru-RU" dirty="0" smtClean="0"/>
              <a:t>Введите название подразделения</a:t>
            </a:r>
            <a:endParaRPr lang="ru-RU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87338" y="5900956"/>
            <a:ext cx="4140000" cy="215444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400" b="0" baseline="0" dirty="0" smtClean="0">
                <a:solidFill>
                  <a:schemeClr val="bg2">
                    <a:lumMod val="75000"/>
                  </a:schemeClr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ru-RU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ts val="300"/>
              </a:spcBef>
              <a:spcAft>
                <a:spcPts val="300"/>
              </a:spcAft>
            </a:pPr>
            <a:r>
              <a:rPr lang="ru-RU" dirty="0" smtClean="0"/>
              <a:t>Введите имя автора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287338" y="6127756"/>
            <a:ext cx="4140000" cy="215444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400" b="0" dirty="0" smtClean="0">
                <a:solidFill>
                  <a:schemeClr val="bg2">
                    <a:lumMod val="75000"/>
                  </a:schemeClr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ru-RU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ts val="300"/>
              </a:spcBef>
              <a:spcAft>
                <a:spcPts val="300"/>
              </a:spcAft>
            </a:pPr>
            <a:r>
              <a:rPr lang="ru-RU" dirty="0" smtClean="0"/>
              <a:t>Введите дату</a:t>
            </a:r>
            <a:endParaRPr lang="ru-RU" dirty="0"/>
          </a:p>
        </p:txBody>
      </p:sp>
      <p:grpSp>
        <p:nvGrpSpPr>
          <p:cNvPr id="11" name="TitleLogoRus"/>
          <p:cNvGrpSpPr>
            <a:grpSpLocks noChangeAspect="1"/>
          </p:cNvGrpSpPr>
          <p:nvPr/>
        </p:nvGrpSpPr>
        <p:grpSpPr bwMode="auto">
          <a:xfrm>
            <a:off x="7884368" y="5886796"/>
            <a:ext cx="957932" cy="452631"/>
            <a:chOff x="264" y="1159"/>
            <a:chExt cx="3492" cy="1650"/>
          </a:xfrm>
          <a:solidFill>
            <a:schemeClr val="accent3"/>
          </a:solidFill>
        </p:grpSpPr>
        <p:sp>
          <p:nvSpPr>
            <p:cNvPr id="12" name="Freeform 6"/>
            <p:cNvSpPr>
              <a:spLocks noEditPoints="1"/>
            </p:cNvSpPr>
            <p:nvPr userDrawn="1"/>
          </p:nvSpPr>
          <p:spPr bwMode="auto">
            <a:xfrm>
              <a:off x="2996" y="1657"/>
              <a:ext cx="258" cy="576"/>
            </a:xfrm>
            <a:custGeom>
              <a:avLst/>
              <a:gdLst>
                <a:gd name="T0" fmla="*/ 128 w 258"/>
                <a:gd name="T1" fmla="*/ 504 h 576"/>
                <a:gd name="T2" fmla="*/ 112 w 258"/>
                <a:gd name="T3" fmla="*/ 498 h 576"/>
                <a:gd name="T4" fmla="*/ 104 w 258"/>
                <a:gd name="T5" fmla="*/ 482 h 576"/>
                <a:gd name="T6" fmla="*/ 104 w 258"/>
                <a:gd name="T7" fmla="*/ 94 h 576"/>
                <a:gd name="T8" fmla="*/ 104 w 258"/>
                <a:gd name="T9" fmla="*/ 92 h 576"/>
                <a:gd name="T10" fmla="*/ 106 w 258"/>
                <a:gd name="T11" fmla="*/ 84 h 576"/>
                <a:gd name="T12" fmla="*/ 120 w 258"/>
                <a:gd name="T13" fmla="*/ 72 h 576"/>
                <a:gd name="T14" fmla="*/ 128 w 258"/>
                <a:gd name="T15" fmla="*/ 72 h 576"/>
                <a:gd name="T16" fmla="*/ 146 w 258"/>
                <a:gd name="T17" fmla="*/ 78 h 576"/>
                <a:gd name="T18" fmla="*/ 154 w 258"/>
                <a:gd name="T19" fmla="*/ 92 h 576"/>
                <a:gd name="T20" fmla="*/ 154 w 258"/>
                <a:gd name="T21" fmla="*/ 94 h 576"/>
                <a:gd name="T22" fmla="*/ 154 w 258"/>
                <a:gd name="T23" fmla="*/ 482 h 576"/>
                <a:gd name="T24" fmla="*/ 152 w 258"/>
                <a:gd name="T25" fmla="*/ 490 h 576"/>
                <a:gd name="T26" fmla="*/ 138 w 258"/>
                <a:gd name="T27" fmla="*/ 502 h 576"/>
                <a:gd name="T28" fmla="*/ 176 w 258"/>
                <a:gd name="T29" fmla="*/ 0 h 576"/>
                <a:gd name="T30" fmla="*/ 82 w 258"/>
                <a:gd name="T31" fmla="*/ 0 h 576"/>
                <a:gd name="T32" fmla="*/ 56 w 258"/>
                <a:gd name="T33" fmla="*/ 2 h 576"/>
                <a:gd name="T34" fmla="*/ 36 w 258"/>
                <a:gd name="T35" fmla="*/ 10 h 576"/>
                <a:gd name="T36" fmla="*/ 22 w 258"/>
                <a:gd name="T37" fmla="*/ 22 h 576"/>
                <a:gd name="T38" fmla="*/ 12 w 258"/>
                <a:gd name="T39" fmla="*/ 36 h 576"/>
                <a:gd name="T40" fmla="*/ 2 w 258"/>
                <a:gd name="T41" fmla="*/ 70 h 576"/>
                <a:gd name="T42" fmla="*/ 0 w 258"/>
                <a:gd name="T43" fmla="*/ 102 h 576"/>
                <a:gd name="T44" fmla="*/ 0 w 258"/>
                <a:gd name="T45" fmla="*/ 472 h 576"/>
                <a:gd name="T46" fmla="*/ 2 w 258"/>
                <a:gd name="T47" fmla="*/ 506 h 576"/>
                <a:gd name="T48" fmla="*/ 12 w 258"/>
                <a:gd name="T49" fmla="*/ 540 h 576"/>
                <a:gd name="T50" fmla="*/ 22 w 258"/>
                <a:gd name="T51" fmla="*/ 554 h 576"/>
                <a:gd name="T52" fmla="*/ 36 w 258"/>
                <a:gd name="T53" fmla="*/ 566 h 576"/>
                <a:gd name="T54" fmla="*/ 56 w 258"/>
                <a:gd name="T55" fmla="*/ 572 h 576"/>
                <a:gd name="T56" fmla="*/ 82 w 258"/>
                <a:gd name="T57" fmla="*/ 576 h 576"/>
                <a:gd name="T58" fmla="*/ 176 w 258"/>
                <a:gd name="T59" fmla="*/ 576 h 576"/>
                <a:gd name="T60" fmla="*/ 202 w 258"/>
                <a:gd name="T61" fmla="*/ 572 h 576"/>
                <a:gd name="T62" fmla="*/ 222 w 258"/>
                <a:gd name="T63" fmla="*/ 566 h 576"/>
                <a:gd name="T64" fmla="*/ 236 w 258"/>
                <a:gd name="T65" fmla="*/ 554 h 576"/>
                <a:gd name="T66" fmla="*/ 246 w 258"/>
                <a:gd name="T67" fmla="*/ 540 h 576"/>
                <a:gd name="T68" fmla="*/ 256 w 258"/>
                <a:gd name="T69" fmla="*/ 506 h 576"/>
                <a:gd name="T70" fmla="*/ 258 w 258"/>
                <a:gd name="T71" fmla="*/ 472 h 576"/>
                <a:gd name="T72" fmla="*/ 258 w 258"/>
                <a:gd name="T73" fmla="*/ 102 h 576"/>
                <a:gd name="T74" fmla="*/ 256 w 258"/>
                <a:gd name="T75" fmla="*/ 70 h 576"/>
                <a:gd name="T76" fmla="*/ 246 w 258"/>
                <a:gd name="T77" fmla="*/ 36 h 576"/>
                <a:gd name="T78" fmla="*/ 236 w 258"/>
                <a:gd name="T79" fmla="*/ 22 h 576"/>
                <a:gd name="T80" fmla="*/ 222 w 258"/>
                <a:gd name="T81" fmla="*/ 10 h 576"/>
                <a:gd name="T82" fmla="*/ 202 w 258"/>
                <a:gd name="T83" fmla="*/ 2 h 576"/>
                <a:gd name="T84" fmla="*/ 176 w 258"/>
                <a:gd name="T85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58" h="576">
                  <a:moveTo>
                    <a:pt x="128" y="504"/>
                  </a:moveTo>
                  <a:lnTo>
                    <a:pt x="128" y="504"/>
                  </a:lnTo>
                  <a:lnTo>
                    <a:pt x="120" y="502"/>
                  </a:lnTo>
                  <a:lnTo>
                    <a:pt x="112" y="498"/>
                  </a:lnTo>
                  <a:lnTo>
                    <a:pt x="106" y="490"/>
                  </a:lnTo>
                  <a:lnTo>
                    <a:pt x="104" y="482"/>
                  </a:lnTo>
                  <a:lnTo>
                    <a:pt x="104" y="482"/>
                  </a:lnTo>
                  <a:lnTo>
                    <a:pt x="104" y="94"/>
                  </a:lnTo>
                  <a:lnTo>
                    <a:pt x="104" y="94"/>
                  </a:lnTo>
                  <a:lnTo>
                    <a:pt x="104" y="92"/>
                  </a:lnTo>
                  <a:lnTo>
                    <a:pt x="104" y="92"/>
                  </a:lnTo>
                  <a:lnTo>
                    <a:pt x="106" y="84"/>
                  </a:lnTo>
                  <a:lnTo>
                    <a:pt x="112" y="78"/>
                  </a:lnTo>
                  <a:lnTo>
                    <a:pt x="120" y="72"/>
                  </a:lnTo>
                  <a:lnTo>
                    <a:pt x="128" y="72"/>
                  </a:lnTo>
                  <a:lnTo>
                    <a:pt x="128" y="72"/>
                  </a:lnTo>
                  <a:lnTo>
                    <a:pt x="138" y="72"/>
                  </a:lnTo>
                  <a:lnTo>
                    <a:pt x="146" y="78"/>
                  </a:lnTo>
                  <a:lnTo>
                    <a:pt x="150" y="84"/>
                  </a:lnTo>
                  <a:lnTo>
                    <a:pt x="154" y="92"/>
                  </a:lnTo>
                  <a:lnTo>
                    <a:pt x="154" y="94"/>
                  </a:lnTo>
                  <a:lnTo>
                    <a:pt x="154" y="94"/>
                  </a:lnTo>
                  <a:lnTo>
                    <a:pt x="154" y="480"/>
                  </a:lnTo>
                  <a:lnTo>
                    <a:pt x="154" y="482"/>
                  </a:lnTo>
                  <a:lnTo>
                    <a:pt x="154" y="482"/>
                  </a:lnTo>
                  <a:lnTo>
                    <a:pt x="152" y="490"/>
                  </a:lnTo>
                  <a:lnTo>
                    <a:pt x="146" y="498"/>
                  </a:lnTo>
                  <a:lnTo>
                    <a:pt x="138" y="502"/>
                  </a:lnTo>
                  <a:lnTo>
                    <a:pt x="128" y="504"/>
                  </a:lnTo>
                  <a:close/>
                  <a:moveTo>
                    <a:pt x="176" y="0"/>
                  </a:moveTo>
                  <a:lnTo>
                    <a:pt x="82" y="0"/>
                  </a:lnTo>
                  <a:lnTo>
                    <a:pt x="82" y="0"/>
                  </a:lnTo>
                  <a:lnTo>
                    <a:pt x="68" y="0"/>
                  </a:lnTo>
                  <a:lnTo>
                    <a:pt x="56" y="2"/>
                  </a:lnTo>
                  <a:lnTo>
                    <a:pt x="46" y="6"/>
                  </a:lnTo>
                  <a:lnTo>
                    <a:pt x="36" y="10"/>
                  </a:lnTo>
                  <a:lnTo>
                    <a:pt x="28" y="16"/>
                  </a:lnTo>
                  <a:lnTo>
                    <a:pt x="22" y="22"/>
                  </a:lnTo>
                  <a:lnTo>
                    <a:pt x="16" y="28"/>
                  </a:lnTo>
                  <a:lnTo>
                    <a:pt x="12" y="36"/>
                  </a:lnTo>
                  <a:lnTo>
                    <a:pt x="6" y="52"/>
                  </a:lnTo>
                  <a:lnTo>
                    <a:pt x="2" y="70"/>
                  </a:lnTo>
                  <a:lnTo>
                    <a:pt x="0" y="86"/>
                  </a:lnTo>
                  <a:lnTo>
                    <a:pt x="0" y="102"/>
                  </a:lnTo>
                  <a:lnTo>
                    <a:pt x="0" y="472"/>
                  </a:lnTo>
                  <a:lnTo>
                    <a:pt x="0" y="472"/>
                  </a:lnTo>
                  <a:lnTo>
                    <a:pt x="0" y="488"/>
                  </a:lnTo>
                  <a:lnTo>
                    <a:pt x="2" y="506"/>
                  </a:lnTo>
                  <a:lnTo>
                    <a:pt x="6" y="524"/>
                  </a:lnTo>
                  <a:lnTo>
                    <a:pt x="12" y="540"/>
                  </a:lnTo>
                  <a:lnTo>
                    <a:pt x="16" y="546"/>
                  </a:lnTo>
                  <a:lnTo>
                    <a:pt x="22" y="554"/>
                  </a:lnTo>
                  <a:lnTo>
                    <a:pt x="28" y="560"/>
                  </a:lnTo>
                  <a:lnTo>
                    <a:pt x="36" y="566"/>
                  </a:lnTo>
                  <a:lnTo>
                    <a:pt x="46" y="570"/>
                  </a:lnTo>
                  <a:lnTo>
                    <a:pt x="56" y="572"/>
                  </a:lnTo>
                  <a:lnTo>
                    <a:pt x="68" y="574"/>
                  </a:lnTo>
                  <a:lnTo>
                    <a:pt x="82" y="576"/>
                  </a:lnTo>
                  <a:lnTo>
                    <a:pt x="176" y="576"/>
                  </a:lnTo>
                  <a:lnTo>
                    <a:pt x="176" y="576"/>
                  </a:lnTo>
                  <a:lnTo>
                    <a:pt x="188" y="574"/>
                  </a:lnTo>
                  <a:lnTo>
                    <a:pt x="202" y="572"/>
                  </a:lnTo>
                  <a:lnTo>
                    <a:pt x="212" y="570"/>
                  </a:lnTo>
                  <a:lnTo>
                    <a:pt x="222" y="566"/>
                  </a:lnTo>
                  <a:lnTo>
                    <a:pt x="228" y="560"/>
                  </a:lnTo>
                  <a:lnTo>
                    <a:pt x="236" y="554"/>
                  </a:lnTo>
                  <a:lnTo>
                    <a:pt x="242" y="546"/>
                  </a:lnTo>
                  <a:lnTo>
                    <a:pt x="246" y="540"/>
                  </a:lnTo>
                  <a:lnTo>
                    <a:pt x="252" y="524"/>
                  </a:lnTo>
                  <a:lnTo>
                    <a:pt x="256" y="506"/>
                  </a:lnTo>
                  <a:lnTo>
                    <a:pt x="258" y="488"/>
                  </a:lnTo>
                  <a:lnTo>
                    <a:pt x="258" y="472"/>
                  </a:lnTo>
                  <a:lnTo>
                    <a:pt x="258" y="102"/>
                  </a:lnTo>
                  <a:lnTo>
                    <a:pt x="258" y="102"/>
                  </a:lnTo>
                  <a:lnTo>
                    <a:pt x="258" y="86"/>
                  </a:lnTo>
                  <a:lnTo>
                    <a:pt x="256" y="70"/>
                  </a:lnTo>
                  <a:lnTo>
                    <a:pt x="252" y="52"/>
                  </a:lnTo>
                  <a:lnTo>
                    <a:pt x="246" y="36"/>
                  </a:lnTo>
                  <a:lnTo>
                    <a:pt x="242" y="28"/>
                  </a:lnTo>
                  <a:lnTo>
                    <a:pt x="236" y="22"/>
                  </a:lnTo>
                  <a:lnTo>
                    <a:pt x="228" y="16"/>
                  </a:lnTo>
                  <a:lnTo>
                    <a:pt x="222" y="10"/>
                  </a:lnTo>
                  <a:lnTo>
                    <a:pt x="212" y="6"/>
                  </a:lnTo>
                  <a:lnTo>
                    <a:pt x="202" y="2"/>
                  </a:lnTo>
                  <a:lnTo>
                    <a:pt x="188" y="0"/>
                  </a:lnTo>
                  <a:lnTo>
                    <a:pt x="17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13" name="Freeform 9"/>
            <p:cNvSpPr>
              <a:spLocks/>
            </p:cNvSpPr>
            <p:nvPr userDrawn="1"/>
          </p:nvSpPr>
          <p:spPr bwMode="auto">
            <a:xfrm>
              <a:off x="1428" y="1657"/>
              <a:ext cx="214" cy="576"/>
            </a:xfrm>
            <a:custGeom>
              <a:avLst/>
              <a:gdLst>
                <a:gd name="T0" fmla="*/ 0 w 214"/>
                <a:gd name="T1" fmla="*/ 0 h 576"/>
                <a:gd name="T2" fmla="*/ 214 w 214"/>
                <a:gd name="T3" fmla="*/ 0 h 576"/>
                <a:gd name="T4" fmla="*/ 214 w 214"/>
                <a:gd name="T5" fmla="*/ 72 h 576"/>
                <a:gd name="T6" fmla="*/ 112 w 214"/>
                <a:gd name="T7" fmla="*/ 72 h 576"/>
                <a:gd name="T8" fmla="*/ 112 w 214"/>
                <a:gd name="T9" fmla="*/ 576 h 576"/>
                <a:gd name="T10" fmla="*/ 0 w 214"/>
                <a:gd name="T11" fmla="*/ 576 h 576"/>
                <a:gd name="T12" fmla="*/ 0 w 214"/>
                <a:gd name="T13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576">
                  <a:moveTo>
                    <a:pt x="0" y="0"/>
                  </a:moveTo>
                  <a:lnTo>
                    <a:pt x="214" y="0"/>
                  </a:lnTo>
                  <a:lnTo>
                    <a:pt x="214" y="72"/>
                  </a:lnTo>
                  <a:lnTo>
                    <a:pt x="112" y="72"/>
                  </a:lnTo>
                  <a:lnTo>
                    <a:pt x="112" y="576"/>
                  </a:lnTo>
                  <a:lnTo>
                    <a:pt x="0" y="57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14" name="Freeform 10"/>
            <p:cNvSpPr>
              <a:spLocks noEditPoints="1"/>
            </p:cNvSpPr>
            <p:nvPr userDrawn="1"/>
          </p:nvSpPr>
          <p:spPr bwMode="auto">
            <a:xfrm>
              <a:off x="1658" y="1657"/>
              <a:ext cx="292" cy="576"/>
            </a:xfrm>
            <a:custGeom>
              <a:avLst/>
              <a:gdLst>
                <a:gd name="T0" fmla="*/ 0 w 292"/>
                <a:gd name="T1" fmla="*/ 576 h 576"/>
                <a:gd name="T2" fmla="*/ 110 w 292"/>
                <a:gd name="T3" fmla="*/ 576 h 576"/>
                <a:gd name="T4" fmla="*/ 120 w 292"/>
                <a:gd name="T5" fmla="*/ 422 h 576"/>
                <a:gd name="T6" fmla="*/ 172 w 292"/>
                <a:gd name="T7" fmla="*/ 422 h 576"/>
                <a:gd name="T8" fmla="*/ 182 w 292"/>
                <a:gd name="T9" fmla="*/ 576 h 576"/>
                <a:gd name="T10" fmla="*/ 292 w 292"/>
                <a:gd name="T11" fmla="*/ 576 h 576"/>
                <a:gd name="T12" fmla="*/ 234 w 292"/>
                <a:gd name="T13" fmla="*/ 0 h 576"/>
                <a:gd name="T14" fmla="*/ 58 w 292"/>
                <a:gd name="T15" fmla="*/ 0 h 576"/>
                <a:gd name="T16" fmla="*/ 0 w 292"/>
                <a:gd name="T17" fmla="*/ 576 h 576"/>
                <a:gd name="T18" fmla="*/ 124 w 292"/>
                <a:gd name="T19" fmla="*/ 360 h 576"/>
                <a:gd name="T20" fmla="*/ 144 w 292"/>
                <a:gd name="T21" fmla="*/ 72 h 576"/>
                <a:gd name="T22" fmla="*/ 150 w 292"/>
                <a:gd name="T23" fmla="*/ 72 h 576"/>
                <a:gd name="T24" fmla="*/ 168 w 292"/>
                <a:gd name="T25" fmla="*/ 360 h 576"/>
                <a:gd name="T26" fmla="*/ 124 w 292"/>
                <a:gd name="T27" fmla="*/ 36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2" h="576">
                  <a:moveTo>
                    <a:pt x="0" y="576"/>
                  </a:moveTo>
                  <a:lnTo>
                    <a:pt x="110" y="576"/>
                  </a:lnTo>
                  <a:lnTo>
                    <a:pt x="120" y="422"/>
                  </a:lnTo>
                  <a:lnTo>
                    <a:pt x="172" y="422"/>
                  </a:lnTo>
                  <a:lnTo>
                    <a:pt x="182" y="576"/>
                  </a:lnTo>
                  <a:lnTo>
                    <a:pt x="292" y="576"/>
                  </a:lnTo>
                  <a:lnTo>
                    <a:pt x="234" y="0"/>
                  </a:lnTo>
                  <a:lnTo>
                    <a:pt x="58" y="0"/>
                  </a:lnTo>
                  <a:lnTo>
                    <a:pt x="0" y="576"/>
                  </a:lnTo>
                  <a:close/>
                  <a:moveTo>
                    <a:pt x="124" y="360"/>
                  </a:moveTo>
                  <a:lnTo>
                    <a:pt x="144" y="72"/>
                  </a:lnTo>
                  <a:lnTo>
                    <a:pt x="150" y="72"/>
                  </a:lnTo>
                  <a:lnTo>
                    <a:pt x="168" y="360"/>
                  </a:lnTo>
                  <a:lnTo>
                    <a:pt x="124" y="3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15" name="Freeform 11"/>
            <p:cNvSpPr>
              <a:spLocks/>
            </p:cNvSpPr>
            <p:nvPr userDrawn="1"/>
          </p:nvSpPr>
          <p:spPr bwMode="auto">
            <a:xfrm>
              <a:off x="1998" y="1657"/>
              <a:ext cx="260" cy="576"/>
            </a:xfrm>
            <a:custGeom>
              <a:avLst/>
              <a:gdLst>
                <a:gd name="T0" fmla="*/ 112 w 260"/>
                <a:gd name="T1" fmla="*/ 482 h 576"/>
                <a:gd name="T2" fmla="*/ 114 w 260"/>
                <a:gd name="T3" fmla="*/ 492 h 576"/>
                <a:gd name="T4" fmla="*/ 124 w 260"/>
                <a:gd name="T5" fmla="*/ 500 h 576"/>
                <a:gd name="T6" fmla="*/ 130 w 260"/>
                <a:gd name="T7" fmla="*/ 502 h 576"/>
                <a:gd name="T8" fmla="*/ 142 w 260"/>
                <a:gd name="T9" fmla="*/ 496 h 576"/>
                <a:gd name="T10" fmla="*/ 148 w 260"/>
                <a:gd name="T11" fmla="*/ 482 h 576"/>
                <a:gd name="T12" fmla="*/ 148 w 260"/>
                <a:gd name="T13" fmla="*/ 348 h 576"/>
                <a:gd name="T14" fmla="*/ 144 w 260"/>
                <a:gd name="T15" fmla="*/ 328 h 576"/>
                <a:gd name="T16" fmla="*/ 136 w 260"/>
                <a:gd name="T17" fmla="*/ 318 h 576"/>
                <a:gd name="T18" fmla="*/ 116 w 260"/>
                <a:gd name="T19" fmla="*/ 312 h 576"/>
                <a:gd name="T20" fmla="*/ 58 w 260"/>
                <a:gd name="T21" fmla="*/ 310 h 576"/>
                <a:gd name="T22" fmla="*/ 104 w 260"/>
                <a:gd name="T23" fmla="*/ 248 h 576"/>
                <a:gd name="T24" fmla="*/ 124 w 260"/>
                <a:gd name="T25" fmla="*/ 246 h 576"/>
                <a:gd name="T26" fmla="*/ 138 w 260"/>
                <a:gd name="T27" fmla="*/ 240 h 576"/>
                <a:gd name="T28" fmla="*/ 146 w 260"/>
                <a:gd name="T29" fmla="*/ 226 h 576"/>
                <a:gd name="T30" fmla="*/ 148 w 260"/>
                <a:gd name="T31" fmla="*/ 204 h 576"/>
                <a:gd name="T32" fmla="*/ 148 w 260"/>
                <a:gd name="T33" fmla="*/ 90 h 576"/>
                <a:gd name="T34" fmla="*/ 142 w 260"/>
                <a:gd name="T35" fmla="*/ 78 h 576"/>
                <a:gd name="T36" fmla="*/ 130 w 260"/>
                <a:gd name="T37" fmla="*/ 72 h 576"/>
                <a:gd name="T38" fmla="*/ 124 w 260"/>
                <a:gd name="T39" fmla="*/ 72 h 576"/>
                <a:gd name="T40" fmla="*/ 114 w 260"/>
                <a:gd name="T41" fmla="*/ 82 h 576"/>
                <a:gd name="T42" fmla="*/ 112 w 260"/>
                <a:gd name="T43" fmla="*/ 184 h 576"/>
                <a:gd name="T44" fmla="*/ 0 w 260"/>
                <a:gd name="T45" fmla="*/ 102 h 576"/>
                <a:gd name="T46" fmla="*/ 0 w 260"/>
                <a:gd name="T47" fmla="*/ 86 h 576"/>
                <a:gd name="T48" fmla="*/ 6 w 260"/>
                <a:gd name="T49" fmla="*/ 52 h 576"/>
                <a:gd name="T50" fmla="*/ 18 w 260"/>
                <a:gd name="T51" fmla="*/ 28 h 576"/>
                <a:gd name="T52" fmla="*/ 30 w 260"/>
                <a:gd name="T53" fmla="*/ 16 h 576"/>
                <a:gd name="T54" fmla="*/ 46 w 260"/>
                <a:gd name="T55" fmla="*/ 6 h 576"/>
                <a:gd name="T56" fmla="*/ 70 w 260"/>
                <a:gd name="T57" fmla="*/ 0 h 576"/>
                <a:gd name="T58" fmla="*/ 176 w 260"/>
                <a:gd name="T59" fmla="*/ 0 h 576"/>
                <a:gd name="T60" fmla="*/ 190 w 260"/>
                <a:gd name="T61" fmla="*/ 0 h 576"/>
                <a:gd name="T62" fmla="*/ 214 w 260"/>
                <a:gd name="T63" fmla="*/ 6 h 576"/>
                <a:gd name="T64" fmla="*/ 230 w 260"/>
                <a:gd name="T65" fmla="*/ 16 h 576"/>
                <a:gd name="T66" fmla="*/ 242 w 260"/>
                <a:gd name="T67" fmla="*/ 28 h 576"/>
                <a:gd name="T68" fmla="*/ 254 w 260"/>
                <a:gd name="T69" fmla="*/ 52 h 576"/>
                <a:gd name="T70" fmla="*/ 260 w 260"/>
                <a:gd name="T71" fmla="*/ 86 h 576"/>
                <a:gd name="T72" fmla="*/ 260 w 260"/>
                <a:gd name="T73" fmla="*/ 194 h 576"/>
                <a:gd name="T74" fmla="*/ 258 w 260"/>
                <a:gd name="T75" fmla="*/ 216 h 576"/>
                <a:gd name="T76" fmla="*/ 244 w 260"/>
                <a:gd name="T77" fmla="*/ 248 h 576"/>
                <a:gd name="T78" fmla="*/ 222 w 260"/>
                <a:gd name="T79" fmla="*/ 266 h 576"/>
                <a:gd name="T80" fmla="*/ 196 w 260"/>
                <a:gd name="T81" fmla="*/ 272 h 576"/>
                <a:gd name="T82" fmla="*/ 184 w 260"/>
                <a:gd name="T83" fmla="*/ 278 h 576"/>
                <a:gd name="T84" fmla="*/ 196 w 260"/>
                <a:gd name="T85" fmla="*/ 280 h 576"/>
                <a:gd name="T86" fmla="*/ 218 w 260"/>
                <a:gd name="T87" fmla="*/ 284 h 576"/>
                <a:gd name="T88" fmla="*/ 234 w 260"/>
                <a:gd name="T89" fmla="*/ 292 h 576"/>
                <a:gd name="T90" fmla="*/ 250 w 260"/>
                <a:gd name="T91" fmla="*/ 310 h 576"/>
                <a:gd name="T92" fmla="*/ 258 w 260"/>
                <a:gd name="T93" fmla="*/ 336 h 576"/>
                <a:gd name="T94" fmla="*/ 260 w 260"/>
                <a:gd name="T95" fmla="*/ 472 h 576"/>
                <a:gd name="T96" fmla="*/ 260 w 260"/>
                <a:gd name="T97" fmla="*/ 488 h 576"/>
                <a:gd name="T98" fmla="*/ 254 w 260"/>
                <a:gd name="T99" fmla="*/ 522 h 576"/>
                <a:gd name="T100" fmla="*/ 242 w 260"/>
                <a:gd name="T101" fmla="*/ 546 h 576"/>
                <a:gd name="T102" fmla="*/ 230 w 260"/>
                <a:gd name="T103" fmla="*/ 560 h 576"/>
                <a:gd name="T104" fmla="*/ 214 w 260"/>
                <a:gd name="T105" fmla="*/ 570 h 576"/>
                <a:gd name="T106" fmla="*/ 190 w 260"/>
                <a:gd name="T107" fmla="*/ 574 h 576"/>
                <a:gd name="T108" fmla="*/ 84 w 260"/>
                <a:gd name="T109" fmla="*/ 576 h 576"/>
                <a:gd name="T110" fmla="*/ 70 w 260"/>
                <a:gd name="T111" fmla="*/ 574 h 576"/>
                <a:gd name="T112" fmla="*/ 46 w 260"/>
                <a:gd name="T113" fmla="*/ 570 h 576"/>
                <a:gd name="T114" fmla="*/ 30 w 260"/>
                <a:gd name="T115" fmla="*/ 560 h 576"/>
                <a:gd name="T116" fmla="*/ 18 w 260"/>
                <a:gd name="T117" fmla="*/ 546 h 576"/>
                <a:gd name="T118" fmla="*/ 6 w 260"/>
                <a:gd name="T119" fmla="*/ 522 h 576"/>
                <a:gd name="T120" fmla="*/ 0 w 260"/>
                <a:gd name="T121" fmla="*/ 488 h 576"/>
                <a:gd name="T122" fmla="*/ 0 w 260"/>
                <a:gd name="T123" fmla="*/ 37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0" h="576">
                  <a:moveTo>
                    <a:pt x="112" y="374"/>
                  </a:moveTo>
                  <a:lnTo>
                    <a:pt x="112" y="482"/>
                  </a:lnTo>
                  <a:lnTo>
                    <a:pt x="112" y="482"/>
                  </a:lnTo>
                  <a:lnTo>
                    <a:pt x="114" y="492"/>
                  </a:lnTo>
                  <a:lnTo>
                    <a:pt x="118" y="498"/>
                  </a:lnTo>
                  <a:lnTo>
                    <a:pt x="124" y="500"/>
                  </a:lnTo>
                  <a:lnTo>
                    <a:pt x="130" y="502"/>
                  </a:lnTo>
                  <a:lnTo>
                    <a:pt x="130" y="502"/>
                  </a:lnTo>
                  <a:lnTo>
                    <a:pt x="138" y="500"/>
                  </a:lnTo>
                  <a:lnTo>
                    <a:pt x="142" y="496"/>
                  </a:lnTo>
                  <a:lnTo>
                    <a:pt x="146" y="490"/>
                  </a:lnTo>
                  <a:lnTo>
                    <a:pt x="148" y="482"/>
                  </a:lnTo>
                  <a:lnTo>
                    <a:pt x="148" y="348"/>
                  </a:lnTo>
                  <a:lnTo>
                    <a:pt x="148" y="348"/>
                  </a:lnTo>
                  <a:lnTo>
                    <a:pt x="146" y="336"/>
                  </a:lnTo>
                  <a:lnTo>
                    <a:pt x="144" y="328"/>
                  </a:lnTo>
                  <a:lnTo>
                    <a:pt x="140" y="322"/>
                  </a:lnTo>
                  <a:lnTo>
                    <a:pt x="136" y="318"/>
                  </a:lnTo>
                  <a:lnTo>
                    <a:pt x="128" y="314"/>
                  </a:lnTo>
                  <a:lnTo>
                    <a:pt x="116" y="312"/>
                  </a:lnTo>
                  <a:lnTo>
                    <a:pt x="102" y="310"/>
                  </a:lnTo>
                  <a:lnTo>
                    <a:pt x="58" y="310"/>
                  </a:lnTo>
                  <a:lnTo>
                    <a:pt x="58" y="248"/>
                  </a:lnTo>
                  <a:lnTo>
                    <a:pt x="104" y="248"/>
                  </a:lnTo>
                  <a:lnTo>
                    <a:pt x="104" y="248"/>
                  </a:lnTo>
                  <a:lnTo>
                    <a:pt x="124" y="246"/>
                  </a:lnTo>
                  <a:lnTo>
                    <a:pt x="132" y="244"/>
                  </a:lnTo>
                  <a:lnTo>
                    <a:pt x="138" y="240"/>
                  </a:lnTo>
                  <a:lnTo>
                    <a:pt x="142" y="234"/>
                  </a:lnTo>
                  <a:lnTo>
                    <a:pt x="146" y="226"/>
                  </a:lnTo>
                  <a:lnTo>
                    <a:pt x="146" y="216"/>
                  </a:lnTo>
                  <a:lnTo>
                    <a:pt x="148" y="204"/>
                  </a:lnTo>
                  <a:lnTo>
                    <a:pt x="148" y="90"/>
                  </a:lnTo>
                  <a:lnTo>
                    <a:pt x="148" y="90"/>
                  </a:lnTo>
                  <a:lnTo>
                    <a:pt x="146" y="84"/>
                  </a:lnTo>
                  <a:lnTo>
                    <a:pt x="142" y="78"/>
                  </a:lnTo>
                  <a:lnTo>
                    <a:pt x="138" y="74"/>
                  </a:lnTo>
                  <a:lnTo>
                    <a:pt x="130" y="72"/>
                  </a:lnTo>
                  <a:lnTo>
                    <a:pt x="130" y="72"/>
                  </a:lnTo>
                  <a:lnTo>
                    <a:pt x="124" y="72"/>
                  </a:lnTo>
                  <a:lnTo>
                    <a:pt x="118" y="76"/>
                  </a:lnTo>
                  <a:lnTo>
                    <a:pt x="114" y="82"/>
                  </a:lnTo>
                  <a:lnTo>
                    <a:pt x="112" y="90"/>
                  </a:lnTo>
                  <a:lnTo>
                    <a:pt x="112" y="184"/>
                  </a:lnTo>
                  <a:lnTo>
                    <a:pt x="0" y="184"/>
                  </a:lnTo>
                  <a:lnTo>
                    <a:pt x="0" y="102"/>
                  </a:lnTo>
                  <a:lnTo>
                    <a:pt x="0" y="102"/>
                  </a:lnTo>
                  <a:lnTo>
                    <a:pt x="0" y="86"/>
                  </a:lnTo>
                  <a:lnTo>
                    <a:pt x="2" y="70"/>
                  </a:lnTo>
                  <a:lnTo>
                    <a:pt x="6" y="52"/>
                  </a:lnTo>
                  <a:lnTo>
                    <a:pt x="12" y="36"/>
                  </a:lnTo>
                  <a:lnTo>
                    <a:pt x="18" y="28"/>
                  </a:lnTo>
                  <a:lnTo>
                    <a:pt x="22" y="22"/>
                  </a:lnTo>
                  <a:lnTo>
                    <a:pt x="30" y="16"/>
                  </a:lnTo>
                  <a:lnTo>
                    <a:pt x="38" y="10"/>
                  </a:lnTo>
                  <a:lnTo>
                    <a:pt x="46" y="6"/>
                  </a:lnTo>
                  <a:lnTo>
                    <a:pt x="58" y="2"/>
                  </a:lnTo>
                  <a:lnTo>
                    <a:pt x="70" y="0"/>
                  </a:lnTo>
                  <a:lnTo>
                    <a:pt x="84" y="0"/>
                  </a:lnTo>
                  <a:lnTo>
                    <a:pt x="176" y="0"/>
                  </a:lnTo>
                  <a:lnTo>
                    <a:pt x="176" y="0"/>
                  </a:lnTo>
                  <a:lnTo>
                    <a:pt x="190" y="0"/>
                  </a:lnTo>
                  <a:lnTo>
                    <a:pt x="202" y="2"/>
                  </a:lnTo>
                  <a:lnTo>
                    <a:pt x="214" y="6"/>
                  </a:lnTo>
                  <a:lnTo>
                    <a:pt x="222" y="10"/>
                  </a:lnTo>
                  <a:lnTo>
                    <a:pt x="230" y="16"/>
                  </a:lnTo>
                  <a:lnTo>
                    <a:pt x="238" y="22"/>
                  </a:lnTo>
                  <a:lnTo>
                    <a:pt x="242" y="28"/>
                  </a:lnTo>
                  <a:lnTo>
                    <a:pt x="248" y="36"/>
                  </a:lnTo>
                  <a:lnTo>
                    <a:pt x="254" y="52"/>
                  </a:lnTo>
                  <a:lnTo>
                    <a:pt x="258" y="70"/>
                  </a:lnTo>
                  <a:lnTo>
                    <a:pt x="260" y="86"/>
                  </a:lnTo>
                  <a:lnTo>
                    <a:pt x="260" y="102"/>
                  </a:lnTo>
                  <a:lnTo>
                    <a:pt x="260" y="194"/>
                  </a:lnTo>
                  <a:lnTo>
                    <a:pt x="260" y="194"/>
                  </a:lnTo>
                  <a:lnTo>
                    <a:pt x="258" y="216"/>
                  </a:lnTo>
                  <a:lnTo>
                    <a:pt x="252" y="234"/>
                  </a:lnTo>
                  <a:lnTo>
                    <a:pt x="244" y="248"/>
                  </a:lnTo>
                  <a:lnTo>
                    <a:pt x="234" y="258"/>
                  </a:lnTo>
                  <a:lnTo>
                    <a:pt x="222" y="266"/>
                  </a:lnTo>
                  <a:lnTo>
                    <a:pt x="210" y="270"/>
                  </a:lnTo>
                  <a:lnTo>
                    <a:pt x="196" y="272"/>
                  </a:lnTo>
                  <a:lnTo>
                    <a:pt x="184" y="272"/>
                  </a:lnTo>
                  <a:lnTo>
                    <a:pt x="184" y="278"/>
                  </a:lnTo>
                  <a:lnTo>
                    <a:pt x="184" y="278"/>
                  </a:lnTo>
                  <a:lnTo>
                    <a:pt x="196" y="280"/>
                  </a:lnTo>
                  <a:lnTo>
                    <a:pt x="208" y="280"/>
                  </a:lnTo>
                  <a:lnTo>
                    <a:pt x="218" y="284"/>
                  </a:lnTo>
                  <a:lnTo>
                    <a:pt x="228" y="288"/>
                  </a:lnTo>
                  <a:lnTo>
                    <a:pt x="234" y="292"/>
                  </a:lnTo>
                  <a:lnTo>
                    <a:pt x="240" y="298"/>
                  </a:lnTo>
                  <a:lnTo>
                    <a:pt x="250" y="310"/>
                  </a:lnTo>
                  <a:lnTo>
                    <a:pt x="256" y="322"/>
                  </a:lnTo>
                  <a:lnTo>
                    <a:pt x="258" y="336"/>
                  </a:lnTo>
                  <a:lnTo>
                    <a:pt x="260" y="358"/>
                  </a:lnTo>
                  <a:lnTo>
                    <a:pt x="260" y="472"/>
                  </a:lnTo>
                  <a:lnTo>
                    <a:pt x="260" y="472"/>
                  </a:lnTo>
                  <a:lnTo>
                    <a:pt x="260" y="488"/>
                  </a:lnTo>
                  <a:lnTo>
                    <a:pt x="258" y="506"/>
                  </a:lnTo>
                  <a:lnTo>
                    <a:pt x="254" y="522"/>
                  </a:lnTo>
                  <a:lnTo>
                    <a:pt x="248" y="540"/>
                  </a:lnTo>
                  <a:lnTo>
                    <a:pt x="242" y="546"/>
                  </a:lnTo>
                  <a:lnTo>
                    <a:pt x="238" y="554"/>
                  </a:lnTo>
                  <a:lnTo>
                    <a:pt x="230" y="560"/>
                  </a:lnTo>
                  <a:lnTo>
                    <a:pt x="222" y="566"/>
                  </a:lnTo>
                  <a:lnTo>
                    <a:pt x="214" y="570"/>
                  </a:lnTo>
                  <a:lnTo>
                    <a:pt x="202" y="572"/>
                  </a:lnTo>
                  <a:lnTo>
                    <a:pt x="190" y="574"/>
                  </a:lnTo>
                  <a:lnTo>
                    <a:pt x="176" y="576"/>
                  </a:lnTo>
                  <a:lnTo>
                    <a:pt x="84" y="576"/>
                  </a:lnTo>
                  <a:lnTo>
                    <a:pt x="84" y="576"/>
                  </a:lnTo>
                  <a:lnTo>
                    <a:pt x="70" y="574"/>
                  </a:lnTo>
                  <a:lnTo>
                    <a:pt x="58" y="572"/>
                  </a:lnTo>
                  <a:lnTo>
                    <a:pt x="46" y="570"/>
                  </a:lnTo>
                  <a:lnTo>
                    <a:pt x="38" y="566"/>
                  </a:lnTo>
                  <a:lnTo>
                    <a:pt x="30" y="560"/>
                  </a:lnTo>
                  <a:lnTo>
                    <a:pt x="22" y="554"/>
                  </a:lnTo>
                  <a:lnTo>
                    <a:pt x="18" y="546"/>
                  </a:lnTo>
                  <a:lnTo>
                    <a:pt x="12" y="540"/>
                  </a:lnTo>
                  <a:lnTo>
                    <a:pt x="6" y="522"/>
                  </a:lnTo>
                  <a:lnTo>
                    <a:pt x="2" y="506"/>
                  </a:lnTo>
                  <a:lnTo>
                    <a:pt x="0" y="488"/>
                  </a:lnTo>
                  <a:lnTo>
                    <a:pt x="0" y="472"/>
                  </a:lnTo>
                  <a:lnTo>
                    <a:pt x="0" y="374"/>
                  </a:lnTo>
                  <a:lnTo>
                    <a:pt x="112" y="3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16" name="Freeform 12"/>
            <p:cNvSpPr>
              <a:spLocks/>
            </p:cNvSpPr>
            <p:nvPr userDrawn="1"/>
          </p:nvSpPr>
          <p:spPr bwMode="auto">
            <a:xfrm>
              <a:off x="2332" y="1657"/>
              <a:ext cx="258" cy="576"/>
            </a:xfrm>
            <a:custGeom>
              <a:avLst/>
              <a:gdLst>
                <a:gd name="T0" fmla="*/ 0 w 258"/>
                <a:gd name="T1" fmla="*/ 0 h 576"/>
                <a:gd name="T2" fmla="*/ 258 w 258"/>
                <a:gd name="T3" fmla="*/ 0 h 576"/>
                <a:gd name="T4" fmla="*/ 258 w 258"/>
                <a:gd name="T5" fmla="*/ 576 h 576"/>
                <a:gd name="T6" fmla="*/ 154 w 258"/>
                <a:gd name="T7" fmla="*/ 576 h 576"/>
                <a:gd name="T8" fmla="*/ 154 w 258"/>
                <a:gd name="T9" fmla="*/ 72 h 576"/>
                <a:gd name="T10" fmla="*/ 104 w 258"/>
                <a:gd name="T11" fmla="*/ 72 h 576"/>
                <a:gd name="T12" fmla="*/ 104 w 258"/>
                <a:gd name="T13" fmla="*/ 576 h 576"/>
                <a:gd name="T14" fmla="*/ 0 w 258"/>
                <a:gd name="T15" fmla="*/ 576 h 576"/>
                <a:gd name="T16" fmla="*/ 0 w 258"/>
                <a:gd name="T17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8" h="576">
                  <a:moveTo>
                    <a:pt x="0" y="0"/>
                  </a:moveTo>
                  <a:lnTo>
                    <a:pt x="258" y="0"/>
                  </a:lnTo>
                  <a:lnTo>
                    <a:pt x="258" y="576"/>
                  </a:lnTo>
                  <a:lnTo>
                    <a:pt x="154" y="576"/>
                  </a:lnTo>
                  <a:lnTo>
                    <a:pt x="154" y="72"/>
                  </a:lnTo>
                  <a:lnTo>
                    <a:pt x="104" y="72"/>
                  </a:lnTo>
                  <a:lnTo>
                    <a:pt x="104" y="576"/>
                  </a:lnTo>
                  <a:lnTo>
                    <a:pt x="0" y="57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17" name="Freeform 13"/>
            <p:cNvSpPr>
              <a:spLocks noEditPoints="1"/>
            </p:cNvSpPr>
            <p:nvPr userDrawn="1"/>
          </p:nvSpPr>
          <p:spPr bwMode="auto">
            <a:xfrm>
              <a:off x="2670" y="1657"/>
              <a:ext cx="268" cy="576"/>
            </a:xfrm>
            <a:custGeom>
              <a:avLst/>
              <a:gdLst>
                <a:gd name="T0" fmla="*/ 0 w 268"/>
                <a:gd name="T1" fmla="*/ 576 h 576"/>
                <a:gd name="T2" fmla="*/ 112 w 268"/>
                <a:gd name="T3" fmla="*/ 576 h 576"/>
                <a:gd name="T4" fmla="*/ 112 w 268"/>
                <a:gd name="T5" fmla="*/ 380 h 576"/>
                <a:gd name="T6" fmla="*/ 176 w 268"/>
                <a:gd name="T7" fmla="*/ 380 h 576"/>
                <a:gd name="T8" fmla="*/ 176 w 268"/>
                <a:gd name="T9" fmla="*/ 380 h 576"/>
                <a:gd name="T10" fmla="*/ 190 w 268"/>
                <a:gd name="T11" fmla="*/ 380 h 576"/>
                <a:gd name="T12" fmla="*/ 202 w 268"/>
                <a:gd name="T13" fmla="*/ 378 h 576"/>
                <a:gd name="T14" fmla="*/ 214 w 268"/>
                <a:gd name="T15" fmla="*/ 374 h 576"/>
                <a:gd name="T16" fmla="*/ 224 w 268"/>
                <a:gd name="T17" fmla="*/ 370 h 576"/>
                <a:gd name="T18" fmla="*/ 232 w 268"/>
                <a:gd name="T19" fmla="*/ 364 h 576"/>
                <a:gd name="T20" fmla="*/ 240 w 268"/>
                <a:gd name="T21" fmla="*/ 358 h 576"/>
                <a:gd name="T22" fmla="*/ 252 w 268"/>
                <a:gd name="T23" fmla="*/ 344 h 576"/>
                <a:gd name="T24" fmla="*/ 260 w 268"/>
                <a:gd name="T25" fmla="*/ 328 h 576"/>
                <a:gd name="T26" fmla="*/ 264 w 268"/>
                <a:gd name="T27" fmla="*/ 310 h 576"/>
                <a:gd name="T28" fmla="*/ 266 w 268"/>
                <a:gd name="T29" fmla="*/ 294 h 576"/>
                <a:gd name="T30" fmla="*/ 268 w 268"/>
                <a:gd name="T31" fmla="*/ 278 h 576"/>
                <a:gd name="T32" fmla="*/ 268 w 268"/>
                <a:gd name="T33" fmla="*/ 102 h 576"/>
                <a:gd name="T34" fmla="*/ 268 w 268"/>
                <a:gd name="T35" fmla="*/ 102 h 576"/>
                <a:gd name="T36" fmla="*/ 266 w 268"/>
                <a:gd name="T37" fmla="*/ 86 h 576"/>
                <a:gd name="T38" fmla="*/ 264 w 268"/>
                <a:gd name="T39" fmla="*/ 70 h 576"/>
                <a:gd name="T40" fmla="*/ 260 w 268"/>
                <a:gd name="T41" fmla="*/ 52 h 576"/>
                <a:gd name="T42" fmla="*/ 252 w 268"/>
                <a:gd name="T43" fmla="*/ 36 h 576"/>
                <a:gd name="T44" fmla="*/ 240 w 268"/>
                <a:gd name="T45" fmla="*/ 22 h 576"/>
                <a:gd name="T46" fmla="*/ 232 w 268"/>
                <a:gd name="T47" fmla="*/ 16 h 576"/>
                <a:gd name="T48" fmla="*/ 224 w 268"/>
                <a:gd name="T49" fmla="*/ 10 h 576"/>
                <a:gd name="T50" fmla="*/ 214 w 268"/>
                <a:gd name="T51" fmla="*/ 6 h 576"/>
                <a:gd name="T52" fmla="*/ 202 w 268"/>
                <a:gd name="T53" fmla="*/ 2 h 576"/>
                <a:gd name="T54" fmla="*/ 190 w 268"/>
                <a:gd name="T55" fmla="*/ 0 h 576"/>
                <a:gd name="T56" fmla="*/ 176 w 268"/>
                <a:gd name="T57" fmla="*/ 0 h 576"/>
                <a:gd name="T58" fmla="*/ 0 w 268"/>
                <a:gd name="T59" fmla="*/ 0 h 576"/>
                <a:gd name="T60" fmla="*/ 0 w 268"/>
                <a:gd name="T61" fmla="*/ 576 h 576"/>
                <a:gd name="T62" fmla="*/ 112 w 268"/>
                <a:gd name="T63" fmla="*/ 316 h 576"/>
                <a:gd name="T64" fmla="*/ 112 w 268"/>
                <a:gd name="T65" fmla="*/ 72 h 576"/>
                <a:gd name="T66" fmla="*/ 142 w 268"/>
                <a:gd name="T67" fmla="*/ 72 h 576"/>
                <a:gd name="T68" fmla="*/ 142 w 268"/>
                <a:gd name="T69" fmla="*/ 72 h 576"/>
                <a:gd name="T70" fmla="*/ 150 w 268"/>
                <a:gd name="T71" fmla="*/ 74 h 576"/>
                <a:gd name="T72" fmla="*/ 156 w 268"/>
                <a:gd name="T73" fmla="*/ 80 h 576"/>
                <a:gd name="T74" fmla="*/ 162 w 268"/>
                <a:gd name="T75" fmla="*/ 88 h 576"/>
                <a:gd name="T76" fmla="*/ 162 w 268"/>
                <a:gd name="T77" fmla="*/ 100 h 576"/>
                <a:gd name="T78" fmla="*/ 162 w 268"/>
                <a:gd name="T79" fmla="*/ 288 h 576"/>
                <a:gd name="T80" fmla="*/ 162 w 268"/>
                <a:gd name="T81" fmla="*/ 288 h 576"/>
                <a:gd name="T82" fmla="*/ 162 w 268"/>
                <a:gd name="T83" fmla="*/ 300 h 576"/>
                <a:gd name="T84" fmla="*/ 156 w 268"/>
                <a:gd name="T85" fmla="*/ 310 h 576"/>
                <a:gd name="T86" fmla="*/ 150 w 268"/>
                <a:gd name="T87" fmla="*/ 314 h 576"/>
                <a:gd name="T88" fmla="*/ 142 w 268"/>
                <a:gd name="T89" fmla="*/ 316 h 576"/>
                <a:gd name="T90" fmla="*/ 112 w 268"/>
                <a:gd name="T91" fmla="*/ 316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68" h="576">
                  <a:moveTo>
                    <a:pt x="0" y="576"/>
                  </a:moveTo>
                  <a:lnTo>
                    <a:pt x="112" y="576"/>
                  </a:lnTo>
                  <a:lnTo>
                    <a:pt x="112" y="380"/>
                  </a:lnTo>
                  <a:lnTo>
                    <a:pt x="176" y="380"/>
                  </a:lnTo>
                  <a:lnTo>
                    <a:pt x="176" y="380"/>
                  </a:lnTo>
                  <a:lnTo>
                    <a:pt x="190" y="380"/>
                  </a:lnTo>
                  <a:lnTo>
                    <a:pt x="202" y="378"/>
                  </a:lnTo>
                  <a:lnTo>
                    <a:pt x="214" y="374"/>
                  </a:lnTo>
                  <a:lnTo>
                    <a:pt x="224" y="370"/>
                  </a:lnTo>
                  <a:lnTo>
                    <a:pt x="232" y="364"/>
                  </a:lnTo>
                  <a:lnTo>
                    <a:pt x="240" y="358"/>
                  </a:lnTo>
                  <a:lnTo>
                    <a:pt x="252" y="344"/>
                  </a:lnTo>
                  <a:lnTo>
                    <a:pt x="260" y="328"/>
                  </a:lnTo>
                  <a:lnTo>
                    <a:pt x="264" y="310"/>
                  </a:lnTo>
                  <a:lnTo>
                    <a:pt x="266" y="294"/>
                  </a:lnTo>
                  <a:lnTo>
                    <a:pt x="268" y="278"/>
                  </a:lnTo>
                  <a:lnTo>
                    <a:pt x="268" y="102"/>
                  </a:lnTo>
                  <a:lnTo>
                    <a:pt x="268" y="102"/>
                  </a:lnTo>
                  <a:lnTo>
                    <a:pt x="266" y="86"/>
                  </a:lnTo>
                  <a:lnTo>
                    <a:pt x="264" y="70"/>
                  </a:lnTo>
                  <a:lnTo>
                    <a:pt x="260" y="52"/>
                  </a:lnTo>
                  <a:lnTo>
                    <a:pt x="252" y="36"/>
                  </a:lnTo>
                  <a:lnTo>
                    <a:pt x="240" y="22"/>
                  </a:lnTo>
                  <a:lnTo>
                    <a:pt x="232" y="16"/>
                  </a:lnTo>
                  <a:lnTo>
                    <a:pt x="224" y="10"/>
                  </a:lnTo>
                  <a:lnTo>
                    <a:pt x="214" y="6"/>
                  </a:lnTo>
                  <a:lnTo>
                    <a:pt x="202" y="2"/>
                  </a:lnTo>
                  <a:lnTo>
                    <a:pt x="190" y="0"/>
                  </a:lnTo>
                  <a:lnTo>
                    <a:pt x="176" y="0"/>
                  </a:lnTo>
                  <a:lnTo>
                    <a:pt x="0" y="0"/>
                  </a:lnTo>
                  <a:lnTo>
                    <a:pt x="0" y="576"/>
                  </a:lnTo>
                  <a:close/>
                  <a:moveTo>
                    <a:pt x="112" y="316"/>
                  </a:moveTo>
                  <a:lnTo>
                    <a:pt x="112" y="72"/>
                  </a:lnTo>
                  <a:lnTo>
                    <a:pt x="142" y="72"/>
                  </a:lnTo>
                  <a:lnTo>
                    <a:pt x="142" y="72"/>
                  </a:lnTo>
                  <a:lnTo>
                    <a:pt x="150" y="74"/>
                  </a:lnTo>
                  <a:lnTo>
                    <a:pt x="156" y="80"/>
                  </a:lnTo>
                  <a:lnTo>
                    <a:pt x="162" y="88"/>
                  </a:lnTo>
                  <a:lnTo>
                    <a:pt x="162" y="100"/>
                  </a:lnTo>
                  <a:lnTo>
                    <a:pt x="162" y="288"/>
                  </a:lnTo>
                  <a:lnTo>
                    <a:pt x="162" y="288"/>
                  </a:lnTo>
                  <a:lnTo>
                    <a:pt x="162" y="300"/>
                  </a:lnTo>
                  <a:lnTo>
                    <a:pt x="156" y="310"/>
                  </a:lnTo>
                  <a:lnTo>
                    <a:pt x="150" y="314"/>
                  </a:lnTo>
                  <a:lnTo>
                    <a:pt x="142" y="316"/>
                  </a:lnTo>
                  <a:lnTo>
                    <a:pt x="112" y="3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18" name="Freeform 14"/>
            <p:cNvSpPr>
              <a:spLocks/>
            </p:cNvSpPr>
            <p:nvPr userDrawn="1"/>
          </p:nvSpPr>
          <p:spPr bwMode="auto">
            <a:xfrm>
              <a:off x="3320" y="1657"/>
              <a:ext cx="436" cy="576"/>
            </a:xfrm>
            <a:custGeom>
              <a:avLst/>
              <a:gdLst>
                <a:gd name="T0" fmla="*/ 292 w 436"/>
                <a:gd name="T1" fmla="*/ 0 h 576"/>
                <a:gd name="T2" fmla="*/ 436 w 436"/>
                <a:gd name="T3" fmla="*/ 0 h 576"/>
                <a:gd name="T4" fmla="*/ 436 w 436"/>
                <a:gd name="T5" fmla="*/ 576 h 576"/>
                <a:gd name="T6" fmla="*/ 324 w 436"/>
                <a:gd name="T7" fmla="*/ 576 h 576"/>
                <a:gd name="T8" fmla="*/ 324 w 436"/>
                <a:gd name="T9" fmla="*/ 214 h 576"/>
                <a:gd name="T10" fmla="*/ 320 w 436"/>
                <a:gd name="T11" fmla="*/ 214 h 576"/>
                <a:gd name="T12" fmla="*/ 262 w 436"/>
                <a:gd name="T13" fmla="*/ 576 h 576"/>
                <a:gd name="T14" fmla="*/ 174 w 436"/>
                <a:gd name="T15" fmla="*/ 576 h 576"/>
                <a:gd name="T16" fmla="*/ 116 w 436"/>
                <a:gd name="T17" fmla="*/ 214 h 576"/>
                <a:gd name="T18" fmla="*/ 112 w 436"/>
                <a:gd name="T19" fmla="*/ 214 h 576"/>
                <a:gd name="T20" fmla="*/ 112 w 436"/>
                <a:gd name="T21" fmla="*/ 576 h 576"/>
                <a:gd name="T22" fmla="*/ 0 w 436"/>
                <a:gd name="T23" fmla="*/ 576 h 576"/>
                <a:gd name="T24" fmla="*/ 0 w 436"/>
                <a:gd name="T25" fmla="*/ 0 h 576"/>
                <a:gd name="T26" fmla="*/ 146 w 436"/>
                <a:gd name="T27" fmla="*/ 0 h 576"/>
                <a:gd name="T28" fmla="*/ 218 w 436"/>
                <a:gd name="T29" fmla="*/ 404 h 576"/>
                <a:gd name="T30" fmla="*/ 292 w 436"/>
                <a:gd name="T31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36" h="576">
                  <a:moveTo>
                    <a:pt x="292" y="0"/>
                  </a:moveTo>
                  <a:lnTo>
                    <a:pt x="436" y="0"/>
                  </a:lnTo>
                  <a:lnTo>
                    <a:pt x="436" y="576"/>
                  </a:lnTo>
                  <a:lnTo>
                    <a:pt x="324" y="576"/>
                  </a:lnTo>
                  <a:lnTo>
                    <a:pt x="324" y="214"/>
                  </a:lnTo>
                  <a:lnTo>
                    <a:pt x="320" y="214"/>
                  </a:lnTo>
                  <a:lnTo>
                    <a:pt x="262" y="576"/>
                  </a:lnTo>
                  <a:lnTo>
                    <a:pt x="174" y="576"/>
                  </a:lnTo>
                  <a:lnTo>
                    <a:pt x="116" y="214"/>
                  </a:lnTo>
                  <a:lnTo>
                    <a:pt x="112" y="214"/>
                  </a:lnTo>
                  <a:lnTo>
                    <a:pt x="112" y="576"/>
                  </a:lnTo>
                  <a:lnTo>
                    <a:pt x="0" y="576"/>
                  </a:lnTo>
                  <a:lnTo>
                    <a:pt x="0" y="0"/>
                  </a:lnTo>
                  <a:lnTo>
                    <a:pt x="146" y="0"/>
                  </a:lnTo>
                  <a:lnTo>
                    <a:pt x="218" y="404"/>
                  </a:lnTo>
                  <a:lnTo>
                    <a:pt x="29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19" name="Freeform 15"/>
            <p:cNvSpPr>
              <a:spLocks noEditPoints="1"/>
            </p:cNvSpPr>
            <p:nvPr userDrawn="1"/>
          </p:nvSpPr>
          <p:spPr bwMode="auto">
            <a:xfrm>
              <a:off x="900" y="1159"/>
              <a:ext cx="330" cy="1042"/>
            </a:xfrm>
            <a:custGeom>
              <a:avLst/>
              <a:gdLst>
                <a:gd name="T0" fmla="*/ 288 w 330"/>
                <a:gd name="T1" fmla="*/ 600 h 1042"/>
                <a:gd name="T2" fmla="*/ 272 w 330"/>
                <a:gd name="T3" fmla="*/ 714 h 1042"/>
                <a:gd name="T4" fmla="*/ 270 w 330"/>
                <a:gd name="T5" fmla="*/ 604 h 1042"/>
                <a:gd name="T6" fmla="*/ 254 w 330"/>
                <a:gd name="T7" fmla="*/ 490 h 1042"/>
                <a:gd name="T8" fmla="*/ 216 w 330"/>
                <a:gd name="T9" fmla="*/ 364 h 1042"/>
                <a:gd name="T10" fmla="*/ 176 w 330"/>
                <a:gd name="T11" fmla="*/ 272 h 1042"/>
                <a:gd name="T12" fmla="*/ 152 w 330"/>
                <a:gd name="T13" fmla="*/ 272 h 1042"/>
                <a:gd name="T14" fmla="*/ 92 w 330"/>
                <a:gd name="T15" fmla="*/ 422 h 1042"/>
                <a:gd name="T16" fmla="*/ 74 w 330"/>
                <a:gd name="T17" fmla="*/ 490 h 1042"/>
                <a:gd name="T18" fmla="*/ 56 w 330"/>
                <a:gd name="T19" fmla="*/ 624 h 1042"/>
                <a:gd name="T20" fmla="*/ 54 w 330"/>
                <a:gd name="T21" fmla="*/ 716 h 1042"/>
                <a:gd name="T22" fmla="*/ 40 w 330"/>
                <a:gd name="T23" fmla="*/ 568 h 1042"/>
                <a:gd name="T24" fmla="*/ 40 w 330"/>
                <a:gd name="T25" fmla="*/ 498 h 1042"/>
                <a:gd name="T26" fmla="*/ 52 w 330"/>
                <a:gd name="T27" fmla="*/ 382 h 1042"/>
                <a:gd name="T28" fmla="*/ 72 w 330"/>
                <a:gd name="T29" fmla="*/ 298 h 1042"/>
                <a:gd name="T30" fmla="*/ 128 w 330"/>
                <a:gd name="T31" fmla="*/ 148 h 1042"/>
                <a:gd name="T32" fmla="*/ 164 w 330"/>
                <a:gd name="T33" fmla="*/ 80 h 1042"/>
                <a:gd name="T34" fmla="*/ 216 w 330"/>
                <a:gd name="T35" fmla="*/ 186 h 1042"/>
                <a:gd name="T36" fmla="*/ 256 w 330"/>
                <a:gd name="T37" fmla="*/ 296 h 1042"/>
                <a:gd name="T38" fmla="*/ 274 w 330"/>
                <a:gd name="T39" fmla="*/ 372 h 1042"/>
                <a:gd name="T40" fmla="*/ 290 w 330"/>
                <a:gd name="T41" fmla="*/ 506 h 1042"/>
                <a:gd name="T42" fmla="*/ 164 w 330"/>
                <a:gd name="T43" fmla="*/ 1004 h 1042"/>
                <a:gd name="T44" fmla="*/ 134 w 330"/>
                <a:gd name="T45" fmla="*/ 932 h 1042"/>
                <a:gd name="T46" fmla="*/ 120 w 330"/>
                <a:gd name="T47" fmla="*/ 848 h 1042"/>
                <a:gd name="T48" fmla="*/ 118 w 330"/>
                <a:gd name="T49" fmla="*/ 780 h 1042"/>
                <a:gd name="T50" fmla="*/ 136 w 330"/>
                <a:gd name="T51" fmla="*/ 692 h 1042"/>
                <a:gd name="T52" fmla="*/ 164 w 330"/>
                <a:gd name="T53" fmla="*/ 626 h 1042"/>
                <a:gd name="T54" fmla="*/ 182 w 330"/>
                <a:gd name="T55" fmla="*/ 666 h 1042"/>
                <a:gd name="T56" fmla="*/ 202 w 330"/>
                <a:gd name="T57" fmla="*/ 740 h 1042"/>
                <a:gd name="T58" fmla="*/ 210 w 330"/>
                <a:gd name="T59" fmla="*/ 806 h 1042"/>
                <a:gd name="T60" fmla="*/ 202 w 330"/>
                <a:gd name="T61" fmla="*/ 900 h 1042"/>
                <a:gd name="T62" fmla="*/ 180 w 330"/>
                <a:gd name="T63" fmla="*/ 972 h 1042"/>
                <a:gd name="T64" fmla="*/ 300 w 330"/>
                <a:gd name="T65" fmla="*/ 296 h 1042"/>
                <a:gd name="T66" fmla="*/ 266 w 330"/>
                <a:gd name="T67" fmla="*/ 188 h 1042"/>
                <a:gd name="T68" fmla="*/ 204 w 330"/>
                <a:gd name="T69" fmla="*/ 62 h 1042"/>
                <a:gd name="T70" fmla="*/ 164 w 330"/>
                <a:gd name="T71" fmla="*/ 0 h 1042"/>
                <a:gd name="T72" fmla="*/ 88 w 330"/>
                <a:gd name="T73" fmla="*/ 132 h 1042"/>
                <a:gd name="T74" fmla="*/ 38 w 330"/>
                <a:gd name="T75" fmla="*/ 260 h 1042"/>
                <a:gd name="T76" fmla="*/ 14 w 330"/>
                <a:gd name="T77" fmla="*/ 358 h 1042"/>
                <a:gd name="T78" fmla="*/ 0 w 330"/>
                <a:gd name="T79" fmla="*/ 500 h 1042"/>
                <a:gd name="T80" fmla="*/ 6 w 330"/>
                <a:gd name="T81" fmla="*/ 634 h 1042"/>
                <a:gd name="T82" fmla="*/ 22 w 330"/>
                <a:gd name="T83" fmla="*/ 722 h 1042"/>
                <a:gd name="T84" fmla="*/ 62 w 330"/>
                <a:gd name="T85" fmla="*/ 854 h 1042"/>
                <a:gd name="T86" fmla="*/ 94 w 330"/>
                <a:gd name="T87" fmla="*/ 924 h 1042"/>
                <a:gd name="T88" fmla="*/ 164 w 330"/>
                <a:gd name="T89" fmla="*/ 1042 h 1042"/>
                <a:gd name="T90" fmla="*/ 202 w 330"/>
                <a:gd name="T91" fmla="*/ 986 h 1042"/>
                <a:gd name="T92" fmla="*/ 268 w 330"/>
                <a:gd name="T93" fmla="*/ 846 h 1042"/>
                <a:gd name="T94" fmla="*/ 306 w 330"/>
                <a:gd name="T95" fmla="*/ 722 h 1042"/>
                <a:gd name="T96" fmla="*/ 320 w 330"/>
                <a:gd name="T97" fmla="*/ 652 h 1042"/>
                <a:gd name="T98" fmla="*/ 330 w 330"/>
                <a:gd name="T99" fmla="*/ 532 h 1042"/>
                <a:gd name="T100" fmla="*/ 320 w 330"/>
                <a:gd name="T101" fmla="*/ 402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30" h="1042">
                  <a:moveTo>
                    <a:pt x="290" y="556"/>
                  </a:moveTo>
                  <a:lnTo>
                    <a:pt x="290" y="556"/>
                  </a:lnTo>
                  <a:lnTo>
                    <a:pt x="288" y="600"/>
                  </a:lnTo>
                  <a:lnTo>
                    <a:pt x="284" y="642"/>
                  </a:lnTo>
                  <a:lnTo>
                    <a:pt x="278" y="682"/>
                  </a:lnTo>
                  <a:lnTo>
                    <a:pt x="272" y="714"/>
                  </a:lnTo>
                  <a:lnTo>
                    <a:pt x="272" y="714"/>
                  </a:lnTo>
                  <a:lnTo>
                    <a:pt x="272" y="662"/>
                  </a:lnTo>
                  <a:lnTo>
                    <a:pt x="270" y="604"/>
                  </a:lnTo>
                  <a:lnTo>
                    <a:pt x="262" y="546"/>
                  </a:lnTo>
                  <a:lnTo>
                    <a:pt x="254" y="490"/>
                  </a:lnTo>
                  <a:lnTo>
                    <a:pt x="254" y="490"/>
                  </a:lnTo>
                  <a:lnTo>
                    <a:pt x="246" y="462"/>
                  </a:lnTo>
                  <a:lnTo>
                    <a:pt x="238" y="430"/>
                  </a:lnTo>
                  <a:lnTo>
                    <a:pt x="216" y="364"/>
                  </a:lnTo>
                  <a:lnTo>
                    <a:pt x="202" y="332"/>
                  </a:lnTo>
                  <a:lnTo>
                    <a:pt x="190" y="300"/>
                  </a:lnTo>
                  <a:lnTo>
                    <a:pt x="176" y="272"/>
                  </a:lnTo>
                  <a:lnTo>
                    <a:pt x="164" y="250"/>
                  </a:lnTo>
                  <a:lnTo>
                    <a:pt x="164" y="250"/>
                  </a:lnTo>
                  <a:lnTo>
                    <a:pt x="152" y="272"/>
                  </a:lnTo>
                  <a:lnTo>
                    <a:pt x="140" y="296"/>
                  </a:lnTo>
                  <a:lnTo>
                    <a:pt x="114" y="356"/>
                  </a:lnTo>
                  <a:lnTo>
                    <a:pt x="92" y="422"/>
                  </a:lnTo>
                  <a:lnTo>
                    <a:pt x="82" y="456"/>
                  </a:lnTo>
                  <a:lnTo>
                    <a:pt x="74" y="490"/>
                  </a:lnTo>
                  <a:lnTo>
                    <a:pt x="74" y="490"/>
                  </a:lnTo>
                  <a:lnTo>
                    <a:pt x="68" y="524"/>
                  </a:lnTo>
                  <a:lnTo>
                    <a:pt x="64" y="558"/>
                  </a:lnTo>
                  <a:lnTo>
                    <a:pt x="56" y="624"/>
                  </a:lnTo>
                  <a:lnTo>
                    <a:pt x="54" y="678"/>
                  </a:lnTo>
                  <a:lnTo>
                    <a:pt x="54" y="716"/>
                  </a:lnTo>
                  <a:lnTo>
                    <a:pt x="54" y="716"/>
                  </a:lnTo>
                  <a:lnTo>
                    <a:pt x="50" y="684"/>
                  </a:lnTo>
                  <a:lnTo>
                    <a:pt x="44" y="632"/>
                  </a:lnTo>
                  <a:lnTo>
                    <a:pt x="40" y="568"/>
                  </a:lnTo>
                  <a:lnTo>
                    <a:pt x="38" y="532"/>
                  </a:lnTo>
                  <a:lnTo>
                    <a:pt x="40" y="498"/>
                  </a:lnTo>
                  <a:lnTo>
                    <a:pt x="40" y="498"/>
                  </a:lnTo>
                  <a:lnTo>
                    <a:pt x="42" y="468"/>
                  </a:lnTo>
                  <a:lnTo>
                    <a:pt x="44" y="438"/>
                  </a:lnTo>
                  <a:lnTo>
                    <a:pt x="52" y="382"/>
                  </a:lnTo>
                  <a:lnTo>
                    <a:pt x="62" y="334"/>
                  </a:lnTo>
                  <a:lnTo>
                    <a:pt x="72" y="298"/>
                  </a:lnTo>
                  <a:lnTo>
                    <a:pt x="72" y="298"/>
                  </a:lnTo>
                  <a:lnTo>
                    <a:pt x="86" y="254"/>
                  </a:lnTo>
                  <a:lnTo>
                    <a:pt x="102" y="214"/>
                  </a:lnTo>
                  <a:lnTo>
                    <a:pt x="128" y="148"/>
                  </a:lnTo>
                  <a:lnTo>
                    <a:pt x="150" y="102"/>
                  </a:lnTo>
                  <a:lnTo>
                    <a:pt x="164" y="80"/>
                  </a:lnTo>
                  <a:lnTo>
                    <a:pt x="164" y="80"/>
                  </a:lnTo>
                  <a:lnTo>
                    <a:pt x="178" y="106"/>
                  </a:lnTo>
                  <a:lnTo>
                    <a:pt x="202" y="154"/>
                  </a:lnTo>
                  <a:lnTo>
                    <a:pt x="216" y="186"/>
                  </a:lnTo>
                  <a:lnTo>
                    <a:pt x="230" y="220"/>
                  </a:lnTo>
                  <a:lnTo>
                    <a:pt x="244" y="258"/>
                  </a:lnTo>
                  <a:lnTo>
                    <a:pt x="256" y="296"/>
                  </a:lnTo>
                  <a:lnTo>
                    <a:pt x="256" y="296"/>
                  </a:lnTo>
                  <a:lnTo>
                    <a:pt x="266" y="334"/>
                  </a:lnTo>
                  <a:lnTo>
                    <a:pt x="274" y="372"/>
                  </a:lnTo>
                  <a:lnTo>
                    <a:pt x="280" y="408"/>
                  </a:lnTo>
                  <a:lnTo>
                    <a:pt x="284" y="442"/>
                  </a:lnTo>
                  <a:lnTo>
                    <a:pt x="290" y="506"/>
                  </a:lnTo>
                  <a:lnTo>
                    <a:pt x="290" y="556"/>
                  </a:lnTo>
                  <a:close/>
                  <a:moveTo>
                    <a:pt x="164" y="1004"/>
                  </a:moveTo>
                  <a:lnTo>
                    <a:pt x="164" y="1004"/>
                  </a:lnTo>
                  <a:lnTo>
                    <a:pt x="150" y="974"/>
                  </a:lnTo>
                  <a:lnTo>
                    <a:pt x="142" y="954"/>
                  </a:lnTo>
                  <a:lnTo>
                    <a:pt x="134" y="932"/>
                  </a:lnTo>
                  <a:lnTo>
                    <a:pt x="128" y="908"/>
                  </a:lnTo>
                  <a:lnTo>
                    <a:pt x="122" y="880"/>
                  </a:lnTo>
                  <a:lnTo>
                    <a:pt x="120" y="848"/>
                  </a:lnTo>
                  <a:lnTo>
                    <a:pt x="116" y="814"/>
                  </a:lnTo>
                  <a:lnTo>
                    <a:pt x="116" y="814"/>
                  </a:lnTo>
                  <a:lnTo>
                    <a:pt x="118" y="780"/>
                  </a:lnTo>
                  <a:lnTo>
                    <a:pt x="122" y="748"/>
                  </a:lnTo>
                  <a:lnTo>
                    <a:pt x="128" y="718"/>
                  </a:lnTo>
                  <a:lnTo>
                    <a:pt x="136" y="692"/>
                  </a:lnTo>
                  <a:lnTo>
                    <a:pt x="144" y="670"/>
                  </a:lnTo>
                  <a:lnTo>
                    <a:pt x="152" y="650"/>
                  </a:lnTo>
                  <a:lnTo>
                    <a:pt x="164" y="626"/>
                  </a:lnTo>
                  <a:lnTo>
                    <a:pt x="164" y="626"/>
                  </a:lnTo>
                  <a:lnTo>
                    <a:pt x="176" y="648"/>
                  </a:lnTo>
                  <a:lnTo>
                    <a:pt x="182" y="666"/>
                  </a:lnTo>
                  <a:lnTo>
                    <a:pt x="190" y="688"/>
                  </a:lnTo>
                  <a:lnTo>
                    <a:pt x="196" y="712"/>
                  </a:lnTo>
                  <a:lnTo>
                    <a:pt x="202" y="740"/>
                  </a:lnTo>
                  <a:lnTo>
                    <a:pt x="208" y="772"/>
                  </a:lnTo>
                  <a:lnTo>
                    <a:pt x="210" y="806"/>
                  </a:lnTo>
                  <a:lnTo>
                    <a:pt x="210" y="806"/>
                  </a:lnTo>
                  <a:lnTo>
                    <a:pt x="210" y="840"/>
                  </a:lnTo>
                  <a:lnTo>
                    <a:pt x="206" y="870"/>
                  </a:lnTo>
                  <a:lnTo>
                    <a:pt x="202" y="900"/>
                  </a:lnTo>
                  <a:lnTo>
                    <a:pt x="194" y="926"/>
                  </a:lnTo>
                  <a:lnTo>
                    <a:pt x="188" y="950"/>
                  </a:lnTo>
                  <a:lnTo>
                    <a:pt x="180" y="972"/>
                  </a:lnTo>
                  <a:lnTo>
                    <a:pt x="164" y="1004"/>
                  </a:lnTo>
                  <a:close/>
                  <a:moveTo>
                    <a:pt x="300" y="296"/>
                  </a:moveTo>
                  <a:lnTo>
                    <a:pt x="300" y="296"/>
                  </a:lnTo>
                  <a:lnTo>
                    <a:pt x="292" y="268"/>
                  </a:lnTo>
                  <a:lnTo>
                    <a:pt x="284" y="242"/>
                  </a:lnTo>
                  <a:lnTo>
                    <a:pt x="266" y="188"/>
                  </a:lnTo>
                  <a:lnTo>
                    <a:pt x="244" y="140"/>
                  </a:lnTo>
                  <a:lnTo>
                    <a:pt x="224" y="98"/>
                  </a:lnTo>
                  <a:lnTo>
                    <a:pt x="204" y="62"/>
                  </a:lnTo>
                  <a:lnTo>
                    <a:pt x="186" y="32"/>
                  </a:lnTo>
                  <a:lnTo>
                    <a:pt x="164" y="0"/>
                  </a:lnTo>
                  <a:lnTo>
                    <a:pt x="164" y="0"/>
                  </a:lnTo>
                  <a:lnTo>
                    <a:pt x="142" y="34"/>
                  </a:lnTo>
                  <a:lnTo>
                    <a:pt x="108" y="94"/>
                  </a:lnTo>
                  <a:lnTo>
                    <a:pt x="88" y="132"/>
                  </a:lnTo>
                  <a:lnTo>
                    <a:pt x="70" y="172"/>
                  </a:lnTo>
                  <a:lnTo>
                    <a:pt x="54" y="214"/>
                  </a:lnTo>
                  <a:lnTo>
                    <a:pt x="38" y="260"/>
                  </a:lnTo>
                  <a:lnTo>
                    <a:pt x="38" y="260"/>
                  </a:lnTo>
                  <a:lnTo>
                    <a:pt x="24" y="310"/>
                  </a:lnTo>
                  <a:lnTo>
                    <a:pt x="14" y="358"/>
                  </a:lnTo>
                  <a:lnTo>
                    <a:pt x="8" y="406"/>
                  </a:lnTo>
                  <a:lnTo>
                    <a:pt x="2" y="454"/>
                  </a:lnTo>
                  <a:lnTo>
                    <a:pt x="0" y="500"/>
                  </a:lnTo>
                  <a:lnTo>
                    <a:pt x="0" y="546"/>
                  </a:lnTo>
                  <a:lnTo>
                    <a:pt x="2" y="590"/>
                  </a:lnTo>
                  <a:lnTo>
                    <a:pt x="6" y="634"/>
                  </a:lnTo>
                  <a:lnTo>
                    <a:pt x="6" y="634"/>
                  </a:lnTo>
                  <a:lnTo>
                    <a:pt x="14" y="680"/>
                  </a:lnTo>
                  <a:lnTo>
                    <a:pt x="22" y="722"/>
                  </a:lnTo>
                  <a:lnTo>
                    <a:pt x="32" y="762"/>
                  </a:lnTo>
                  <a:lnTo>
                    <a:pt x="44" y="800"/>
                  </a:lnTo>
                  <a:lnTo>
                    <a:pt x="62" y="854"/>
                  </a:lnTo>
                  <a:lnTo>
                    <a:pt x="70" y="876"/>
                  </a:lnTo>
                  <a:lnTo>
                    <a:pt x="70" y="876"/>
                  </a:lnTo>
                  <a:lnTo>
                    <a:pt x="94" y="924"/>
                  </a:lnTo>
                  <a:lnTo>
                    <a:pt x="118" y="970"/>
                  </a:lnTo>
                  <a:lnTo>
                    <a:pt x="142" y="1010"/>
                  </a:lnTo>
                  <a:lnTo>
                    <a:pt x="164" y="1042"/>
                  </a:lnTo>
                  <a:lnTo>
                    <a:pt x="164" y="1042"/>
                  </a:lnTo>
                  <a:lnTo>
                    <a:pt x="182" y="1018"/>
                  </a:lnTo>
                  <a:lnTo>
                    <a:pt x="202" y="986"/>
                  </a:lnTo>
                  <a:lnTo>
                    <a:pt x="224" y="946"/>
                  </a:lnTo>
                  <a:lnTo>
                    <a:pt x="246" y="900"/>
                  </a:lnTo>
                  <a:lnTo>
                    <a:pt x="268" y="846"/>
                  </a:lnTo>
                  <a:lnTo>
                    <a:pt x="288" y="786"/>
                  </a:lnTo>
                  <a:lnTo>
                    <a:pt x="298" y="754"/>
                  </a:lnTo>
                  <a:lnTo>
                    <a:pt x="306" y="722"/>
                  </a:lnTo>
                  <a:lnTo>
                    <a:pt x="314" y="686"/>
                  </a:lnTo>
                  <a:lnTo>
                    <a:pt x="320" y="652"/>
                  </a:lnTo>
                  <a:lnTo>
                    <a:pt x="320" y="652"/>
                  </a:lnTo>
                  <a:lnTo>
                    <a:pt x="324" y="612"/>
                  </a:lnTo>
                  <a:lnTo>
                    <a:pt x="328" y="572"/>
                  </a:lnTo>
                  <a:lnTo>
                    <a:pt x="330" y="532"/>
                  </a:lnTo>
                  <a:lnTo>
                    <a:pt x="328" y="492"/>
                  </a:lnTo>
                  <a:lnTo>
                    <a:pt x="326" y="448"/>
                  </a:lnTo>
                  <a:lnTo>
                    <a:pt x="320" y="402"/>
                  </a:lnTo>
                  <a:lnTo>
                    <a:pt x="312" y="352"/>
                  </a:lnTo>
                  <a:lnTo>
                    <a:pt x="300" y="2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20" name="Freeform 19"/>
            <p:cNvSpPr>
              <a:spLocks/>
            </p:cNvSpPr>
            <p:nvPr userDrawn="1"/>
          </p:nvSpPr>
          <p:spPr bwMode="auto">
            <a:xfrm>
              <a:off x="264" y="1659"/>
              <a:ext cx="1008" cy="1150"/>
            </a:xfrm>
            <a:custGeom>
              <a:avLst/>
              <a:gdLst>
                <a:gd name="T0" fmla="*/ 584 w 1008"/>
                <a:gd name="T1" fmla="*/ 754 h 1150"/>
                <a:gd name="T2" fmla="*/ 610 w 1008"/>
                <a:gd name="T3" fmla="*/ 734 h 1150"/>
                <a:gd name="T4" fmla="*/ 654 w 1008"/>
                <a:gd name="T5" fmla="*/ 714 h 1150"/>
                <a:gd name="T6" fmla="*/ 700 w 1008"/>
                <a:gd name="T7" fmla="*/ 706 h 1150"/>
                <a:gd name="T8" fmla="*/ 746 w 1008"/>
                <a:gd name="T9" fmla="*/ 714 h 1150"/>
                <a:gd name="T10" fmla="*/ 790 w 1008"/>
                <a:gd name="T11" fmla="*/ 734 h 1150"/>
                <a:gd name="T12" fmla="*/ 816 w 1008"/>
                <a:gd name="T13" fmla="*/ 754 h 1150"/>
                <a:gd name="T14" fmla="*/ 844 w 1008"/>
                <a:gd name="T15" fmla="*/ 792 h 1150"/>
                <a:gd name="T16" fmla="*/ 860 w 1008"/>
                <a:gd name="T17" fmla="*/ 838 h 1150"/>
                <a:gd name="T18" fmla="*/ 862 w 1008"/>
                <a:gd name="T19" fmla="*/ 884 h 1150"/>
                <a:gd name="T20" fmla="*/ 852 w 1008"/>
                <a:gd name="T21" fmla="*/ 928 h 1150"/>
                <a:gd name="T22" fmla="*/ 826 w 1008"/>
                <a:gd name="T23" fmla="*/ 970 h 1150"/>
                <a:gd name="T24" fmla="*/ 814 w 1008"/>
                <a:gd name="T25" fmla="*/ 984 h 1150"/>
                <a:gd name="T26" fmla="*/ 762 w 1008"/>
                <a:gd name="T27" fmla="*/ 1024 h 1150"/>
                <a:gd name="T28" fmla="*/ 676 w 1008"/>
                <a:gd name="T29" fmla="*/ 1064 h 1150"/>
                <a:gd name="T30" fmla="*/ 584 w 1008"/>
                <a:gd name="T31" fmla="*/ 1078 h 1150"/>
                <a:gd name="T32" fmla="*/ 520 w 1008"/>
                <a:gd name="T33" fmla="*/ 1072 h 1150"/>
                <a:gd name="T34" fmla="*/ 432 w 1008"/>
                <a:gd name="T35" fmla="*/ 1040 h 1150"/>
                <a:gd name="T36" fmla="*/ 352 w 1008"/>
                <a:gd name="T37" fmla="*/ 984 h 1150"/>
                <a:gd name="T38" fmla="*/ 314 w 1008"/>
                <a:gd name="T39" fmla="*/ 940 h 1150"/>
                <a:gd name="T40" fmla="*/ 276 w 1008"/>
                <a:gd name="T41" fmla="*/ 864 h 1150"/>
                <a:gd name="T42" fmla="*/ 258 w 1008"/>
                <a:gd name="T43" fmla="*/ 784 h 1150"/>
                <a:gd name="T44" fmla="*/ 260 w 1008"/>
                <a:gd name="T45" fmla="*/ 702 h 1150"/>
                <a:gd name="T46" fmla="*/ 284 w 1008"/>
                <a:gd name="T47" fmla="*/ 624 h 1150"/>
                <a:gd name="T48" fmla="*/ 312 w 1008"/>
                <a:gd name="T49" fmla="*/ 576 h 1150"/>
                <a:gd name="T50" fmla="*/ 352 w 1008"/>
                <a:gd name="T51" fmla="*/ 528 h 1150"/>
                <a:gd name="T52" fmla="*/ 432 w 1008"/>
                <a:gd name="T53" fmla="*/ 470 h 1150"/>
                <a:gd name="T54" fmla="*/ 520 w 1008"/>
                <a:gd name="T55" fmla="*/ 438 h 1150"/>
                <a:gd name="T56" fmla="*/ 584 w 1008"/>
                <a:gd name="T57" fmla="*/ 0 h 1150"/>
                <a:gd name="T58" fmla="*/ 524 w 1008"/>
                <a:gd name="T59" fmla="*/ 4 h 1150"/>
                <a:gd name="T60" fmla="*/ 438 w 1008"/>
                <a:gd name="T61" fmla="*/ 20 h 1150"/>
                <a:gd name="T62" fmla="*/ 356 w 1008"/>
                <a:gd name="T63" fmla="*/ 46 h 1150"/>
                <a:gd name="T64" fmla="*/ 282 w 1008"/>
                <a:gd name="T65" fmla="*/ 84 h 1150"/>
                <a:gd name="T66" fmla="*/ 212 w 1008"/>
                <a:gd name="T67" fmla="*/ 132 h 1150"/>
                <a:gd name="T68" fmla="*/ 152 w 1008"/>
                <a:gd name="T69" fmla="*/ 190 h 1150"/>
                <a:gd name="T70" fmla="*/ 100 w 1008"/>
                <a:gd name="T71" fmla="*/ 254 h 1150"/>
                <a:gd name="T72" fmla="*/ 58 w 1008"/>
                <a:gd name="T73" fmla="*/ 326 h 1150"/>
                <a:gd name="T74" fmla="*/ 26 w 1008"/>
                <a:gd name="T75" fmla="*/ 404 h 1150"/>
                <a:gd name="T76" fmla="*/ 6 w 1008"/>
                <a:gd name="T77" fmla="*/ 488 h 1150"/>
                <a:gd name="T78" fmla="*/ 0 w 1008"/>
                <a:gd name="T79" fmla="*/ 576 h 1150"/>
                <a:gd name="T80" fmla="*/ 4 w 1008"/>
                <a:gd name="T81" fmla="*/ 634 h 1150"/>
                <a:gd name="T82" fmla="*/ 18 w 1008"/>
                <a:gd name="T83" fmla="*/ 718 h 1150"/>
                <a:gd name="T84" fmla="*/ 46 w 1008"/>
                <a:gd name="T85" fmla="*/ 798 h 1150"/>
                <a:gd name="T86" fmla="*/ 84 w 1008"/>
                <a:gd name="T87" fmla="*/ 872 h 1150"/>
                <a:gd name="T88" fmla="*/ 134 w 1008"/>
                <a:gd name="T89" fmla="*/ 940 h 1150"/>
                <a:gd name="T90" fmla="*/ 192 w 1008"/>
                <a:gd name="T91" fmla="*/ 1000 h 1150"/>
                <a:gd name="T92" fmla="*/ 258 w 1008"/>
                <a:gd name="T93" fmla="*/ 1052 h 1150"/>
                <a:gd name="T94" fmla="*/ 330 w 1008"/>
                <a:gd name="T95" fmla="*/ 1092 h 1150"/>
                <a:gd name="T96" fmla="*/ 410 w 1008"/>
                <a:gd name="T97" fmla="*/ 1124 h 1150"/>
                <a:gd name="T98" fmla="*/ 494 w 1008"/>
                <a:gd name="T99" fmla="*/ 1142 h 1150"/>
                <a:gd name="T100" fmla="*/ 584 w 1008"/>
                <a:gd name="T101" fmla="*/ 1150 h 1150"/>
                <a:gd name="T102" fmla="*/ 646 w 1008"/>
                <a:gd name="T103" fmla="*/ 1146 h 1150"/>
                <a:gd name="T104" fmla="*/ 734 w 1008"/>
                <a:gd name="T105" fmla="*/ 1130 h 1150"/>
                <a:gd name="T106" fmla="*/ 818 w 1008"/>
                <a:gd name="T107" fmla="*/ 1100 h 1150"/>
                <a:gd name="T108" fmla="*/ 896 w 1008"/>
                <a:gd name="T109" fmla="*/ 1060 h 1150"/>
                <a:gd name="T110" fmla="*/ 966 w 1008"/>
                <a:gd name="T111" fmla="*/ 1008 h 1150"/>
                <a:gd name="T112" fmla="*/ 1008 w 1008"/>
                <a:gd name="T113" fmla="*/ 574 h 1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8" h="1150">
                  <a:moveTo>
                    <a:pt x="584" y="574"/>
                  </a:moveTo>
                  <a:lnTo>
                    <a:pt x="584" y="754"/>
                  </a:lnTo>
                  <a:lnTo>
                    <a:pt x="584" y="754"/>
                  </a:lnTo>
                  <a:lnTo>
                    <a:pt x="584" y="754"/>
                  </a:lnTo>
                  <a:lnTo>
                    <a:pt x="596" y="742"/>
                  </a:lnTo>
                  <a:lnTo>
                    <a:pt x="610" y="734"/>
                  </a:lnTo>
                  <a:lnTo>
                    <a:pt x="624" y="726"/>
                  </a:lnTo>
                  <a:lnTo>
                    <a:pt x="638" y="718"/>
                  </a:lnTo>
                  <a:lnTo>
                    <a:pt x="654" y="714"/>
                  </a:lnTo>
                  <a:lnTo>
                    <a:pt x="668" y="710"/>
                  </a:lnTo>
                  <a:lnTo>
                    <a:pt x="684" y="708"/>
                  </a:lnTo>
                  <a:lnTo>
                    <a:pt x="700" y="706"/>
                  </a:lnTo>
                  <a:lnTo>
                    <a:pt x="716" y="708"/>
                  </a:lnTo>
                  <a:lnTo>
                    <a:pt x="732" y="710"/>
                  </a:lnTo>
                  <a:lnTo>
                    <a:pt x="746" y="714"/>
                  </a:lnTo>
                  <a:lnTo>
                    <a:pt x="762" y="718"/>
                  </a:lnTo>
                  <a:lnTo>
                    <a:pt x="776" y="726"/>
                  </a:lnTo>
                  <a:lnTo>
                    <a:pt x="790" y="734"/>
                  </a:lnTo>
                  <a:lnTo>
                    <a:pt x="804" y="742"/>
                  </a:lnTo>
                  <a:lnTo>
                    <a:pt x="816" y="754"/>
                  </a:lnTo>
                  <a:lnTo>
                    <a:pt x="816" y="754"/>
                  </a:lnTo>
                  <a:lnTo>
                    <a:pt x="826" y="766"/>
                  </a:lnTo>
                  <a:lnTo>
                    <a:pt x="836" y="780"/>
                  </a:lnTo>
                  <a:lnTo>
                    <a:pt x="844" y="792"/>
                  </a:lnTo>
                  <a:lnTo>
                    <a:pt x="852" y="808"/>
                  </a:lnTo>
                  <a:lnTo>
                    <a:pt x="856" y="822"/>
                  </a:lnTo>
                  <a:lnTo>
                    <a:pt x="860" y="838"/>
                  </a:lnTo>
                  <a:lnTo>
                    <a:pt x="862" y="852"/>
                  </a:lnTo>
                  <a:lnTo>
                    <a:pt x="864" y="868"/>
                  </a:lnTo>
                  <a:lnTo>
                    <a:pt x="862" y="884"/>
                  </a:lnTo>
                  <a:lnTo>
                    <a:pt x="860" y="898"/>
                  </a:lnTo>
                  <a:lnTo>
                    <a:pt x="856" y="914"/>
                  </a:lnTo>
                  <a:lnTo>
                    <a:pt x="852" y="928"/>
                  </a:lnTo>
                  <a:lnTo>
                    <a:pt x="844" y="944"/>
                  </a:lnTo>
                  <a:lnTo>
                    <a:pt x="836" y="956"/>
                  </a:lnTo>
                  <a:lnTo>
                    <a:pt x="826" y="970"/>
                  </a:lnTo>
                  <a:lnTo>
                    <a:pt x="816" y="982"/>
                  </a:lnTo>
                  <a:lnTo>
                    <a:pt x="814" y="982"/>
                  </a:lnTo>
                  <a:lnTo>
                    <a:pt x="814" y="984"/>
                  </a:lnTo>
                  <a:lnTo>
                    <a:pt x="814" y="984"/>
                  </a:lnTo>
                  <a:lnTo>
                    <a:pt x="790" y="1006"/>
                  </a:lnTo>
                  <a:lnTo>
                    <a:pt x="762" y="1024"/>
                  </a:lnTo>
                  <a:lnTo>
                    <a:pt x="734" y="1040"/>
                  </a:lnTo>
                  <a:lnTo>
                    <a:pt x="706" y="1054"/>
                  </a:lnTo>
                  <a:lnTo>
                    <a:pt x="676" y="1064"/>
                  </a:lnTo>
                  <a:lnTo>
                    <a:pt x="646" y="1072"/>
                  </a:lnTo>
                  <a:lnTo>
                    <a:pt x="614" y="1076"/>
                  </a:lnTo>
                  <a:lnTo>
                    <a:pt x="584" y="1078"/>
                  </a:lnTo>
                  <a:lnTo>
                    <a:pt x="584" y="1078"/>
                  </a:lnTo>
                  <a:lnTo>
                    <a:pt x="552" y="1076"/>
                  </a:lnTo>
                  <a:lnTo>
                    <a:pt x="520" y="1072"/>
                  </a:lnTo>
                  <a:lnTo>
                    <a:pt x="490" y="1064"/>
                  </a:lnTo>
                  <a:lnTo>
                    <a:pt x="460" y="1054"/>
                  </a:lnTo>
                  <a:lnTo>
                    <a:pt x="432" y="1040"/>
                  </a:lnTo>
                  <a:lnTo>
                    <a:pt x="404" y="1024"/>
                  </a:lnTo>
                  <a:lnTo>
                    <a:pt x="376" y="1006"/>
                  </a:lnTo>
                  <a:lnTo>
                    <a:pt x="352" y="984"/>
                  </a:lnTo>
                  <a:lnTo>
                    <a:pt x="352" y="984"/>
                  </a:lnTo>
                  <a:lnTo>
                    <a:pt x="332" y="962"/>
                  </a:lnTo>
                  <a:lnTo>
                    <a:pt x="314" y="940"/>
                  </a:lnTo>
                  <a:lnTo>
                    <a:pt x="298" y="916"/>
                  </a:lnTo>
                  <a:lnTo>
                    <a:pt x="286" y="890"/>
                  </a:lnTo>
                  <a:lnTo>
                    <a:pt x="276" y="864"/>
                  </a:lnTo>
                  <a:lnTo>
                    <a:pt x="266" y="838"/>
                  </a:lnTo>
                  <a:lnTo>
                    <a:pt x="260" y="812"/>
                  </a:lnTo>
                  <a:lnTo>
                    <a:pt x="258" y="784"/>
                  </a:lnTo>
                  <a:lnTo>
                    <a:pt x="256" y="758"/>
                  </a:lnTo>
                  <a:lnTo>
                    <a:pt x="256" y="730"/>
                  </a:lnTo>
                  <a:lnTo>
                    <a:pt x="260" y="702"/>
                  </a:lnTo>
                  <a:lnTo>
                    <a:pt x="266" y="676"/>
                  </a:lnTo>
                  <a:lnTo>
                    <a:pt x="274" y="650"/>
                  </a:lnTo>
                  <a:lnTo>
                    <a:pt x="284" y="624"/>
                  </a:lnTo>
                  <a:lnTo>
                    <a:pt x="296" y="600"/>
                  </a:lnTo>
                  <a:lnTo>
                    <a:pt x="312" y="576"/>
                  </a:lnTo>
                  <a:lnTo>
                    <a:pt x="312" y="576"/>
                  </a:lnTo>
                  <a:lnTo>
                    <a:pt x="330" y="550"/>
                  </a:lnTo>
                  <a:lnTo>
                    <a:pt x="352" y="528"/>
                  </a:lnTo>
                  <a:lnTo>
                    <a:pt x="352" y="528"/>
                  </a:lnTo>
                  <a:lnTo>
                    <a:pt x="376" y="506"/>
                  </a:lnTo>
                  <a:lnTo>
                    <a:pt x="404" y="486"/>
                  </a:lnTo>
                  <a:lnTo>
                    <a:pt x="432" y="470"/>
                  </a:lnTo>
                  <a:lnTo>
                    <a:pt x="460" y="456"/>
                  </a:lnTo>
                  <a:lnTo>
                    <a:pt x="490" y="446"/>
                  </a:lnTo>
                  <a:lnTo>
                    <a:pt x="520" y="438"/>
                  </a:lnTo>
                  <a:lnTo>
                    <a:pt x="552" y="434"/>
                  </a:lnTo>
                  <a:lnTo>
                    <a:pt x="584" y="432"/>
                  </a:lnTo>
                  <a:lnTo>
                    <a:pt x="584" y="0"/>
                  </a:lnTo>
                  <a:lnTo>
                    <a:pt x="584" y="0"/>
                  </a:lnTo>
                  <a:lnTo>
                    <a:pt x="554" y="2"/>
                  </a:lnTo>
                  <a:lnTo>
                    <a:pt x="524" y="4"/>
                  </a:lnTo>
                  <a:lnTo>
                    <a:pt x="494" y="8"/>
                  </a:lnTo>
                  <a:lnTo>
                    <a:pt x="466" y="12"/>
                  </a:lnTo>
                  <a:lnTo>
                    <a:pt x="438" y="20"/>
                  </a:lnTo>
                  <a:lnTo>
                    <a:pt x="410" y="26"/>
                  </a:lnTo>
                  <a:lnTo>
                    <a:pt x="382" y="36"/>
                  </a:lnTo>
                  <a:lnTo>
                    <a:pt x="356" y="46"/>
                  </a:lnTo>
                  <a:lnTo>
                    <a:pt x="330" y="58"/>
                  </a:lnTo>
                  <a:lnTo>
                    <a:pt x="306" y="70"/>
                  </a:lnTo>
                  <a:lnTo>
                    <a:pt x="282" y="84"/>
                  </a:lnTo>
                  <a:lnTo>
                    <a:pt x="258" y="100"/>
                  </a:lnTo>
                  <a:lnTo>
                    <a:pt x="234" y="116"/>
                  </a:lnTo>
                  <a:lnTo>
                    <a:pt x="212" y="132"/>
                  </a:lnTo>
                  <a:lnTo>
                    <a:pt x="192" y="150"/>
                  </a:lnTo>
                  <a:lnTo>
                    <a:pt x="172" y="170"/>
                  </a:lnTo>
                  <a:lnTo>
                    <a:pt x="152" y="190"/>
                  </a:lnTo>
                  <a:lnTo>
                    <a:pt x="134" y="210"/>
                  </a:lnTo>
                  <a:lnTo>
                    <a:pt x="116" y="232"/>
                  </a:lnTo>
                  <a:lnTo>
                    <a:pt x="100" y="254"/>
                  </a:lnTo>
                  <a:lnTo>
                    <a:pt x="84" y="278"/>
                  </a:lnTo>
                  <a:lnTo>
                    <a:pt x="70" y="302"/>
                  </a:lnTo>
                  <a:lnTo>
                    <a:pt x="58" y="326"/>
                  </a:lnTo>
                  <a:lnTo>
                    <a:pt x="46" y="352"/>
                  </a:lnTo>
                  <a:lnTo>
                    <a:pt x="36" y="378"/>
                  </a:lnTo>
                  <a:lnTo>
                    <a:pt x="26" y="404"/>
                  </a:lnTo>
                  <a:lnTo>
                    <a:pt x="18" y="432"/>
                  </a:lnTo>
                  <a:lnTo>
                    <a:pt x="12" y="460"/>
                  </a:lnTo>
                  <a:lnTo>
                    <a:pt x="6" y="488"/>
                  </a:lnTo>
                  <a:lnTo>
                    <a:pt x="4" y="516"/>
                  </a:lnTo>
                  <a:lnTo>
                    <a:pt x="2" y="546"/>
                  </a:lnTo>
                  <a:lnTo>
                    <a:pt x="0" y="576"/>
                  </a:lnTo>
                  <a:lnTo>
                    <a:pt x="0" y="576"/>
                  </a:lnTo>
                  <a:lnTo>
                    <a:pt x="2" y="604"/>
                  </a:lnTo>
                  <a:lnTo>
                    <a:pt x="4" y="634"/>
                  </a:lnTo>
                  <a:lnTo>
                    <a:pt x="6" y="662"/>
                  </a:lnTo>
                  <a:lnTo>
                    <a:pt x="12" y="690"/>
                  </a:lnTo>
                  <a:lnTo>
                    <a:pt x="18" y="718"/>
                  </a:lnTo>
                  <a:lnTo>
                    <a:pt x="26" y="746"/>
                  </a:lnTo>
                  <a:lnTo>
                    <a:pt x="36" y="772"/>
                  </a:lnTo>
                  <a:lnTo>
                    <a:pt x="46" y="798"/>
                  </a:lnTo>
                  <a:lnTo>
                    <a:pt x="58" y="824"/>
                  </a:lnTo>
                  <a:lnTo>
                    <a:pt x="70" y="848"/>
                  </a:lnTo>
                  <a:lnTo>
                    <a:pt x="84" y="872"/>
                  </a:lnTo>
                  <a:lnTo>
                    <a:pt x="100" y="896"/>
                  </a:lnTo>
                  <a:lnTo>
                    <a:pt x="116" y="918"/>
                  </a:lnTo>
                  <a:lnTo>
                    <a:pt x="134" y="940"/>
                  </a:lnTo>
                  <a:lnTo>
                    <a:pt x="152" y="962"/>
                  </a:lnTo>
                  <a:lnTo>
                    <a:pt x="172" y="982"/>
                  </a:lnTo>
                  <a:lnTo>
                    <a:pt x="192" y="1000"/>
                  </a:lnTo>
                  <a:lnTo>
                    <a:pt x="212" y="1018"/>
                  </a:lnTo>
                  <a:lnTo>
                    <a:pt x="234" y="1036"/>
                  </a:lnTo>
                  <a:lnTo>
                    <a:pt x="258" y="1052"/>
                  </a:lnTo>
                  <a:lnTo>
                    <a:pt x="282" y="1066"/>
                  </a:lnTo>
                  <a:lnTo>
                    <a:pt x="306" y="1080"/>
                  </a:lnTo>
                  <a:lnTo>
                    <a:pt x="330" y="1092"/>
                  </a:lnTo>
                  <a:lnTo>
                    <a:pt x="356" y="1104"/>
                  </a:lnTo>
                  <a:lnTo>
                    <a:pt x="382" y="1114"/>
                  </a:lnTo>
                  <a:lnTo>
                    <a:pt x="410" y="1124"/>
                  </a:lnTo>
                  <a:lnTo>
                    <a:pt x="438" y="1132"/>
                  </a:lnTo>
                  <a:lnTo>
                    <a:pt x="466" y="1138"/>
                  </a:lnTo>
                  <a:lnTo>
                    <a:pt x="494" y="1142"/>
                  </a:lnTo>
                  <a:lnTo>
                    <a:pt x="524" y="1146"/>
                  </a:lnTo>
                  <a:lnTo>
                    <a:pt x="554" y="1148"/>
                  </a:lnTo>
                  <a:lnTo>
                    <a:pt x="584" y="1150"/>
                  </a:lnTo>
                  <a:lnTo>
                    <a:pt x="584" y="1150"/>
                  </a:lnTo>
                  <a:lnTo>
                    <a:pt x="614" y="1148"/>
                  </a:lnTo>
                  <a:lnTo>
                    <a:pt x="646" y="1146"/>
                  </a:lnTo>
                  <a:lnTo>
                    <a:pt x="676" y="1142"/>
                  </a:lnTo>
                  <a:lnTo>
                    <a:pt x="706" y="1136"/>
                  </a:lnTo>
                  <a:lnTo>
                    <a:pt x="734" y="1130"/>
                  </a:lnTo>
                  <a:lnTo>
                    <a:pt x="764" y="1122"/>
                  </a:lnTo>
                  <a:lnTo>
                    <a:pt x="792" y="1112"/>
                  </a:lnTo>
                  <a:lnTo>
                    <a:pt x="818" y="1100"/>
                  </a:lnTo>
                  <a:lnTo>
                    <a:pt x="846" y="1088"/>
                  </a:lnTo>
                  <a:lnTo>
                    <a:pt x="872" y="1074"/>
                  </a:lnTo>
                  <a:lnTo>
                    <a:pt x="896" y="1060"/>
                  </a:lnTo>
                  <a:lnTo>
                    <a:pt x="920" y="1044"/>
                  </a:lnTo>
                  <a:lnTo>
                    <a:pt x="944" y="1026"/>
                  </a:lnTo>
                  <a:lnTo>
                    <a:pt x="966" y="1008"/>
                  </a:lnTo>
                  <a:lnTo>
                    <a:pt x="988" y="988"/>
                  </a:lnTo>
                  <a:lnTo>
                    <a:pt x="1008" y="968"/>
                  </a:lnTo>
                  <a:lnTo>
                    <a:pt x="1008" y="574"/>
                  </a:lnTo>
                  <a:lnTo>
                    <a:pt x="584" y="5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21" name="Freeform 20"/>
            <p:cNvSpPr>
              <a:spLocks noEditPoints="1"/>
            </p:cNvSpPr>
            <p:nvPr userDrawn="1"/>
          </p:nvSpPr>
          <p:spPr bwMode="auto">
            <a:xfrm>
              <a:off x="1428" y="2425"/>
              <a:ext cx="2328" cy="384"/>
            </a:xfrm>
            <a:custGeom>
              <a:avLst/>
              <a:gdLst>
                <a:gd name="T0" fmla="*/ 2222 w 2328"/>
                <a:gd name="T1" fmla="*/ 266 h 384"/>
                <a:gd name="T2" fmla="*/ 2204 w 2328"/>
                <a:gd name="T3" fmla="*/ 300 h 384"/>
                <a:gd name="T4" fmla="*/ 2156 w 2328"/>
                <a:gd name="T5" fmla="*/ 312 h 384"/>
                <a:gd name="T6" fmla="*/ 2076 w 2328"/>
                <a:gd name="T7" fmla="*/ 62 h 384"/>
                <a:gd name="T8" fmla="*/ 2144 w 2328"/>
                <a:gd name="T9" fmla="*/ 158 h 384"/>
                <a:gd name="T10" fmla="*/ 2182 w 2328"/>
                <a:gd name="T11" fmla="*/ 162 h 384"/>
                <a:gd name="T12" fmla="*/ 2214 w 2328"/>
                <a:gd name="T13" fmla="*/ 180 h 384"/>
                <a:gd name="T14" fmla="*/ 2224 w 2328"/>
                <a:gd name="T15" fmla="*/ 222 h 384"/>
                <a:gd name="T16" fmla="*/ 1686 w 2328"/>
                <a:gd name="T17" fmla="*/ 108 h 384"/>
                <a:gd name="T18" fmla="*/ 1630 w 2328"/>
                <a:gd name="T19" fmla="*/ 108 h 384"/>
                <a:gd name="T20" fmla="*/ 1732 w 2328"/>
                <a:gd name="T21" fmla="*/ 62 h 384"/>
                <a:gd name="T22" fmla="*/ 1278 w 2328"/>
                <a:gd name="T23" fmla="*/ 222 h 384"/>
                <a:gd name="T24" fmla="*/ 1266 w 2328"/>
                <a:gd name="T25" fmla="*/ 266 h 384"/>
                <a:gd name="T26" fmla="*/ 1230 w 2328"/>
                <a:gd name="T27" fmla="*/ 284 h 384"/>
                <a:gd name="T28" fmla="*/ 1194 w 2328"/>
                <a:gd name="T29" fmla="*/ 312 h 384"/>
                <a:gd name="T30" fmla="*/ 1136 w 2328"/>
                <a:gd name="T31" fmla="*/ 286 h 384"/>
                <a:gd name="T32" fmla="*/ 1084 w 2328"/>
                <a:gd name="T33" fmla="*/ 280 h 384"/>
                <a:gd name="T34" fmla="*/ 1056 w 2328"/>
                <a:gd name="T35" fmla="*/ 254 h 384"/>
                <a:gd name="T36" fmla="*/ 1052 w 2328"/>
                <a:gd name="T37" fmla="*/ 144 h 384"/>
                <a:gd name="T38" fmla="*/ 1056 w 2328"/>
                <a:gd name="T39" fmla="*/ 112 h 384"/>
                <a:gd name="T40" fmla="*/ 1082 w 2328"/>
                <a:gd name="T41" fmla="*/ 88 h 384"/>
                <a:gd name="T42" fmla="*/ 1136 w 2328"/>
                <a:gd name="T43" fmla="*/ 80 h 384"/>
                <a:gd name="T44" fmla="*/ 1194 w 2328"/>
                <a:gd name="T45" fmla="*/ 80 h 384"/>
                <a:gd name="T46" fmla="*/ 1232 w 2328"/>
                <a:gd name="T47" fmla="*/ 84 h 384"/>
                <a:gd name="T48" fmla="*/ 1266 w 2328"/>
                <a:gd name="T49" fmla="*/ 102 h 384"/>
                <a:gd name="T50" fmla="*/ 1278 w 2328"/>
                <a:gd name="T51" fmla="*/ 144 h 384"/>
                <a:gd name="T52" fmla="*/ 662 w 2328"/>
                <a:gd name="T53" fmla="*/ 108 h 384"/>
                <a:gd name="T54" fmla="*/ 734 w 2328"/>
                <a:gd name="T55" fmla="*/ 206 h 384"/>
                <a:gd name="T56" fmla="*/ 742 w 2328"/>
                <a:gd name="T57" fmla="*/ 264 h 384"/>
                <a:gd name="T58" fmla="*/ 600 w 2328"/>
                <a:gd name="T59" fmla="*/ 62 h 384"/>
                <a:gd name="T60" fmla="*/ 252 w 2328"/>
                <a:gd name="T61" fmla="*/ 312 h 384"/>
                <a:gd name="T62" fmla="*/ 164 w 2328"/>
                <a:gd name="T63" fmla="*/ 202 h 384"/>
                <a:gd name="T64" fmla="*/ 104 w 2328"/>
                <a:gd name="T65" fmla="*/ 62 h 384"/>
                <a:gd name="T66" fmla="*/ 194 w 2328"/>
                <a:gd name="T67" fmla="*/ 158 h 384"/>
                <a:gd name="T68" fmla="*/ 252 w 2328"/>
                <a:gd name="T69" fmla="*/ 312 h 384"/>
                <a:gd name="T70" fmla="*/ 0 w 2328"/>
                <a:gd name="T71" fmla="*/ 384 h 384"/>
                <a:gd name="T72" fmla="*/ 1108 w 2328"/>
                <a:gd name="T73" fmla="*/ 142 h 384"/>
                <a:gd name="T74" fmla="*/ 1110 w 2328"/>
                <a:gd name="T75" fmla="*/ 232 h 384"/>
                <a:gd name="T76" fmla="*/ 1126 w 2328"/>
                <a:gd name="T77" fmla="*/ 240 h 384"/>
                <a:gd name="T78" fmla="*/ 1126 w 2328"/>
                <a:gd name="T79" fmla="*/ 124 h 384"/>
                <a:gd name="T80" fmla="*/ 1112 w 2328"/>
                <a:gd name="T81" fmla="*/ 128 h 384"/>
                <a:gd name="T82" fmla="*/ 1202 w 2328"/>
                <a:gd name="T83" fmla="*/ 124 h 384"/>
                <a:gd name="T84" fmla="*/ 1202 w 2328"/>
                <a:gd name="T85" fmla="*/ 240 h 384"/>
                <a:gd name="T86" fmla="*/ 1216 w 2328"/>
                <a:gd name="T87" fmla="*/ 238 h 384"/>
                <a:gd name="T88" fmla="*/ 1220 w 2328"/>
                <a:gd name="T89" fmla="*/ 142 h 384"/>
                <a:gd name="T90" fmla="*/ 1216 w 2328"/>
                <a:gd name="T91" fmla="*/ 128 h 384"/>
                <a:gd name="T92" fmla="*/ 2148 w 2328"/>
                <a:gd name="T93" fmla="*/ 202 h 384"/>
                <a:gd name="T94" fmla="*/ 2148 w 2328"/>
                <a:gd name="T95" fmla="*/ 268 h 384"/>
                <a:gd name="T96" fmla="*/ 2162 w 2328"/>
                <a:gd name="T97" fmla="*/ 264 h 384"/>
                <a:gd name="T98" fmla="*/ 2166 w 2328"/>
                <a:gd name="T99" fmla="*/ 220 h 384"/>
                <a:gd name="T100" fmla="*/ 2162 w 2328"/>
                <a:gd name="T101" fmla="*/ 206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328" h="384">
                  <a:moveTo>
                    <a:pt x="2224" y="248"/>
                  </a:moveTo>
                  <a:lnTo>
                    <a:pt x="2224" y="248"/>
                  </a:lnTo>
                  <a:lnTo>
                    <a:pt x="2222" y="266"/>
                  </a:lnTo>
                  <a:lnTo>
                    <a:pt x="2220" y="280"/>
                  </a:lnTo>
                  <a:lnTo>
                    <a:pt x="2212" y="292"/>
                  </a:lnTo>
                  <a:lnTo>
                    <a:pt x="2204" y="300"/>
                  </a:lnTo>
                  <a:lnTo>
                    <a:pt x="2192" y="306"/>
                  </a:lnTo>
                  <a:lnTo>
                    <a:pt x="2176" y="310"/>
                  </a:lnTo>
                  <a:lnTo>
                    <a:pt x="2156" y="312"/>
                  </a:lnTo>
                  <a:lnTo>
                    <a:pt x="2134" y="312"/>
                  </a:lnTo>
                  <a:lnTo>
                    <a:pt x="2076" y="312"/>
                  </a:lnTo>
                  <a:lnTo>
                    <a:pt x="2076" y="62"/>
                  </a:lnTo>
                  <a:lnTo>
                    <a:pt x="2134" y="62"/>
                  </a:lnTo>
                  <a:lnTo>
                    <a:pt x="2134" y="158"/>
                  </a:lnTo>
                  <a:lnTo>
                    <a:pt x="2144" y="158"/>
                  </a:lnTo>
                  <a:lnTo>
                    <a:pt x="2144" y="158"/>
                  </a:lnTo>
                  <a:lnTo>
                    <a:pt x="2164" y="158"/>
                  </a:lnTo>
                  <a:lnTo>
                    <a:pt x="2182" y="162"/>
                  </a:lnTo>
                  <a:lnTo>
                    <a:pt x="2196" y="166"/>
                  </a:lnTo>
                  <a:lnTo>
                    <a:pt x="2206" y="172"/>
                  </a:lnTo>
                  <a:lnTo>
                    <a:pt x="2214" y="180"/>
                  </a:lnTo>
                  <a:lnTo>
                    <a:pt x="2220" y="190"/>
                  </a:lnTo>
                  <a:lnTo>
                    <a:pt x="2224" y="204"/>
                  </a:lnTo>
                  <a:lnTo>
                    <a:pt x="2224" y="222"/>
                  </a:lnTo>
                  <a:lnTo>
                    <a:pt x="2224" y="248"/>
                  </a:lnTo>
                  <a:close/>
                  <a:moveTo>
                    <a:pt x="1732" y="108"/>
                  </a:moveTo>
                  <a:lnTo>
                    <a:pt x="1686" y="108"/>
                  </a:lnTo>
                  <a:lnTo>
                    <a:pt x="1686" y="312"/>
                  </a:lnTo>
                  <a:lnTo>
                    <a:pt x="1630" y="312"/>
                  </a:lnTo>
                  <a:lnTo>
                    <a:pt x="1630" y="108"/>
                  </a:lnTo>
                  <a:lnTo>
                    <a:pt x="1582" y="108"/>
                  </a:lnTo>
                  <a:lnTo>
                    <a:pt x="1582" y="62"/>
                  </a:lnTo>
                  <a:lnTo>
                    <a:pt x="1732" y="62"/>
                  </a:lnTo>
                  <a:lnTo>
                    <a:pt x="1732" y="108"/>
                  </a:lnTo>
                  <a:close/>
                  <a:moveTo>
                    <a:pt x="1278" y="222"/>
                  </a:moveTo>
                  <a:lnTo>
                    <a:pt x="1278" y="222"/>
                  </a:lnTo>
                  <a:lnTo>
                    <a:pt x="1276" y="240"/>
                  </a:lnTo>
                  <a:lnTo>
                    <a:pt x="1272" y="254"/>
                  </a:lnTo>
                  <a:lnTo>
                    <a:pt x="1266" y="266"/>
                  </a:lnTo>
                  <a:lnTo>
                    <a:pt x="1258" y="274"/>
                  </a:lnTo>
                  <a:lnTo>
                    <a:pt x="1246" y="280"/>
                  </a:lnTo>
                  <a:lnTo>
                    <a:pt x="1230" y="284"/>
                  </a:lnTo>
                  <a:lnTo>
                    <a:pt x="1214" y="286"/>
                  </a:lnTo>
                  <a:lnTo>
                    <a:pt x="1194" y="286"/>
                  </a:lnTo>
                  <a:lnTo>
                    <a:pt x="1194" y="312"/>
                  </a:lnTo>
                  <a:lnTo>
                    <a:pt x="1136" y="312"/>
                  </a:lnTo>
                  <a:lnTo>
                    <a:pt x="1136" y="286"/>
                  </a:lnTo>
                  <a:lnTo>
                    <a:pt x="1136" y="286"/>
                  </a:lnTo>
                  <a:lnTo>
                    <a:pt x="1116" y="286"/>
                  </a:lnTo>
                  <a:lnTo>
                    <a:pt x="1098" y="284"/>
                  </a:lnTo>
                  <a:lnTo>
                    <a:pt x="1084" y="280"/>
                  </a:lnTo>
                  <a:lnTo>
                    <a:pt x="1072" y="274"/>
                  </a:lnTo>
                  <a:lnTo>
                    <a:pt x="1062" y="266"/>
                  </a:lnTo>
                  <a:lnTo>
                    <a:pt x="1056" y="254"/>
                  </a:lnTo>
                  <a:lnTo>
                    <a:pt x="1052" y="240"/>
                  </a:lnTo>
                  <a:lnTo>
                    <a:pt x="1052" y="222"/>
                  </a:lnTo>
                  <a:lnTo>
                    <a:pt x="1052" y="144"/>
                  </a:lnTo>
                  <a:lnTo>
                    <a:pt x="1052" y="144"/>
                  </a:lnTo>
                  <a:lnTo>
                    <a:pt x="1052" y="128"/>
                  </a:lnTo>
                  <a:lnTo>
                    <a:pt x="1056" y="112"/>
                  </a:lnTo>
                  <a:lnTo>
                    <a:pt x="1062" y="102"/>
                  </a:lnTo>
                  <a:lnTo>
                    <a:pt x="1072" y="94"/>
                  </a:lnTo>
                  <a:lnTo>
                    <a:pt x="1082" y="88"/>
                  </a:lnTo>
                  <a:lnTo>
                    <a:pt x="1098" y="84"/>
                  </a:lnTo>
                  <a:lnTo>
                    <a:pt x="1116" y="82"/>
                  </a:lnTo>
                  <a:lnTo>
                    <a:pt x="1136" y="80"/>
                  </a:lnTo>
                  <a:lnTo>
                    <a:pt x="1136" y="62"/>
                  </a:lnTo>
                  <a:lnTo>
                    <a:pt x="1194" y="62"/>
                  </a:lnTo>
                  <a:lnTo>
                    <a:pt x="1194" y="80"/>
                  </a:lnTo>
                  <a:lnTo>
                    <a:pt x="1194" y="80"/>
                  </a:lnTo>
                  <a:lnTo>
                    <a:pt x="1214" y="82"/>
                  </a:lnTo>
                  <a:lnTo>
                    <a:pt x="1232" y="84"/>
                  </a:lnTo>
                  <a:lnTo>
                    <a:pt x="1246" y="88"/>
                  </a:lnTo>
                  <a:lnTo>
                    <a:pt x="1258" y="94"/>
                  </a:lnTo>
                  <a:lnTo>
                    <a:pt x="1266" y="102"/>
                  </a:lnTo>
                  <a:lnTo>
                    <a:pt x="1272" y="112"/>
                  </a:lnTo>
                  <a:lnTo>
                    <a:pt x="1276" y="128"/>
                  </a:lnTo>
                  <a:lnTo>
                    <a:pt x="1278" y="144"/>
                  </a:lnTo>
                  <a:lnTo>
                    <a:pt x="1278" y="222"/>
                  </a:lnTo>
                  <a:close/>
                  <a:moveTo>
                    <a:pt x="742" y="108"/>
                  </a:moveTo>
                  <a:lnTo>
                    <a:pt x="662" y="108"/>
                  </a:lnTo>
                  <a:lnTo>
                    <a:pt x="662" y="158"/>
                  </a:lnTo>
                  <a:lnTo>
                    <a:pt x="734" y="158"/>
                  </a:lnTo>
                  <a:lnTo>
                    <a:pt x="734" y="206"/>
                  </a:lnTo>
                  <a:lnTo>
                    <a:pt x="662" y="206"/>
                  </a:lnTo>
                  <a:lnTo>
                    <a:pt x="662" y="264"/>
                  </a:lnTo>
                  <a:lnTo>
                    <a:pt x="742" y="264"/>
                  </a:lnTo>
                  <a:lnTo>
                    <a:pt x="742" y="312"/>
                  </a:lnTo>
                  <a:lnTo>
                    <a:pt x="600" y="312"/>
                  </a:lnTo>
                  <a:lnTo>
                    <a:pt x="600" y="62"/>
                  </a:lnTo>
                  <a:lnTo>
                    <a:pt x="742" y="62"/>
                  </a:lnTo>
                  <a:lnTo>
                    <a:pt x="742" y="108"/>
                  </a:lnTo>
                  <a:close/>
                  <a:moveTo>
                    <a:pt x="252" y="312"/>
                  </a:moveTo>
                  <a:lnTo>
                    <a:pt x="194" y="312"/>
                  </a:lnTo>
                  <a:lnTo>
                    <a:pt x="194" y="202"/>
                  </a:lnTo>
                  <a:lnTo>
                    <a:pt x="164" y="202"/>
                  </a:lnTo>
                  <a:lnTo>
                    <a:pt x="164" y="312"/>
                  </a:lnTo>
                  <a:lnTo>
                    <a:pt x="104" y="312"/>
                  </a:lnTo>
                  <a:lnTo>
                    <a:pt x="104" y="62"/>
                  </a:lnTo>
                  <a:lnTo>
                    <a:pt x="164" y="62"/>
                  </a:lnTo>
                  <a:lnTo>
                    <a:pt x="164" y="158"/>
                  </a:lnTo>
                  <a:lnTo>
                    <a:pt x="194" y="158"/>
                  </a:lnTo>
                  <a:lnTo>
                    <a:pt x="194" y="62"/>
                  </a:lnTo>
                  <a:lnTo>
                    <a:pt x="252" y="62"/>
                  </a:lnTo>
                  <a:lnTo>
                    <a:pt x="252" y="312"/>
                  </a:lnTo>
                  <a:close/>
                  <a:moveTo>
                    <a:pt x="2328" y="0"/>
                  </a:moveTo>
                  <a:lnTo>
                    <a:pt x="0" y="0"/>
                  </a:lnTo>
                  <a:lnTo>
                    <a:pt x="0" y="384"/>
                  </a:lnTo>
                  <a:lnTo>
                    <a:pt x="2328" y="384"/>
                  </a:lnTo>
                  <a:lnTo>
                    <a:pt x="2328" y="0"/>
                  </a:lnTo>
                  <a:close/>
                  <a:moveTo>
                    <a:pt x="1108" y="142"/>
                  </a:moveTo>
                  <a:lnTo>
                    <a:pt x="1108" y="224"/>
                  </a:lnTo>
                  <a:lnTo>
                    <a:pt x="1108" y="224"/>
                  </a:lnTo>
                  <a:lnTo>
                    <a:pt x="1110" y="232"/>
                  </a:lnTo>
                  <a:lnTo>
                    <a:pt x="1112" y="238"/>
                  </a:lnTo>
                  <a:lnTo>
                    <a:pt x="1118" y="240"/>
                  </a:lnTo>
                  <a:lnTo>
                    <a:pt x="1126" y="240"/>
                  </a:lnTo>
                  <a:lnTo>
                    <a:pt x="1136" y="240"/>
                  </a:lnTo>
                  <a:lnTo>
                    <a:pt x="1136" y="124"/>
                  </a:lnTo>
                  <a:lnTo>
                    <a:pt x="1126" y="124"/>
                  </a:lnTo>
                  <a:lnTo>
                    <a:pt x="1126" y="124"/>
                  </a:lnTo>
                  <a:lnTo>
                    <a:pt x="1118" y="126"/>
                  </a:lnTo>
                  <a:lnTo>
                    <a:pt x="1112" y="128"/>
                  </a:lnTo>
                  <a:lnTo>
                    <a:pt x="1110" y="134"/>
                  </a:lnTo>
                  <a:lnTo>
                    <a:pt x="1108" y="142"/>
                  </a:lnTo>
                  <a:close/>
                  <a:moveTo>
                    <a:pt x="1202" y="124"/>
                  </a:moveTo>
                  <a:lnTo>
                    <a:pt x="1194" y="124"/>
                  </a:lnTo>
                  <a:lnTo>
                    <a:pt x="1194" y="240"/>
                  </a:lnTo>
                  <a:lnTo>
                    <a:pt x="1202" y="240"/>
                  </a:lnTo>
                  <a:lnTo>
                    <a:pt x="1202" y="240"/>
                  </a:lnTo>
                  <a:lnTo>
                    <a:pt x="1210" y="240"/>
                  </a:lnTo>
                  <a:lnTo>
                    <a:pt x="1216" y="238"/>
                  </a:lnTo>
                  <a:lnTo>
                    <a:pt x="1220" y="232"/>
                  </a:lnTo>
                  <a:lnTo>
                    <a:pt x="1220" y="222"/>
                  </a:lnTo>
                  <a:lnTo>
                    <a:pt x="1220" y="142"/>
                  </a:lnTo>
                  <a:lnTo>
                    <a:pt x="1220" y="142"/>
                  </a:lnTo>
                  <a:lnTo>
                    <a:pt x="1220" y="134"/>
                  </a:lnTo>
                  <a:lnTo>
                    <a:pt x="1216" y="128"/>
                  </a:lnTo>
                  <a:lnTo>
                    <a:pt x="1210" y="126"/>
                  </a:lnTo>
                  <a:lnTo>
                    <a:pt x="1202" y="124"/>
                  </a:lnTo>
                  <a:close/>
                  <a:moveTo>
                    <a:pt x="2148" y="202"/>
                  </a:moveTo>
                  <a:lnTo>
                    <a:pt x="2134" y="202"/>
                  </a:lnTo>
                  <a:lnTo>
                    <a:pt x="2134" y="268"/>
                  </a:lnTo>
                  <a:lnTo>
                    <a:pt x="2148" y="268"/>
                  </a:lnTo>
                  <a:lnTo>
                    <a:pt x="2148" y="268"/>
                  </a:lnTo>
                  <a:lnTo>
                    <a:pt x="2156" y="266"/>
                  </a:lnTo>
                  <a:lnTo>
                    <a:pt x="2162" y="264"/>
                  </a:lnTo>
                  <a:lnTo>
                    <a:pt x="2164" y="258"/>
                  </a:lnTo>
                  <a:lnTo>
                    <a:pt x="2166" y="250"/>
                  </a:lnTo>
                  <a:lnTo>
                    <a:pt x="2166" y="220"/>
                  </a:lnTo>
                  <a:lnTo>
                    <a:pt x="2166" y="220"/>
                  </a:lnTo>
                  <a:lnTo>
                    <a:pt x="2164" y="212"/>
                  </a:lnTo>
                  <a:lnTo>
                    <a:pt x="2162" y="206"/>
                  </a:lnTo>
                  <a:lnTo>
                    <a:pt x="2156" y="204"/>
                  </a:lnTo>
                  <a:lnTo>
                    <a:pt x="2148" y="2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22" name="Freeform 27"/>
            <p:cNvSpPr>
              <a:spLocks/>
            </p:cNvSpPr>
            <p:nvPr userDrawn="1"/>
          </p:nvSpPr>
          <p:spPr bwMode="auto">
            <a:xfrm>
              <a:off x="2536" y="2549"/>
              <a:ext cx="28" cy="116"/>
            </a:xfrm>
            <a:custGeom>
              <a:avLst/>
              <a:gdLst>
                <a:gd name="T0" fmla="*/ 0 w 28"/>
                <a:gd name="T1" fmla="*/ 18 h 116"/>
                <a:gd name="T2" fmla="*/ 0 w 28"/>
                <a:gd name="T3" fmla="*/ 100 h 116"/>
                <a:gd name="T4" fmla="*/ 0 w 28"/>
                <a:gd name="T5" fmla="*/ 100 h 116"/>
                <a:gd name="T6" fmla="*/ 2 w 28"/>
                <a:gd name="T7" fmla="*/ 108 h 116"/>
                <a:gd name="T8" fmla="*/ 4 w 28"/>
                <a:gd name="T9" fmla="*/ 114 h 116"/>
                <a:gd name="T10" fmla="*/ 10 w 28"/>
                <a:gd name="T11" fmla="*/ 116 h 116"/>
                <a:gd name="T12" fmla="*/ 18 w 28"/>
                <a:gd name="T13" fmla="*/ 116 h 116"/>
                <a:gd name="T14" fmla="*/ 28 w 28"/>
                <a:gd name="T15" fmla="*/ 116 h 116"/>
                <a:gd name="T16" fmla="*/ 28 w 28"/>
                <a:gd name="T17" fmla="*/ 0 h 116"/>
                <a:gd name="T18" fmla="*/ 18 w 28"/>
                <a:gd name="T19" fmla="*/ 0 h 116"/>
                <a:gd name="T20" fmla="*/ 18 w 28"/>
                <a:gd name="T21" fmla="*/ 0 h 116"/>
                <a:gd name="T22" fmla="*/ 10 w 28"/>
                <a:gd name="T23" fmla="*/ 2 h 116"/>
                <a:gd name="T24" fmla="*/ 4 w 28"/>
                <a:gd name="T25" fmla="*/ 4 h 116"/>
                <a:gd name="T26" fmla="*/ 2 w 28"/>
                <a:gd name="T27" fmla="*/ 10 h 116"/>
                <a:gd name="T28" fmla="*/ 0 w 28"/>
                <a:gd name="T29" fmla="*/ 18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" h="116">
                  <a:moveTo>
                    <a:pt x="0" y="18"/>
                  </a:moveTo>
                  <a:lnTo>
                    <a:pt x="0" y="100"/>
                  </a:lnTo>
                  <a:lnTo>
                    <a:pt x="0" y="100"/>
                  </a:lnTo>
                  <a:lnTo>
                    <a:pt x="2" y="108"/>
                  </a:lnTo>
                  <a:lnTo>
                    <a:pt x="4" y="114"/>
                  </a:lnTo>
                  <a:lnTo>
                    <a:pt x="10" y="116"/>
                  </a:lnTo>
                  <a:lnTo>
                    <a:pt x="18" y="116"/>
                  </a:lnTo>
                  <a:lnTo>
                    <a:pt x="28" y="116"/>
                  </a:lnTo>
                  <a:lnTo>
                    <a:pt x="2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0" y="2"/>
                  </a:lnTo>
                  <a:lnTo>
                    <a:pt x="4" y="4"/>
                  </a:lnTo>
                  <a:lnTo>
                    <a:pt x="2" y="10"/>
                  </a:lnTo>
                  <a:lnTo>
                    <a:pt x="0" y="18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23" name="Freeform 28"/>
            <p:cNvSpPr>
              <a:spLocks/>
            </p:cNvSpPr>
            <p:nvPr userDrawn="1"/>
          </p:nvSpPr>
          <p:spPr bwMode="auto">
            <a:xfrm>
              <a:off x="2622" y="2549"/>
              <a:ext cx="26" cy="116"/>
            </a:xfrm>
            <a:custGeom>
              <a:avLst/>
              <a:gdLst>
                <a:gd name="T0" fmla="*/ 8 w 26"/>
                <a:gd name="T1" fmla="*/ 0 h 116"/>
                <a:gd name="T2" fmla="*/ 0 w 26"/>
                <a:gd name="T3" fmla="*/ 0 h 116"/>
                <a:gd name="T4" fmla="*/ 0 w 26"/>
                <a:gd name="T5" fmla="*/ 116 h 116"/>
                <a:gd name="T6" fmla="*/ 8 w 26"/>
                <a:gd name="T7" fmla="*/ 116 h 116"/>
                <a:gd name="T8" fmla="*/ 8 w 26"/>
                <a:gd name="T9" fmla="*/ 116 h 116"/>
                <a:gd name="T10" fmla="*/ 16 w 26"/>
                <a:gd name="T11" fmla="*/ 116 h 116"/>
                <a:gd name="T12" fmla="*/ 22 w 26"/>
                <a:gd name="T13" fmla="*/ 114 h 116"/>
                <a:gd name="T14" fmla="*/ 26 w 26"/>
                <a:gd name="T15" fmla="*/ 108 h 116"/>
                <a:gd name="T16" fmla="*/ 26 w 26"/>
                <a:gd name="T17" fmla="*/ 98 h 116"/>
                <a:gd name="T18" fmla="*/ 26 w 26"/>
                <a:gd name="T19" fmla="*/ 18 h 116"/>
                <a:gd name="T20" fmla="*/ 26 w 26"/>
                <a:gd name="T21" fmla="*/ 18 h 116"/>
                <a:gd name="T22" fmla="*/ 26 w 26"/>
                <a:gd name="T23" fmla="*/ 10 h 116"/>
                <a:gd name="T24" fmla="*/ 22 w 26"/>
                <a:gd name="T25" fmla="*/ 4 h 116"/>
                <a:gd name="T26" fmla="*/ 16 w 26"/>
                <a:gd name="T27" fmla="*/ 2 h 116"/>
                <a:gd name="T28" fmla="*/ 8 w 26"/>
                <a:gd name="T29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" h="116">
                  <a:moveTo>
                    <a:pt x="8" y="0"/>
                  </a:moveTo>
                  <a:lnTo>
                    <a:pt x="0" y="0"/>
                  </a:lnTo>
                  <a:lnTo>
                    <a:pt x="0" y="116"/>
                  </a:lnTo>
                  <a:lnTo>
                    <a:pt x="8" y="116"/>
                  </a:lnTo>
                  <a:lnTo>
                    <a:pt x="8" y="116"/>
                  </a:lnTo>
                  <a:lnTo>
                    <a:pt x="16" y="116"/>
                  </a:lnTo>
                  <a:lnTo>
                    <a:pt x="22" y="114"/>
                  </a:lnTo>
                  <a:lnTo>
                    <a:pt x="26" y="108"/>
                  </a:lnTo>
                  <a:lnTo>
                    <a:pt x="26" y="98"/>
                  </a:lnTo>
                  <a:lnTo>
                    <a:pt x="26" y="18"/>
                  </a:lnTo>
                  <a:lnTo>
                    <a:pt x="26" y="18"/>
                  </a:lnTo>
                  <a:lnTo>
                    <a:pt x="26" y="10"/>
                  </a:lnTo>
                  <a:lnTo>
                    <a:pt x="22" y="4"/>
                  </a:lnTo>
                  <a:lnTo>
                    <a:pt x="16" y="2"/>
                  </a:lnTo>
                  <a:lnTo>
                    <a:pt x="8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24" name="Freeform 29"/>
            <p:cNvSpPr>
              <a:spLocks/>
            </p:cNvSpPr>
            <p:nvPr userDrawn="1"/>
          </p:nvSpPr>
          <p:spPr bwMode="auto">
            <a:xfrm>
              <a:off x="3562" y="2627"/>
              <a:ext cx="32" cy="66"/>
            </a:xfrm>
            <a:custGeom>
              <a:avLst/>
              <a:gdLst>
                <a:gd name="T0" fmla="*/ 14 w 32"/>
                <a:gd name="T1" fmla="*/ 0 h 66"/>
                <a:gd name="T2" fmla="*/ 0 w 32"/>
                <a:gd name="T3" fmla="*/ 0 h 66"/>
                <a:gd name="T4" fmla="*/ 0 w 32"/>
                <a:gd name="T5" fmla="*/ 66 h 66"/>
                <a:gd name="T6" fmla="*/ 14 w 32"/>
                <a:gd name="T7" fmla="*/ 66 h 66"/>
                <a:gd name="T8" fmla="*/ 14 w 32"/>
                <a:gd name="T9" fmla="*/ 66 h 66"/>
                <a:gd name="T10" fmla="*/ 22 w 32"/>
                <a:gd name="T11" fmla="*/ 64 h 66"/>
                <a:gd name="T12" fmla="*/ 28 w 32"/>
                <a:gd name="T13" fmla="*/ 62 h 66"/>
                <a:gd name="T14" fmla="*/ 30 w 32"/>
                <a:gd name="T15" fmla="*/ 56 h 66"/>
                <a:gd name="T16" fmla="*/ 32 w 32"/>
                <a:gd name="T17" fmla="*/ 48 h 66"/>
                <a:gd name="T18" fmla="*/ 32 w 32"/>
                <a:gd name="T19" fmla="*/ 18 h 66"/>
                <a:gd name="T20" fmla="*/ 32 w 32"/>
                <a:gd name="T21" fmla="*/ 18 h 66"/>
                <a:gd name="T22" fmla="*/ 30 w 32"/>
                <a:gd name="T23" fmla="*/ 10 h 66"/>
                <a:gd name="T24" fmla="*/ 28 w 32"/>
                <a:gd name="T25" fmla="*/ 4 h 66"/>
                <a:gd name="T26" fmla="*/ 22 w 32"/>
                <a:gd name="T27" fmla="*/ 2 h 66"/>
                <a:gd name="T28" fmla="*/ 14 w 32"/>
                <a:gd name="T2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2" h="66">
                  <a:moveTo>
                    <a:pt x="14" y="0"/>
                  </a:moveTo>
                  <a:lnTo>
                    <a:pt x="0" y="0"/>
                  </a:lnTo>
                  <a:lnTo>
                    <a:pt x="0" y="66"/>
                  </a:lnTo>
                  <a:lnTo>
                    <a:pt x="14" y="66"/>
                  </a:lnTo>
                  <a:lnTo>
                    <a:pt x="14" y="66"/>
                  </a:lnTo>
                  <a:lnTo>
                    <a:pt x="22" y="64"/>
                  </a:lnTo>
                  <a:lnTo>
                    <a:pt x="28" y="62"/>
                  </a:lnTo>
                  <a:lnTo>
                    <a:pt x="30" y="56"/>
                  </a:lnTo>
                  <a:lnTo>
                    <a:pt x="32" y="48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0" y="10"/>
                  </a:lnTo>
                  <a:lnTo>
                    <a:pt x="28" y="4"/>
                  </a:lnTo>
                  <a:lnTo>
                    <a:pt x="22" y="2"/>
                  </a:lnTo>
                  <a:lnTo>
                    <a:pt x="14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</p:grpSp>
      <p:sp>
        <p:nvSpPr>
          <p:cNvPr id="25" name="TitleLogoEng" hidden="1"/>
          <p:cNvSpPr>
            <a:spLocks noEditPoints="1"/>
          </p:cNvSpPr>
          <p:nvPr/>
        </p:nvSpPr>
        <p:spPr bwMode="auto">
          <a:xfrm>
            <a:off x="7869333" y="5885827"/>
            <a:ext cx="974189" cy="453600"/>
          </a:xfrm>
          <a:custGeom>
            <a:avLst/>
            <a:gdLst>
              <a:gd name="T0" fmla="*/ 1992 w 4450"/>
              <a:gd name="T1" fmla="*/ 1156 h 2072"/>
              <a:gd name="T2" fmla="*/ 1998 w 4450"/>
              <a:gd name="T3" fmla="*/ 1076 h 2072"/>
              <a:gd name="T4" fmla="*/ 2976 w 4450"/>
              <a:gd name="T5" fmla="*/ 1058 h 2072"/>
              <a:gd name="T6" fmla="*/ 2962 w 4450"/>
              <a:gd name="T7" fmla="*/ 654 h 2072"/>
              <a:gd name="T8" fmla="*/ 2840 w 4450"/>
              <a:gd name="T9" fmla="*/ 716 h 2072"/>
              <a:gd name="T10" fmla="*/ 2854 w 4450"/>
              <a:gd name="T11" fmla="*/ 1018 h 2072"/>
              <a:gd name="T12" fmla="*/ 3376 w 4450"/>
              <a:gd name="T13" fmla="*/ 1072 h 2072"/>
              <a:gd name="T14" fmla="*/ 3386 w 4450"/>
              <a:gd name="T15" fmla="*/ 672 h 2072"/>
              <a:gd name="T16" fmla="*/ 3214 w 4450"/>
              <a:gd name="T17" fmla="*/ 1102 h 2072"/>
              <a:gd name="T18" fmla="*/ 3274 w 4450"/>
              <a:gd name="T19" fmla="*/ 1002 h 2072"/>
              <a:gd name="T20" fmla="*/ 4306 w 4450"/>
              <a:gd name="T21" fmla="*/ 896 h 2072"/>
              <a:gd name="T22" fmla="*/ 3600 w 4450"/>
              <a:gd name="T23" fmla="*/ 1348 h 2072"/>
              <a:gd name="T24" fmla="*/ 3816 w 4450"/>
              <a:gd name="T25" fmla="*/ 1260 h 2072"/>
              <a:gd name="T26" fmla="*/ 3772 w 4450"/>
              <a:gd name="T27" fmla="*/ 638 h 2072"/>
              <a:gd name="T28" fmla="*/ 3524 w 4450"/>
              <a:gd name="T29" fmla="*/ 654 h 2072"/>
              <a:gd name="T30" fmla="*/ 3512 w 4450"/>
              <a:gd name="T31" fmla="*/ 1302 h 2072"/>
              <a:gd name="T32" fmla="*/ 3628 w 4450"/>
              <a:gd name="T33" fmla="*/ 742 h 2072"/>
              <a:gd name="T34" fmla="*/ 3688 w 4450"/>
              <a:gd name="T35" fmla="*/ 742 h 2072"/>
              <a:gd name="T36" fmla="*/ 3646 w 4450"/>
              <a:gd name="T37" fmla="*/ 1256 h 2072"/>
              <a:gd name="T38" fmla="*/ 1696 w 4450"/>
              <a:gd name="T39" fmla="*/ 1344 h 2072"/>
              <a:gd name="T40" fmla="*/ 1600 w 4450"/>
              <a:gd name="T41" fmla="*/ 992 h 2072"/>
              <a:gd name="T42" fmla="*/ 1606 w 4450"/>
              <a:gd name="T43" fmla="*/ 1260 h 2072"/>
              <a:gd name="T44" fmla="*/ 1576 w 4450"/>
              <a:gd name="T45" fmla="*/ 740 h 2072"/>
              <a:gd name="T46" fmla="*/ 1638 w 4450"/>
              <a:gd name="T47" fmla="*/ 856 h 2072"/>
              <a:gd name="T48" fmla="*/ 1710 w 4450"/>
              <a:gd name="T49" fmla="*/ 634 h 2072"/>
              <a:gd name="T50" fmla="*/ 1466 w 4450"/>
              <a:gd name="T51" fmla="*/ 662 h 2072"/>
              <a:gd name="T52" fmla="*/ 1466 w 4450"/>
              <a:gd name="T53" fmla="*/ 1312 h 2072"/>
              <a:gd name="T54" fmla="*/ 4450 w 4450"/>
              <a:gd name="T55" fmla="*/ 1590 h 2072"/>
              <a:gd name="T56" fmla="*/ 1572 w 4450"/>
              <a:gd name="T57" fmla="*/ 1668 h 2072"/>
              <a:gd name="T58" fmla="*/ 2628 w 4450"/>
              <a:gd name="T59" fmla="*/ 1726 h 2072"/>
              <a:gd name="T60" fmla="*/ 2628 w 4450"/>
              <a:gd name="T61" fmla="*/ 1726 h 2072"/>
              <a:gd name="T62" fmla="*/ 4324 w 4450"/>
              <a:gd name="T63" fmla="*/ 1726 h 2072"/>
              <a:gd name="T64" fmla="*/ 936 w 4450"/>
              <a:gd name="T65" fmla="*/ 1218 h 2072"/>
              <a:gd name="T66" fmla="*/ 1170 w 4450"/>
              <a:gd name="T67" fmla="*/ 906 h 2072"/>
              <a:gd name="T68" fmla="*/ 1162 w 4450"/>
              <a:gd name="T69" fmla="*/ 374 h 2072"/>
              <a:gd name="T70" fmla="*/ 944 w 4450"/>
              <a:gd name="T71" fmla="*/ 78 h 2072"/>
              <a:gd name="T72" fmla="*/ 790 w 4450"/>
              <a:gd name="T73" fmla="*/ 684 h 2072"/>
              <a:gd name="T74" fmla="*/ 992 w 4450"/>
              <a:gd name="T75" fmla="*/ 1260 h 2072"/>
              <a:gd name="T76" fmla="*/ 958 w 4450"/>
              <a:gd name="T77" fmla="*/ 870 h 2072"/>
              <a:gd name="T78" fmla="*/ 1050 w 4450"/>
              <a:gd name="T79" fmla="*/ 1012 h 2072"/>
              <a:gd name="T80" fmla="*/ 838 w 4450"/>
              <a:gd name="T81" fmla="*/ 624 h 2072"/>
              <a:gd name="T82" fmla="*/ 992 w 4450"/>
              <a:gd name="T83" fmla="*/ 102 h 2072"/>
              <a:gd name="T84" fmla="*/ 1142 w 4450"/>
              <a:gd name="T85" fmla="*/ 556 h 2072"/>
              <a:gd name="T86" fmla="*/ 1124 w 4450"/>
              <a:gd name="T87" fmla="*/ 760 h 2072"/>
              <a:gd name="T88" fmla="*/ 992 w 4450"/>
              <a:gd name="T89" fmla="*/ 314 h 2072"/>
              <a:gd name="T90" fmla="*/ 864 w 4450"/>
              <a:gd name="T91" fmla="*/ 742 h 2072"/>
              <a:gd name="T92" fmla="*/ 724 w 4450"/>
              <a:gd name="T93" fmla="*/ 1576 h 2072"/>
              <a:gd name="T94" fmla="*/ 908 w 4450"/>
              <a:gd name="T95" fmla="*/ 1520 h 2072"/>
              <a:gd name="T96" fmla="*/ 1064 w 4450"/>
              <a:gd name="T97" fmla="*/ 1660 h 2072"/>
              <a:gd name="T98" fmla="*/ 1012 w 4450"/>
              <a:gd name="T99" fmla="*/ 1862 h 2072"/>
              <a:gd name="T100" fmla="*/ 802 w 4450"/>
              <a:gd name="T101" fmla="*/ 1974 h 2072"/>
              <a:gd name="T102" fmla="*/ 436 w 4450"/>
              <a:gd name="T103" fmla="*/ 1862 h 2072"/>
              <a:gd name="T104" fmla="*/ 330 w 4450"/>
              <a:gd name="T105" fmla="*/ 1478 h 2072"/>
              <a:gd name="T106" fmla="*/ 570 w 4450"/>
              <a:gd name="T107" fmla="*/ 1202 h 2072"/>
              <a:gd name="T108" fmla="*/ 508 w 4450"/>
              <a:gd name="T109" fmla="*/ 662 h 2072"/>
              <a:gd name="T110" fmla="*/ 166 w 4450"/>
              <a:gd name="T111" fmla="*/ 892 h 2072"/>
              <a:gd name="T112" fmla="*/ 4 w 4450"/>
              <a:gd name="T113" fmla="*/ 1276 h 2072"/>
              <a:gd name="T114" fmla="*/ 72 w 4450"/>
              <a:gd name="T115" fmla="*/ 1662 h 2072"/>
              <a:gd name="T116" fmla="*/ 348 w 4450"/>
              <a:gd name="T117" fmla="*/ 1966 h 2072"/>
              <a:gd name="T118" fmla="*/ 724 w 4450"/>
              <a:gd name="T119" fmla="*/ 2072 h 2072"/>
              <a:gd name="T120" fmla="*/ 1144 w 4450"/>
              <a:gd name="T121" fmla="*/ 1938 h 20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450" h="2072">
                <a:moveTo>
                  <a:pt x="2586" y="1256"/>
                </a:moveTo>
                <a:lnTo>
                  <a:pt x="2416" y="1256"/>
                </a:lnTo>
                <a:lnTo>
                  <a:pt x="2578" y="716"/>
                </a:lnTo>
                <a:lnTo>
                  <a:pt x="2578" y="626"/>
                </a:lnTo>
                <a:lnTo>
                  <a:pt x="2268" y="626"/>
                </a:lnTo>
                <a:lnTo>
                  <a:pt x="2268" y="716"/>
                </a:lnTo>
                <a:lnTo>
                  <a:pt x="2428" y="716"/>
                </a:lnTo>
                <a:lnTo>
                  <a:pt x="2266" y="1258"/>
                </a:lnTo>
                <a:lnTo>
                  <a:pt x="2266" y="1348"/>
                </a:lnTo>
                <a:lnTo>
                  <a:pt x="2586" y="1348"/>
                </a:lnTo>
                <a:lnTo>
                  <a:pt x="2586" y="1256"/>
                </a:lnTo>
                <a:close/>
                <a:moveTo>
                  <a:pt x="1992" y="1156"/>
                </a:moveTo>
                <a:lnTo>
                  <a:pt x="2058" y="1156"/>
                </a:lnTo>
                <a:lnTo>
                  <a:pt x="2072" y="1348"/>
                </a:lnTo>
                <a:lnTo>
                  <a:pt x="2208" y="1348"/>
                </a:lnTo>
                <a:lnTo>
                  <a:pt x="2134" y="626"/>
                </a:lnTo>
                <a:lnTo>
                  <a:pt x="1916" y="626"/>
                </a:lnTo>
                <a:lnTo>
                  <a:pt x="1844" y="1348"/>
                </a:lnTo>
                <a:lnTo>
                  <a:pt x="1980" y="1348"/>
                </a:lnTo>
                <a:lnTo>
                  <a:pt x="1992" y="1156"/>
                </a:lnTo>
                <a:close/>
                <a:moveTo>
                  <a:pt x="2022" y="716"/>
                </a:moveTo>
                <a:lnTo>
                  <a:pt x="2030" y="716"/>
                </a:lnTo>
                <a:lnTo>
                  <a:pt x="2054" y="1076"/>
                </a:lnTo>
                <a:lnTo>
                  <a:pt x="1998" y="1076"/>
                </a:lnTo>
                <a:lnTo>
                  <a:pt x="2022" y="716"/>
                </a:lnTo>
                <a:close/>
                <a:moveTo>
                  <a:pt x="2804" y="1102"/>
                </a:moveTo>
                <a:lnTo>
                  <a:pt x="2882" y="1102"/>
                </a:lnTo>
                <a:lnTo>
                  <a:pt x="2882" y="1102"/>
                </a:lnTo>
                <a:lnTo>
                  <a:pt x="2900" y="1102"/>
                </a:lnTo>
                <a:lnTo>
                  <a:pt x="2916" y="1100"/>
                </a:lnTo>
                <a:lnTo>
                  <a:pt x="2930" y="1096"/>
                </a:lnTo>
                <a:lnTo>
                  <a:pt x="2942" y="1090"/>
                </a:lnTo>
                <a:lnTo>
                  <a:pt x="2952" y="1084"/>
                </a:lnTo>
                <a:lnTo>
                  <a:pt x="2962" y="1076"/>
                </a:lnTo>
                <a:lnTo>
                  <a:pt x="2970" y="1066"/>
                </a:lnTo>
                <a:lnTo>
                  <a:pt x="2976" y="1058"/>
                </a:lnTo>
                <a:lnTo>
                  <a:pt x="2986" y="1036"/>
                </a:lnTo>
                <a:lnTo>
                  <a:pt x="2992" y="1016"/>
                </a:lnTo>
                <a:lnTo>
                  <a:pt x="2994" y="994"/>
                </a:lnTo>
                <a:lnTo>
                  <a:pt x="2996" y="974"/>
                </a:lnTo>
                <a:lnTo>
                  <a:pt x="2996" y="756"/>
                </a:lnTo>
                <a:lnTo>
                  <a:pt x="2996" y="756"/>
                </a:lnTo>
                <a:lnTo>
                  <a:pt x="2994" y="734"/>
                </a:lnTo>
                <a:lnTo>
                  <a:pt x="2992" y="714"/>
                </a:lnTo>
                <a:lnTo>
                  <a:pt x="2986" y="692"/>
                </a:lnTo>
                <a:lnTo>
                  <a:pt x="2976" y="672"/>
                </a:lnTo>
                <a:lnTo>
                  <a:pt x="2970" y="662"/>
                </a:lnTo>
                <a:lnTo>
                  <a:pt x="2962" y="654"/>
                </a:lnTo>
                <a:lnTo>
                  <a:pt x="2952" y="646"/>
                </a:lnTo>
                <a:lnTo>
                  <a:pt x="2942" y="638"/>
                </a:lnTo>
                <a:lnTo>
                  <a:pt x="2930" y="634"/>
                </a:lnTo>
                <a:lnTo>
                  <a:pt x="2916" y="630"/>
                </a:lnTo>
                <a:lnTo>
                  <a:pt x="2900" y="626"/>
                </a:lnTo>
                <a:lnTo>
                  <a:pt x="2882" y="626"/>
                </a:lnTo>
                <a:lnTo>
                  <a:pt x="2664" y="626"/>
                </a:lnTo>
                <a:lnTo>
                  <a:pt x="2664" y="1348"/>
                </a:lnTo>
                <a:lnTo>
                  <a:pt x="2804" y="1348"/>
                </a:lnTo>
                <a:lnTo>
                  <a:pt x="2804" y="1102"/>
                </a:lnTo>
                <a:close/>
                <a:moveTo>
                  <a:pt x="2804" y="716"/>
                </a:moveTo>
                <a:lnTo>
                  <a:pt x="2840" y="716"/>
                </a:lnTo>
                <a:lnTo>
                  <a:pt x="2840" y="716"/>
                </a:lnTo>
                <a:lnTo>
                  <a:pt x="2846" y="716"/>
                </a:lnTo>
                <a:lnTo>
                  <a:pt x="2850" y="718"/>
                </a:lnTo>
                <a:lnTo>
                  <a:pt x="2854" y="722"/>
                </a:lnTo>
                <a:lnTo>
                  <a:pt x="2858" y="726"/>
                </a:lnTo>
                <a:lnTo>
                  <a:pt x="2864" y="736"/>
                </a:lnTo>
                <a:lnTo>
                  <a:pt x="2866" y="752"/>
                </a:lnTo>
                <a:lnTo>
                  <a:pt x="2866" y="988"/>
                </a:lnTo>
                <a:lnTo>
                  <a:pt x="2866" y="988"/>
                </a:lnTo>
                <a:lnTo>
                  <a:pt x="2864" y="1002"/>
                </a:lnTo>
                <a:lnTo>
                  <a:pt x="2858" y="1014"/>
                </a:lnTo>
                <a:lnTo>
                  <a:pt x="2854" y="1018"/>
                </a:lnTo>
                <a:lnTo>
                  <a:pt x="2850" y="1020"/>
                </a:lnTo>
                <a:lnTo>
                  <a:pt x="2846" y="1022"/>
                </a:lnTo>
                <a:lnTo>
                  <a:pt x="2840" y="1024"/>
                </a:lnTo>
                <a:lnTo>
                  <a:pt x="2804" y="1024"/>
                </a:lnTo>
                <a:lnTo>
                  <a:pt x="2804" y="716"/>
                </a:lnTo>
                <a:close/>
                <a:moveTo>
                  <a:pt x="3214" y="1102"/>
                </a:moveTo>
                <a:lnTo>
                  <a:pt x="3236" y="1102"/>
                </a:lnTo>
                <a:lnTo>
                  <a:pt x="3282" y="1348"/>
                </a:lnTo>
                <a:lnTo>
                  <a:pt x="3430" y="1348"/>
                </a:lnTo>
                <a:lnTo>
                  <a:pt x="3364" y="1082"/>
                </a:lnTo>
                <a:lnTo>
                  <a:pt x="3364" y="1082"/>
                </a:lnTo>
                <a:lnTo>
                  <a:pt x="3376" y="1072"/>
                </a:lnTo>
                <a:lnTo>
                  <a:pt x="3386" y="1058"/>
                </a:lnTo>
                <a:lnTo>
                  <a:pt x="3392" y="1046"/>
                </a:lnTo>
                <a:lnTo>
                  <a:pt x="3398" y="1030"/>
                </a:lnTo>
                <a:lnTo>
                  <a:pt x="3402" y="1016"/>
                </a:lnTo>
                <a:lnTo>
                  <a:pt x="3404" y="1002"/>
                </a:lnTo>
                <a:lnTo>
                  <a:pt x="3406" y="974"/>
                </a:lnTo>
                <a:lnTo>
                  <a:pt x="3406" y="756"/>
                </a:lnTo>
                <a:lnTo>
                  <a:pt x="3406" y="756"/>
                </a:lnTo>
                <a:lnTo>
                  <a:pt x="3406" y="734"/>
                </a:lnTo>
                <a:lnTo>
                  <a:pt x="3402" y="714"/>
                </a:lnTo>
                <a:lnTo>
                  <a:pt x="3396" y="692"/>
                </a:lnTo>
                <a:lnTo>
                  <a:pt x="3386" y="672"/>
                </a:lnTo>
                <a:lnTo>
                  <a:pt x="3380" y="662"/>
                </a:lnTo>
                <a:lnTo>
                  <a:pt x="3372" y="654"/>
                </a:lnTo>
                <a:lnTo>
                  <a:pt x="3362" y="646"/>
                </a:lnTo>
                <a:lnTo>
                  <a:pt x="3352" y="638"/>
                </a:lnTo>
                <a:lnTo>
                  <a:pt x="3340" y="634"/>
                </a:lnTo>
                <a:lnTo>
                  <a:pt x="3326" y="630"/>
                </a:lnTo>
                <a:lnTo>
                  <a:pt x="3310" y="626"/>
                </a:lnTo>
                <a:lnTo>
                  <a:pt x="3294" y="626"/>
                </a:lnTo>
                <a:lnTo>
                  <a:pt x="3074" y="626"/>
                </a:lnTo>
                <a:lnTo>
                  <a:pt x="3074" y="1348"/>
                </a:lnTo>
                <a:lnTo>
                  <a:pt x="3214" y="1348"/>
                </a:lnTo>
                <a:lnTo>
                  <a:pt x="3214" y="1102"/>
                </a:lnTo>
                <a:close/>
                <a:moveTo>
                  <a:pt x="3214" y="716"/>
                </a:moveTo>
                <a:lnTo>
                  <a:pt x="3250" y="716"/>
                </a:lnTo>
                <a:lnTo>
                  <a:pt x="3250" y="716"/>
                </a:lnTo>
                <a:lnTo>
                  <a:pt x="3256" y="716"/>
                </a:lnTo>
                <a:lnTo>
                  <a:pt x="3260" y="718"/>
                </a:lnTo>
                <a:lnTo>
                  <a:pt x="3266" y="722"/>
                </a:lnTo>
                <a:lnTo>
                  <a:pt x="3268" y="726"/>
                </a:lnTo>
                <a:lnTo>
                  <a:pt x="3274" y="736"/>
                </a:lnTo>
                <a:lnTo>
                  <a:pt x="3276" y="752"/>
                </a:lnTo>
                <a:lnTo>
                  <a:pt x="3276" y="988"/>
                </a:lnTo>
                <a:lnTo>
                  <a:pt x="3276" y="988"/>
                </a:lnTo>
                <a:lnTo>
                  <a:pt x="3274" y="1002"/>
                </a:lnTo>
                <a:lnTo>
                  <a:pt x="3268" y="1014"/>
                </a:lnTo>
                <a:lnTo>
                  <a:pt x="3266" y="1018"/>
                </a:lnTo>
                <a:lnTo>
                  <a:pt x="3260" y="1020"/>
                </a:lnTo>
                <a:lnTo>
                  <a:pt x="3256" y="1022"/>
                </a:lnTo>
                <a:lnTo>
                  <a:pt x="3250" y="1024"/>
                </a:lnTo>
                <a:lnTo>
                  <a:pt x="3214" y="1024"/>
                </a:lnTo>
                <a:lnTo>
                  <a:pt x="3214" y="716"/>
                </a:lnTo>
                <a:close/>
                <a:moveTo>
                  <a:pt x="4046" y="896"/>
                </a:moveTo>
                <a:lnTo>
                  <a:pt x="4052" y="896"/>
                </a:lnTo>
                <a:lnTo>
                  <a:pt x="4124" y="1348"/>
                </a:lnTo>
                <a:lnTo>
                  <a:pt x="4234" y="1348"/>
                </a:lnTo>
                <a:lnTo>
                  <a:pt x="4306" y="896"/>
                </a:lnTo>
                <a:lnTo>
                  <a:pt x="4310" y="896"/>
                </a:lnTo>
                <a:lnTo>
                  <a:pt x="4310" y="1348"/>
                </a:lnTo>
                <a:lnTo>
                  <a:pt x="4450" y="1348"/>
                </a:lnTo>
                <a:lnTo>
                  <a:pt x="4450" y="626"/>
                </a:lnTo>
                <a:lnTo>
                  <a:pt x="4270" y="626"/>
                </a:lnTo>
                <a:lnTo>
                  <a:pt x="4178" y="1134"/>
                </a:lnTo>
                <a:lnTo>
                  <a:pt x="4088" y="626"/>
                </a:lnTo>
                <a:lnTo>
                  <a:pt x="3908" y="626"/>
                </a:lnTo>
                <a:lnTo>
                  <a:pt x="3908" y="1348"/>
                </a:lnTo>
                <a:lnTo>
                  <a:pt x="4046" y="1348"/>
                </a:lnTo>
                <a:lnTo>
                  <a:pt x="4046" y="896"/>
                </a:lnTo>
                <a:close/>
                <a:moveTo>
                  <a:pt x="3600" y="1348"/>
                </a:moveTo>
                <a:lnTo>
                  <a:pt x="3716" y="1348"/>
                </a:lnTo>
                <a:lnTo>
                  <a:pt x="3716" y="1348"/>
                </a:lnTo>
                <a:lnTo>
                  <a:pt x="3732" y="1348"/>
                </a:lnTo>
                <a:lnTo>
                  <a:pt x="3748" y="1344"/>
                </a:lnTo>
                <a:lnTo>
                  <a:pt x="3762" y="1340"/>
                </a:lnTo>
                <a:lnTo>
                  <a:pt x="3772" y="1336"/>
                </a:lnTo>
                <a:lnTo>
                  <a:pt x="3782" y="1328"/>
                </a:lnTo>
                <a:lnTo>
                  <a:pt x="3790" y="1320"/>
                </a:lnTo>
                <a:lnTo>
                  <a:pt x="3798" y="1312"/>
                </a:lnTo>
                <a:lnTo>
                  <a:pt x="3804" y="1302"/>
                </a:lnTo>
                <a:lnTo>
                  <a:pt x="3812" y="1282"/>
                </a:lnTo>
                <a:lnTo>
                  <a:pt x="3816" y="1260"/>
                </a:lnTo>
                <a:lnTo>
                  <a:pt x="3818" y="1240"/>
                </a:lnTo>
                <a:lnTo>
                  <a:pt x="3818" y="1220"/>
                </a:lnTo>
                <a:lnTo>
                  <a:pt x="3818" y="756"/>
                </a:lnTo>
                <a:lnTo>
                  <a:pt x="3818" y="756"/>
                </a:lnTo>
                <a:lnTo>
                  <a:pt x="3818" y="734"/>
                </a:lnTo>
                <a:lnTo>
                  <a:pt x="3816" y="714"/>
                </a:lnTo>
                <a:lnTo>
                  <a:pt x="3812" y="692"/>
                </a:lnTo>
                <a:lnTo>
                  <a:pt x="3804" y="672"/>
                </a:lnTo>
                <a:lnTo>
                  <a:pt x="3798" y="662"/>
                </a:lnTo>
                <a:lnTo>
                  <a:pt x="3790" y="654"/>
                </a:lnTo>
                <a:lnTo>
                  <a:pt x="3782" y="646"/>
                </a:lnTo>
                <a:lnTo>
                  <a:pt x="3772" y="638"/>
                </a:lnTo>
                <a:lnTo>
                  <a:pt x="3762" y="634"/>
                </a:lnTo>
                <a:lnTo>
                  <a:pt x="3748" y="630"/>
                </a:lnTo>
                <a:lnTo>
                  <a:pt x="3732" y="626"/>
                </a:lnTo>
                <a:lnTo>
                  <a:pt x="3716" y="626"/>
                </a:lnTo>
                <a:lnTo>
                  <a:pt x="3600" y="626"/>
                </a:lnTo>
                <a:lnTo>
                  <a:pt x="3600" y="626"/>
                </a:lnTo>
                <a:lnTo>
                  <a:pt x="3582" y="626"/>
                </a:lnTo>
                <a:lnTo>
                  <a:pt x="3568" y="630"/>
                </a:lnTo>
                <a:lnTo>
                  <a:pt x="3554" y="634"/>
                </a:lnTo>
                <a:lnTo>
                  <a:pt x="3542" y="638"/>
                </a:lnTo>
                <a:lnTo>
                  <a:pt x="3534" y="646"/>
                </a:lnTo>
                <a:lnTo>
                  <a:pt x="3524" y="654"/>
                </a:lnTo>
                <a:lnTo>
                  <a:pt x="3518" y="662"/>
                </a:lnTo>
                <a:lnTo>
                  <a:pt x="3512" y="672"/>
                </a:lnTo>
                <a:lnTo>
                  <a:pt x="3504" y="692"/>
                </a:lnTo>
                <a:lnTo>
                  <a:pt x="3500" y="714"/>
                </a:lnTo>
                <a:lnTo>
                  <a:pt x="3498" y="734"/>
                </a:lnTo>
                <a:lnTo>
                  <a:pt x="3496" y="756"/>
                </a:lnTo>
                <a:lnTo>
                  <a:pt x="3496" y="1220"/>
                </a:lnTo>
                <a:lnTo>
                  <a:pt x="3496" y="1220"/>
                </a:lnTo>
                <a:lnTo>
                  <a:pt x="3498" y="1240"/>
                </a:lnTo>
                <a:lnTo>
                  <a:pt x="3500" y="1260"/>
                </a:lnTo>
                <a:lnTo>
                  <a:pt x="3504" y="1282"/>
                </a:lnTo>
                <a:lnTo>
                  <a:pt x="3512" y="1302"/>
                </a:lnTo>
                <a:lnTo>
                  <a:pt x="3518" y="1312"/>
                </a:lnTo>
                <a:lnTo>
                  <a:pt x="3524" y="1320"/>
                </a:lnTo>
                <a:lnTo>
                  <a:pt x="3534" y="1328"/>
                </a:lnTo>
                <a:lnTo>
                  <a:pt x="3542" y="1336"/>
                </a:lnTo>
                <a:lnTo>
                  <a:pt x="3554" y="1340"/>
                </a:lnTo>
                <a:lnTo>
                  <a:pt x="3568" y="1344"/>
                </a:lnTo>
                <a:lnTo>
                  <a:pt x="3582" y="1348"/>
                </a:lnTo>
                <a:lnTo>
                  <a:pt x="3600" y="1348"/>
                </a:lnTo>
                <a:lnTo>
                  <a:pt x="3600" y="1348"/>
                </a:lnTo>
                <a:close/>
                <a:moveTo>
                  <a:pt x="3628" y="1230"/>
                </a:moveTo>
                <a:lnTo>
                  <a:pt x="3628" y="746"/>
                </a:lnTo>
                <a:lnTo>
                  <a:pt x="3628" y="742"/>
                </a:lnTo>
                <a:lnTo>
                  <a:pt x="3628" y="740"/>
                </a:lnTo>
                <a:lnTo>
                  <a:pt x="3628" y="740"/>
                </a:lnTo>
                <a:lnTo>
                  <a:pt x="3630" y="730"/>
                </a:lnTo>
                <a:lnTo>
                  <a:pt x="3638" y="722"/>
                </a:lnTo>
                <a:lnTo>
                  <a:pt x="3646" y="718"/>
                </a:lnTo>
                <a:lnTo>
                  <a:pt x="3658" y="716"/>
                </a:lnTo>
                <a:lnTo>
                  <a:pt x="3658" y="716"/>
                </a:lnTo>
                <a:lnTo>
                  <a:pt x="3670" y="718"/>
                </a:lnTo>
                <a:lnTo>
                  <a:pt x="3678" y="722"/>
                </a:lnTo>
                <a:lnTo>
                  <a:pt x="3686" y="730"/>
                </a:lnTo>
                <a:lnTo>
                  <a:pt x="3688" y="740"/>
                </a:lnTo>
                <a:lnTo>
                  <a:pt x="3688" y="742"/>
                </a:lnTo>
                <a:lnTo>
                  <a:pt x="3688" y="746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6"/>
                </a:lnTo>
                <a:lnTo>
                  <a:pt x="3686" y="1242"/>
                </a:lnTo>
                <a:lnTo>
                  <a:pt x="3680" y="1250"/>
                </a:lnTo>
                <a:lnTo>
                  <a:pt x="3670" y="1256"/>
                </a:lnTo>
                <a:lnTo>
                  <a:pt x="3658" y="1260"/>
                </a:lnTo>
                <a:lnTo>
                  <a:pt x="3658" y="1260"/>
                </a:lnTo>
                <a:lnTo>
                  <a:pt x="3646" y="1256"/>
                </a:lnTo>
                <a:lnTo>
                  <a:pt x="3636" y="1250"/>
                </a:lnTo>
                <a:lnTo>
                  <a:pt x="3630" y="1242"/>
                </a:lnTo>
                <a:lnTo>
                  <a:pt x="3628" y="1236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close/>
                <a:moveTo>
                  <a:pt x="1548" y="1348"/>
                </a:moveTo>
                <a:lnTo>
                  <a:pt x="1664" y="1348"/>
                </a:lnTo>
                <a:lnTo>
                  <a:pt x="1664" y="1348"/>
                </a:lnTo>
                <a:lnTo>
                  <a:pt x="1682" y="1348"/>
                </a:lnTo>
                <a:lnTo>
                  <a:pt x="1696" y="1344"/>
                </a:lnTo>
                <a:lnTo>
                  <a:pt x="1710" y="1340"/>
                </a:lnTo>
                <a:lnTo>
                  <a:pt x="1722" y="1336"/>
                </a:lnTo>
                <a:lnTo>
                  <a:pt x="1732" y="1328"/>
                </a:lnTo>
                <a:lnTo>
                  <a:pt x="1740" y="1320"/>
                </a:lnTo>
                <a:lnTo>
                  <a:pt x="1746" y="1312"/>
                </a:lnTo>
                <a:lnTo>
                  <a:pt x="1752" y="1302"/>
                </a:lnTo>
                <a:lnTo>
                  <a:pt x="1760" y="1282"/>
                </a:lnTo>
                <a:lnTo>
                  <a:pt x="1764" y="1260"/>
                </a:lnTo>
                <a:lnTo>
                  <a:pt x="1766" y="1240"/>
                </a:lnTo>
                <a:lnTo>
                  <a:pt x="1768" y="1220"/>
                </a:lnTo>
                <a:lnTo>
                  <a:pt x="1768" y="992"/>
                </a:lnTo>
                <a:lnTo>
                  <a:pt x="1600" y="992"/>
                </a:lnTo>
                <a:lnTo>
                  <a:pt x="1600" y="1074"/>
                </a:lnTo>
                <a:lnTo>
                  <a:pt x="1638" y="1074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6" y="1236"/>
                </a:lnTo>
                <a:lnTo>
                  <a:pt x="1634" y="1242"/>
                </a:lnTo>
                <a:lnTo>
                  <a:pt x="1628" y="1250"/>
                </a:lnTo>
                <a:lnTo>
                  <a:pt x="1618" y="1256"/>
                </a:lnTo>
                <a:lnTo>
                  <a:pt x="1606" y="1260"/>
                </a:lnTo>
                <a:lnTo>
                  <a:pt x="1606" y="1260"/>
                </a:lnTo>
                <a:lnTo>
                  <a:pt x="1594" y="1256"/>
                </a:lnTo>
                <a:lnTo>
                  <a:pt x="1584" y="1250"/>
                </a:lnTo>
                <a:lnTo>
                  <a:pt x="1578" y="1242"/>
                </a:lnTo>
                <a:lnTo>
                  <a:pt x="1576" y="1236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746"/>
                </a:lnTo>
                <a:lnTo>
                  <a:pt x="1576" y="746"/>
                </a:lnTo>
                <a:lnTo>
                  <a:pt x="1576" y="742"/>
                </a:lnTo>
                <a:lnTo>
                  <a:pt x="1576" y="740"/>
                </a:lnTo>
                <a:lnTo>
                  <a:pt x="1576" y="740"/>
                </a:lnTo>
                <a:lnTo>
                  <a:pt x="1578" y="730"/>
                </a:lnTo>
                <a:lnTo>
                  <a:pt x="1586" y="722"/>
                </a:lnTo>
                <a:lnTo>
                  <a:pt x="1596" y="718"/>
                </a:lnTo>
                <a:lnTo>
                  <a:pt x="1606" y="716"/>
                </a:lnTo>
                <a:lnTo>
                  <a:pt x="1606" y="716"/>
                </a:lnTo>
                <a:lnTo>
                  <a:pt x="1618" y="718"/>
                </a:lnTo>
                <a:lnTo>
                  <a:pt x="1628" y="722"/>
                </a:lnTo>
                <a:lnTo>
                  <a:pt x="1634" y="730"/>
                </a:lnTo>
                <a:lnTo>
                  <a:pt x="1636" y="740"/>
                </a:lnTo>
                <a:lnTo>
                  <a:pt x="1638" y="742"/>
                </a:lnTo>
                <a:lnTo>
                  <a:pt x="1638" y="746"/>
                </a:lnTo>
                <a:lnTo>
                  <a:pt x="1638" y="856"/>
                </a:lnTo>
                <a:lnTo>
                  <a:pt x="1768" y="856"/>
                </a:lnTo>
                <a:lnTo>
                  <a:pt x="1768" y="756"/>
                </a:lnTo>
                <a:lnTo>
                  <a:pt x="1768" y="756"/>
                </a:lnTo>
                <a:lnTo>
                  <a:pt x="1766" y="734"/>
                </a:lnTo>
                <a:lnTo>
                  <a:pt x="1764" y="714"/>
                </a:lnTo>
                <a:lnTo>
                  <a:pt x="1760" y="692"/>
                </a:lnTo>
                <a:lnTo>
                  <a:pt x="1752" y="672"/>
                </a:lnTo>
                <a:lnTo>
                  <a:pt x="1746" y="662"/>
                </a:lnTo>
                <a:lnTo>
                  <a:pt x="1740" y="654"/>
                </a:lnTo>
                <a:lnTo>
                  <a:pt x="1732" y="646"/>
                </a:lnTo>
                <a:lnTo>
                  <a:pt x="1722" y="638"/>
                </a:lnTo>
                <a:lnTo>
                  <a:pt x="1710" y="634"/>
                </a:lnTo>
                <a:lnTo>
                  <a:pt x="1696" y="630"/>
                </a:lnTo>
                <a:lnTo>
                  <a:pt x="1682" y="626"/>
                </a:lnTo>
                <a:lnTo>
                  <a:pt x="1664" y="626"/>
                </a:lnTo>
                <a:lnTo>
                  <a:pt x="1548" y="626"/>
                </a:lnTo>
                <a:lnTo>
                  <a:pt x="1548" y="626"/>
                </a:lnTo>
                <a:lnTo>
                  <a:pt x="1532" y="626"/>
                </a:lnTo>
                <a:lnTo>
                  <a:pt x="1516" y="630"/>
                </a:lnTo>
                <a:lnTo>
                  <a:pt x="1502" y="634"/>
                </a:lnTo>
                <a:lnTo>
                  <a:pt x="1492" y="638"/>
                </a:lnTo>
                <a:lnTo>
                  <a:pt x="1482" y="646"/>
                </a:lnTo>
                <a:lnTo>
                  <a:pt x="1474" y="654"/>
                </a:lnTo>
                <a:lnTo>
                  <a:pt x="1466" y="662"/>
                </a:lnTo>
                <a:lnTo>
                  <a:pt x="1460" y="672"/>
                </a:lnTo>
                <a:lnTo>
                  <a:pt x="1452" y="692"/>
                </a:lnTo>
                <a:lnTo>
                  <a:pt x="1448" y="714"/>
                </a:lnTo>
                <a:lnTo>
                  <a:pt x="1446" y="734"/>
                </a:lnTo>
                <a:lnTo>
                  <a:pt x="1446" y="756"/>
                </a:lnTo>
                <a:lnTo>
                  <a:pt x="1446" y="1220"/>
                </a:lnTo>
                <a:lnTo>
                  <a:pt x="1446" y="1220"/>
                </a:lnTo>
                <a:lnTo>
                  <a:pt x="1446" y="1240"/>
                </a:lnTo>
                <a:lnTo>
                  <a:pt x="1448" y="1260"/>
                </a:lnTo>
                <a:lnTo>
                  <a:pt x="1452" y="1282"/>
                </a:lnTo>
                <a:lnTo>
                  <a:pt x="1460" y="1302"/>
                </a:lnTo>
                <a:lnTo>
                  <a:pt x="1466" y="1312"/>
                </a:lnTo>
                <a:lnTo>
                  <a:pt x="1474" y="1320"/>
                </a:lnTo>
                <a:lnTo>
                  <a:pt x="1482" y="1328"/>
                </a:lnTo>
                <a:lnTo>
                  <a:pt x="1492" y="1336"/>
                </a:lnTo>
                <a:lnTo>
                  <a:pt x="1502" y="1340"/>
                </a:lnTo>
                <a:lnTo>
                  <a:pt x="1516" y="1344"/>
                </a:lnTo>
                <a:lnTo>
                  <a:pt x="1532" y="1348"/>
                </a:lnTo>
                <a:lnTo>
                  <a:pt x="1548" y="1348"/>
                </a:lnTo>
                <a:lnTo>
                  <a:pt x="1548" y="1348"/>
                </a:lnTo>
                <a:close/>
                <a:moveTo>
                  <a:pt x="1446" y="1590"/>
                </a:moveTo>
                <a:lnTo>
                  <a:pt x="1446" y="2072"/>
                </a:lnTo>
                <a:lnTo>
                  <a:pt x="4450" y="2072"/>
                </a:lnTo>
                <a:lnTo>
                  <a:pt x="4450" y="1590"/>
                </a:lnTo>
                <a:lnTo>
                  <a:pt x="1446" y="1590"/>
                </a:lnTo>
                <a:close/>
                <a:moveTo>
                  <a:pt x="1770" y="1982"/>
                </a:moveTo>
                <a:lnTo>
                  <a:pt x="1698" y="1982"/>
                </a:lnTo>
                <a:lnTo>
                  <a:pt x="1632" y="1790"/>
                </a:lnTo>
                <a:lnTo>
                  <a:pt x="1632" y="1790"/>
                </a:lnTo>
                <a:lnTo>
                  <a:pt x="1632" y="1790"/>
                </a:lnTo>
                <a:lnTo>
                  <a:pt x="1640" y="1848"/>
                </a:lnTo>
                <a:lnTo>
                  <a:pt x="1642" y="1880"/>
                </a:lnTo>
                <a:lnTo>
                  <a:pt x="1644" y="1908"/>
                </a:lnTo>
                <a:lnTo>
                  <a:pt x="1644" y="1982"/>
                </a:lnTo>
                <a:lnTo>
                  <a:pt x="1572" y="1982"/>
                </a:lnTo>
                <a:lnTo>
                  <a:pt x="1572" y="1668"/>
                </a:lnTo>
                <a:lnTo>
                  <a:pt x="1644" y="1668"/>
                </a:lnTo>
                <a:lnTo>
                  <a:pt x="1710" y="1864"/>
                </a:lnTo>
                <a:lnTo>
                  <a:pt x="1710" y="1864"/>
                </a:lnTo>
                <a:lnTo>
                  <a:pt x="1710" y="1864"/>
                </a:lnTo>
                <a:lnTo>
                  <a:pt x="1708" y="1836"/>
                </a:lnTo>
                <a:lnTo>
                  <a:pt x="1704" y="1806"/>
                </a:lnTo>
                <a:lnTo>
                  <a:pt x="1700" y="1774"/>
                </a:lnTo>
                <a:lnTo>
                  <a:pt x="1698" y="1746"/>
                </a:lnTo>
                <a:lnTo>
                  <a:pt x="1698" y="1668"/>
                </a:lnTo>
                <a:lnTo>
                  <a:pt x="1770" y="1668"/>
                </a:lnTo>
                <a:lnTo>
                  <a:pt x="1770" y="1982"/>
                </a:lnTo>
                <a:close/>
                <a:moveTo>
                  <a:pt x="2628" y="1726"/>
                </a:moveTo>
                <a:lnTo>
                  <a:pt x="2528" y="1726"/>
                </a:lnTo>
                <a:lnTo>
                  <a:pt x="2528" y="1788"/>
                </a:lnTo>
                <a:lnTo>
                  <a:pt x="2618" y="1788"/>
                </a:lnTo>
                <a:lnTo>
                  <a:pt x="2618" y="1848"/>
                </a:lnTo>
                <a:lnTo>
                  <a:pt x="2528" y="1848"/>
                </a:lnTo>
                <a:lnTo>
                  <a:pt x="2528" y="1922"/>
                </a:lnTo>
                <a:lnTo>
                  <a:pt x="2628" y="1922"/>
                </a:lnTo>
                <a:lnTo>
                  <a:pt x="2628" y="1982"/>
                </a:lnTo>
                <a:lnTo>
                  <a:pt x="2452" y="1982"/>
                </a:lnTo>
                <a:lnTo>
                  <a:pt x="2452" y="1668"/>
                </a:lnTo>
                <a:lnTo>
                  <a:pt x="2628" y="1668"/>
                </a:lnTo>
                <a:lnTo>
                  <a:pt x="2628" y="1726"/>
                </a:lnTo>
                <a:close/>
                <a:moveTo>
                  <a:pt x="3476" y="1726"/>
                </a:moveTo>
                <a:lnTo>
                  <a:pt x="3374" y="1726"/>
                </a:lnTo>
                <a:lnTo>
                  <a:pt x="3374" y="1788"/>
                </a:lnTo>
                <a:lnTo>
                  <a:pt x="3464" y="1788"/>
                </a:lnTo>
                <a:lnTo>
                  <a:pt x="3464" y="1848"/>
                </a:lnTo>
                <a:lnTo>
                  <a:pt x="3374" y="1848"/>
                </a:lnTo>
                <a:lnTo>
                  <a:pt x="3374" y="1982"/>
                </a:lnTo>
                <a:lnTo>
                  <a:pt x="3298" y="1982"/>
                </a:lnTo>
                <a:lnTo>
                  <a:pt x="3298" y="1668"/>
                </a:lnTo>
                <a:lnTo>
                  <a:pt x="3476" y="1668"/>
                </a:lnTo>
                <a:lnTo>
                  <a:pt x="3476" y="1726"/>
                </a:lnTo>
                <a:close/>
                <a:moveTo>
                  <a:pt x="4324" y="1726"/>
                </a:moveTo>
                <a:lnTo>
                  <a:pt x="4268" y="1726"/>
                </a:lnTo>
                <a:lnTo>
                  <a:pt x="4268" y="1982"/>
                </a:lnTo>
                <a:lnTo>
                  <a:pt x="4198" y="1982"/>
                </a:lnTo>
                <a:lnTo>
                  <a:pt x="4198" y="1726"/>
                </a:lnTo>
                <a:lnTo>
                  <a:pt x="4138" y="1726"/>
                </a:lnTo>
                <a:lnTo>
                  <a:pt x="4138" y="1668"/>
                </a:lnTo>
                <a:lnTo>
                  <a:pt x="4324" y="1668"/>
                </a:lnTo>
                <a:lnTo>
                  <a:pt x="4324" y="1726"/>
                </a:lnTo>
                <a:close/>
                <a:moveTo>
                  <a:pt x="878" y="1100"/>
                </a:moveTo>
                <a:lnTo>
                  <a:pt x="878" y="1100"/>
                </a:lnTo>
                <a:lnTo>
                  <a:pt x="906" y="1160"/>
                </a:lnTo>
                <a:lnTo>
                  <a:pt x="936" y="1218"/>
                </a:lnTo>
                <a:lnTo>
                  <a:pt x="966" y="1268"/>
                </a:lnTo>
                <a:lnTo>
                  <a:pt x="994" y="1308"/>
                </a:lnTo>
                <a:lnTo>
                  <a:pt x="994" y="1308"/>
                </a:lnTo>
                <a:lnTo>
                  <a:pt x="1014" y="1278"/>
                </a:lnTo>
                <a:lnTo>
                  <a:pt x="1040" y="1240"/>
                </a:lnTo>
                <a:lnTo>
                  <a:pt x="1066" y="1190"/>
                </a:lnTo>
                <a:lnTo>
                  <a:pt x="1094" y="1130"/>
                </a:lnTo>
                <a:lnTo>
                  <a:pt x="1122" y="1064"/>
                </a:lnTo>
                <a:lnTo>
                  <a:pt x="1136" y="1026"/>
                </a:lnTo>
                <a:lnTo>
                  <a:pt x="1148" y="988"/>
                </a:lnTo>
                <a:lnTo>
                  <a:pt x="1160" y="948"/>
                </a:lnTo>
                <a:lnTo>
                  <a:pt x="1170" y="906"/>
                </a:lnTo>
                <a:lnTo>
                  <a:pt x="1178" y="862"/>
                </a:lnTo>
                <a:lnTo>
                  <a:pt x="1186" y="818"/>
                </a:lnTo>
                <a:lnTo>
                  <a:pt x="1186" y="818"/>
                </a:lnTo>
                <a:lnTo>
                  <a:pt x="1192" y="768"/>
                </a:lnTo>
                <a:lnTo>
                  <a:pt x="1196" y="718"/>
                </a:lnTo>
                <a:lnTo>
                  <a:pt x="1198" y="668"/>
                </a:lnTo>
                <a:lnTo>
                  <a:pt x="1198" y="618"/>
                </a:lnTo>
                <a:lnTo>
                  <a:pt x="1194" y="562"/>
                </a:lnTo>
                <a:lnTo>
                  <a:pt x="1186" y="504"/>
                </a:lnTo>
                <a:lnTo>
                  <a:pt x="1176" y="442"/>
                </a:lnTo>
                <a:lnTo>
                  <a:pt x="1162" y="374"/>
                </a:lnTo>
                <a:lnTo>
                  <a:pt x="1162" y="374"/>
                </a:lnTo>
                <a:lnTo>
                  <a:pt x="1152" y="338"/>
                </a:lnTo>
                <a:lnTo>
                  <a:pt x="1142" y="304"/>
                </a:lnTo>
                <a:lnTo>
                  <a:pt x="1132" y="270"/>
                </a:lnTo>
                <a:lnTo>
                  <a:pt x="1120" y="238"/>
                </a:lnTo>
                <a:lnTo>
                  <a:pt x="1094" y="178"/>
                </a:lnTo>
                <a:lnTo>
                  <a:pt x="1066" y="124"/>
                </a:lnTo>
                <a:lnTo>
                  <a:pt x="1042" y="78"/>
                </a:lnTo>
                <a:lnTo>
                  <a:pt x="1020" y="42"/>
                </a:lnTo>
                <a:lnTo>
                  <a:pt x="992" y="0"/>
                </a:lnTo>
                <a:lnTo>
                  <a:pt x="992" y="0"/>
                </a:lnTo>
                <a:lnTo>
                  <a:pt x="964" y="44"/>
                </a:lnTo>
                <a:lnTo>
                  <a:pt x="944" y="78"/>
                </a:lnTo>
                <a:lnTo>
                  <a:pt x="922" y="118"/>
                </a:lnTo>
                <a:lnTo>
                  <a:pt x="900" y="164"/>
                </a:lnTo>
                <a:lnTo>
                  <a:pt x="876" y="216"/>
                </a:lnTo>
                <a:lnTo>
                  <a:pt x="856" y="270"/>
                </a:lnTo>
                <a:lnTo>
                  <a:pt x="836" y="326"/>
                </a:lnTo>
                <a:lnTo>
                  <a:pt x="836" y="326"/>
                </a:lnTo>
                <a:lnTo>
                  <a:pt x="820" y="390"/>
                </a:lnTo>
                <a:lnTo>
                  <a:pt x="808" y="450"/>
                </a:lnTo>
                <a:lnTo>
                  <a:pt x="798" y="510"/>
                </a:lnTo>
                <a:lnTo>
                  <a:pt x="792" y="570"/>
                </a:lnTo>
                <a:lnTo>
                  <a:pt x="790" y="628"/>
                </a:lnTo>
                <a:lnTo>
                  <a:pt x="790" y="684"/>
                </a:lnTo>
                <a:lnTo>
                  <a:pt x="792" y="742"/>
                </a:lnTo>
                <a:lnTo>
                  <a:pt x="798" y="798"/>
                </a:lnTo>
                <a:lnTo>
                  <a:pt x="798" y="798"/>
                </a:lnTo>
                <a:lnTo>
                  <a:pt x="806" y="852"/>
                </a:lnTo>
                <a:lnTo>
                  <a:pt x="818" y="908"/>
                </a:lnTo>
                <a:lnTo>
                  <a:pt x="830" y="958"/>
                </a:lnTo>
                <a:lnTo>
                  <a:pt x="844" y="1004"/>
                </a:lnTo>
                <a:lnTo>
                  <a:pt x="868" y="1074"/>
                </a:lnTo>
                <a:lnTo>
                  <a:pt x="878" y="1100"/>
                </a:lnTo>
                <a:lnTo>
                  <a:pt x="878" y="1100"/>
                </a:lnTo>
                <a:close/>
                <a:moveTo>
                  <a:pt x="992" y="1260"/>
                </a:moveTo>
                <a:lnTo>
                  <a:pt x="992" y="1260"/>
                </a:lnTo>
                <a:lnTo>
                  <a:pt x="976" y="1222"/>
                </a:lnTo>
                <a:lnTo>
                  <a:pt x="966" y="1198"/>
                </a:lnTo>
                <a:lnTo>
                  <a:pt x="956" y="1172"/>
                </a:lnTo>
                <a:lnTo>
                  <a:pt x="948" y="1140"/>
                </a:lnTo>
                <a:lnTo>
                  <a:pt x="942" y="1104"/>
                </a:lnTo>
                <a:lnTo>
                  <a:pt x="938" y="1066"/>
                </a:lnTo>
                <a:lnTo>
                  <a:pt x="934" y="1022"/>
                </a:lnTo>
                <a:lnTo>
                  <a:pt x="934" y="1022"/>
                </a:lnTo>
                <a:lnTo>
                  <a:pt x="936" y="980"/>
                </a:lnTo>
                <a:lnTo>
                  <a:pt x="942" y="940"/>
                </a:lnTo>
                <a:lnTo>
                  <a:pt x="950" y="904"/>
                </a:lnTo>
                <a:lnTo>
                  <a:pt x="958" y="870"/>
                </a:lnTo>
                <a:lnTo>
                  <a:pt x="968" y="840"/>
                </a:lnTo>
                <a:lnTo>
                  <a:pt x="978" y="816"/>
                </a:lnTo>
                <a:lnTo>
                  <a:pt x="988" y="798"/>
                </a:lnTo>
                <a:lnTo>
                  <a:pt x="994" y="788"/>
                </a:lnTo>
                <a:lnTo>
                  <a:pt x="994" y="788"/>
                </a:lnTo>
                <a:lnTo>
                  <a:pt x="1006" y="814"/>
                </a:lnTo>
                <a:lnTo>
                  <a:pt x="1016" y="836"/>
                </a:lnTo>
                <a:lnTo>
                  <a:pt x="1024" y="864"/>
                </a:lnTo>
                <a:lnTo>
                  <a:pt x="1034" y="894"/>
                </a:lnTo>
                <a:lnTo>
                  <a:pt x="1042" y="930"/>
                </a:lnTo>
                <a:lnTo>
                  <a:pt x="1048" y="970"/>
                </a:lnTo>
                <a:lnTo>
                  <a:pt x="1050" y="1012"/>
                </a:lnTo>
                <a:lnTo>
                  <a:pt x="1050" y="1012"/>
                </a:lnTo>
                <a:lnTo>
                  <a:pt x="1050" y="1054"/>
                </a:lnTo>
                <a:lnTo>
                  <a:pt x="1046" y="1094"/>
                </a:lnTo>
                <a:lnTo>
                  <a:pt x="1040" y="1130"/>
                </a:lnTo>
                <a:lnTo>
                  <a:pt x="1032" y="1164"/>
                </a:lnTo>
                <a:lnTo>
                  <a:pt x="1022" y="1194"/>
                </a:lnTo>
                <a:lnTo>
                  <a:pt x="1012" y="1220"/>
                </a:lnTo>
                <a:lnTo>
                  <a:pt x="1002" y="1242"/>
                </a:lnTo>
                <a:lnTo>
                  <a:pt x="992" y="1260"/>
                </a:lnTo>
                <a:lnTo>
                  <a:pt x="992" y="1260"/>
                </a:lnTo>
                <a:close/>
                <a:moveTo>
                  <a:pt x="838" y="624"/>
                </a:moveTo>
                <a:lnTo>
                  <a:pt x="838" y="624"/>
                </a:lnTo>
                <a:lnTo>
                  <a:pt x="840" y="586"/>
                </a:lnTo>
                <a:lnTo>
                  <a:pt x="844" y="550"/>
                </a:lnTo>
                <a:lnTo>
                  <a:pt x="854" y="480"/>
                </a:lnTo>
                <a:lnTo>
                  <a:pt x="868" y="420"/>
                </a:lnTo>
                <a:lnTo>
                  <a:pt x="878" y="376"/>
                </a:lnTo>
                <a:lnTo>
                  <a:pt x="878" y="376"/>
                </a:lnTo>
                <a:lnTo>
                  <a:pt x="896" y="320"/>
                </a:lnTo>
                <a:lnTo>
                  <a:pt x="916" y="268"/>
                </a:lnTo>
                <a:lnTo>
                  <a:pt x="932" y="224"/>
                </a:lnTo>
                <a:lnTo>
                  <a:pt x="950" y="186"/>
                </a:lnTo>
                <a:lnTo>
                  <a:pt x="976" y="130"/>
                </a:lnTo>
                <a:lnTo>
                  <a:pt x="992" y="102"/>
                </a:lnTo>
                <a:lnTo>
                  <a:pt x="992" y="102"/>
                </a:lnTo>
                <a:lnTo>
                  <a:pt x="1010" y="132"/>
                </a:lnTo>
                <a:lnTo>
                  <a:pt x="1040" y="194"/>
                </a:lnTo>
                <a:lnTo>
                  <a:pt x="1058" y="234"/>
                </a:lnTo>
                <a:lnTo>
                  <a:pt x="1076" y="276"/>
                </a:lnTo>
                <a:lnTo>
                  <a:pt x="1092" y="324"/>
                </a:lnTo>
                <a:lnTo>
                  <a:pt x="1108" y="372"/>
                </a:lnTo>
                <a:lnTo>
                  <a:pt x="1108" y="372"/>
                </a:lnTo>
                <a:lnTo>
                  <a:pt x="1120" y="420"/>
                </a:lnTo>
                <a:lnTo>
                  <a:pt x="1130" y="468"/>
                </a:lnTo>
                <a:lnTo>
                  <a:pt x="1138" y="514"/>
                </a:lnTo>
                <a:lnTo>
                  <a:pt x="1142" y="556"/>
                </a:lnTo>
                <a:lnTo>
                  <a:pt x="1146" y="598"/>
                </a:lnTo>
                <a:lnTo>
                  <a:pt x="1148" y="636"/>
                </a:lnTo>
                <a:lnTo>
                  <a:pt x="1150" y="700"/>
                </a:lnTo>
                <a:lnTo>
                  <a:pt x="1150" y="700"/>
                </a:lnTo>
                <a:lnTo>
                  <a:pt x="1146" y="754"/>
                </a:lnTo>
                <a:lnTo>
                  <a:pt x="1142" y="808"/>
                </a:lnTo>
                <a:lnTo>
                  <a:pt x="1136" y="856"/>
                </a:lnTo>
                <a:lnTo>
                  <a:pt x="1128" y="896"/>
                </a:lnTo>
                <a:lnTo>
                  <a:pt x="1128" y="896"/>
                </a:lnTo>
                <a:lnTo>
                  <a:pt x="1128" y="864"/>
                </a:lnTo>
                <a:lnTo>
                  <a:pt x="1128" y="832"/>
                </a:lnTo>
                <a:lnTo>
                  <a:pt x="1124" y="760"/>
                </a:lnTo>
                <a:lnTo>
                  <a:pt x="1116" y="686"/>
                </a:lnTo>
                <a:lnTo>
                  <a:pt x="1104" y="616"/>
                </a:lnTo>
                <a:lnTo>
                  <a:pt x="1104" y="616"/>
                </a:lnTo>
                <a:lnTo>
                  <a:pt x="1096" y="580"/>
                </a:lnTo>
                <a:lnTo>
                  <a:pt x="1084" y="542"/>
                </a:lnTo>
                <a:lnTo>
                  <a:pt x="1072" y="500"/>
                </a:lnTo>
                <a:lnTo>
                  <a:pt x="1056" y="458"/>
                </a:lnTo>
                <a:lnTo>
                  <a:pt x="1040" y="416"/>
                </a:lnTo>
                <a:lnTo>
                  <a:pt x="1024" y="378"/>
                </a:lnTo>
                <a:lnTo>
                  <a:pt x="1008" y="344"/>
                </a:lnTo>
                <a:lnTo>
                  <a:pt x="992" y="314"/>
                </a:lnTo>
                <a:lnTo>
                  <a:pt x="992" y="314"/>
                </a:lnTo>
                <a:lnTo>
                  <a:pt x="978" y="342"/>
                </a:lnTo>
                <a:lnTo>
                  <a:pt x="962" y="374"/>
                </a:lnTo>
                <a:lnTo>
                  <a:pt x="948" y="408"/>
                </a:lnTo>
                <a:lnTo>
                  <a:pt x="932" y="448"/>
                </a:lnTo>
                <a:lnTo>
                  <a:pt x="918" y="488"/>
                </a:lnTo>
                <a:lnTo>
                  <a:pt x="904" y="532"/>
                </a:lnTo>
                <a:lnTo>
                  <a:pt x="892" y="574"/>
                </a:lnTo>
                <a:lnTo>
                  <a:pt x="882" y="616"/>
                </a:lnTo>
                <a:lnTo>
                  <a:pt x="882" y="616"/>
                </a:lnTo>
                <a:lnTo>
                  <a:pt x="874" y="658"/>
                </a:lnTo>
                <a:lnTo>
                  <a:pt x="868" y="700"/>
                </a:lnTo>
                <a:lnTo>
                  <a:pt x="864" y="742"/>
                </a:lnTo>
                <a:lnTo>
                  <a:pt x="860" y="784"/>
                </a:lnTo>
                <a:lnTo>
                  <a:pt x="858" y="854"/>
                </a:lnTo>
                <a:lnTo>
                  <a:pt x="856" y="898"/>
                </a:lnTo>
                <a:lnTo>
                  <a:pt x="856" y="898"/>
                </a:lnTo>
                <a:lnTo>
                  <a:pt x="850" y="858"/>
                </a:lnTo>
                <a:lnTo>
                  <a:pt x="844" y="794"/>
                </a:lnTo>
                <a:lnTo>
                  <a:pt x="838" y="714"/>
                </a:lnTo>
                <a:lnTo>
                  <a:pt x="838" y="670"/>
                </a:lnTo>
                <a:lnTo>
                  <a:pt x="838" y="624"/>
                </a:lnTo>
                <a:lnTo>
                  <a:pt x="838" y="624"/>
                </a:lnTo>
                <a:close/>
                <a:moveTo>
                  <a:pt x="724" y="1576"/>
                </a:moveTo>
                <a:lnTo>
                  <a:pt x="724" y="1576"/>
                </a:lnTo>
                <a:lnTo>
                  <a:pt x="724" y="1574"/>
                </a:lnTo>
                <a:lnTo>
                  <a:pt x="724" y="1574"/>
                </a:lnTo>
                <a:lnTo>
                  <a:pt x="740" y="1560"/>
                </a:lnTo>
                <a:lnTo>
                  <a:pt x="756" y="1548"/>
                </a:lnTo>
                <a:lnTo>
                  <a:pt x="774" y="1538"/>
                </a:lnTo>
                <a:lnTo>
                  <a:pt x="792" y="1530"/>
                </a:lnTo>
                <a:lnTo>
                  <a:pt x="810" y="1524"/>
                </a:lnTo>
                <a:lnTo>
                  <a:pt x="830" y="1520"/>
                </a:lnTo>
                <a:lnTo>
                  <a:pt x="850" y="1516"/>
                </a:lnTo>
                <a:lnTo>
                  <a:pt x="868" y="1516"/>
                </a:lnTo>
                <a:lnTo>
                  <a:pt x="888" y="1516"/>
                </a:lnTo>
                <a:lnTo>
                  <a:pt x="908" y="1520"/>
                </a:lnTo>
                <a:lnTo>
                  <a:pt x="926" y="1524"/>
                </a:lnTo>
                <a:lnTo>
                  <a:pt x="946" y="1530"/>
                </a:lnTo>
                <a:lnTo>
                  <a:pt x="964" y="1538"/>
                </a:lnTo>
                <a:lnTo>
                  <a:pt x="980" y="1548"/>
                </a:lnTo>
                <a:lnTo>
                  <a:pt x="998" y="1560"/>
                </a:lnTo>
                <a:lnTo>
                  <a:pt x="1012" y="1574"/>
                </a:lnTo>
                <a:lnTo>
                  <a:pt x="1012" y="1574"/>
                </a:lnTo>
                <a:lnTo>
                  <a:pt x="1026" y="1590"/>
                </a:lnTo>
                <a:lnTo>
                  <a:pt x="1038" y="1606"/>
                </a:lnTo>
                <a:lnTo>
                  <a:pt x="1048" y="1624"/>
                </a:lnTo>
                <a:lnTo>
                  <a:pt x="1058" y="1642"/>
                </a:lnTo>
                <a:lnTo>
                  <a:pt x="1064" y="1660"/>
                </a:lnTo>
                <a:lnTo>
                  <a:pt x="1068" y="1680"/>
                </a:lnTo>
                <a:lnTo>
                  <a:pt x="1072" y="1698"/>
                </a:lnTo>
                <a:lnTo>
                  <a:pt x="1072" y="1718"/>
                </a:lnTo>
                <a:lnTo>
                  <a:pt x="1072" y="1738"/>
                </a:lnTo>
                <a:lnTo>
                  <a:pt x="1068" y="1756"/>
                </a:lnTo>
                <a:lnTo>
                  <a:pt x="1064" y="1776"/>
                </a:lnTo>
                <a:lnTo>
                  <a:pt x="1058" y="1794"/>
                </a:lnTo>
                <a:lnTo>
                  <a:pt x="1048" y="1812"/>
                </a:lnTo>
                <a:lnTo>
                  <a:pt x="1038" y="1830"/>
                </a:lnTo>
                <a:lnTo>
                  <a:pt x="1026" y="1846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0" y="1864"/>
                </a:lnTo>
                <a:lnTo>
                  <a:pt x="1010" y="1864"/>
                </a:lnTo>
                <a:lnTo>
                  <a:pt x="980" y="1892"/>
                </a:lnTo>
                <a:lnTo>
                  <a:pt x="946" y="1914"/>
                </a:lnTo>
                <a:lnTo>
                  <a:pt x="912" y="1936"/>
                </a:lnTo>
                <a:lnTo>
                  <a:pt x="876" y="1952"/>
                </a:lnTo>
                <a:lnTo>
                  <a:pt x="840" y="1964"/>
                </a:lnTo>
                <a:lnTo>
                  <a:pt x="802" y="1974"/>
                </a:lnTo>
                <a:lnTo>
                  <a:pt x="762" y="1980"/>
                </a:lnTo>
                <a:lnTo>
                  <a:pt x="724" y="1982"/>
                </a:lnTo>
                <a:lnTo>
                  <a:pt x="724" y="1982"/>
                </a:lnTo>
                <a:lnTo>
                  <a:pt x="684" y="1980"/>
                </a:lnTo>
                <a:lnTo>
                  <a:pt x="646" y="1974"/>
                </a:lnTo>
                <a:lnTo>
                  <a:pt x="608" y="1964"/>
                </a:lnTo>
                <a:lnTo>
                  <a:pt x="570" y="1952"/>
                </a:lnTo>
                <a:lnTo>
                  <a:pt x="534" y="1934"/>
                </a:lnTo>
                <a:lnTo>
                  <a:pt x="500" y="1914"/>
                </a:lnTo>
                <a:lnTo>
                  <a:pt x="468" y="1890"/>
                </a:lnTo>
                <a:lnTo>
                  <a:pt x="436" y="1862"/>
                </a:lnTo>
                <a:lnTo>
                  <a:pt x="436" y="1862"/>
                </a:lnTo>
                <a:lnTo>
                  <a:pt x="412" y="1836"/>
                </a:lnTo>
                <a:lnTo>
                  <a:pt x="390" y="1806"/>
                </a:lnTo>
                <a:lnTo>
                  <a:pt x="370" y="1776"/>
                </a:lnTo>
                <a:lnTo>
                  <a:pt x="354" y="1746"/>
                </a:lnTo>
                <a:lnTo>
                  <a:pt x="342" y="1714"/>
                </a:lnTo>
                <a:lnTo>
                  <a:pt x="332" y="1680"/>
                </a:lnTo>
                <a:lnTo>
                  <a:pt x="324" y="1648"/>
                </a:lnTo>
                <a:lnTo>
                  <a:pt x="320" y="1614"/>
                </a:lnTo>
                <a:lnTo>
                  <a:pt x="318" y="1578"/>
                </a:lnTo>
                <a:lnTo>
                  <a:pt x="318" y="1544"/>
                </a:lnTo>
                <a:lnTo>
                  <a:pt x="322" y="1510"/>
                </a:lnTo>
                <a:lnTo>
                  <a:pt x="330" y="1478"/>
                </a:lnTo>
                <a:lnTo>
                  <a:pt x="340" y="1444"/>
                </a:lnTo>
                <a:lnTo>
                  <a:pt x="352" y="1412"/>
                </a:lnTo>
                <a:lnTo>
                  <a:pt x="368" y="1380"/>
                </a:lnTo>
                <a:lnTo>
                  <a:pt x="386" y="1350"/>
                </a:lnTo>
                <a:lnTo>
                  <a:pt x="386" y="1350"/>
                </a:lnTo>
                <a:lnTo>
                  <a:pt x="410" y="1320"/>
                </a:lnTo>
                <a:lnTo>
                  <a:pt x="436" y="1290"/>
                </a:lnTo>
                <a:lnTo>
                  <a:pt x="436" y="1290"/>
                </a:lnTo>
                <a:lnTo>
                  <a:pt x="468" y="1262"/>
                </a:lnTo>
                <a:lnTo>
                  <a:pt x="500" y="1238"/>
                </a:lnTo>
                <a:lnTo>
                  <a:pt x="534" y="1218"/>
                </a:lnTo>
                <a:lnTo>
                  <a:pt x="570" y="1202"/>
                </a:lnTo>
                <a:lnTo>
                  <a:pt x="608" y="1188"/>
                </a:lnTo>
                <a:lnTo>
                  <a:pt x="646" y="1178"/>
                </a:lnTo>
                <a:lnTo>
                  <a:pt x="684" y="1174"/>
                </a:lnTo>
                <a:lnTo>
                  <a:pt x="724" y="1172"/>
                </a:lnTo>
                <a:lnTo>
                  <a:pt x="724" y="630"/>
                </a:lnTo>
                <a:lnTo>
                  <a:pt x="724" y="630"/>
                </a:lnTo>
                <a:lnTo>
                  <a:pt x="686" y="630"/>
                </a:lnTo>
                <a:lnTo>
                  <a:pt x="650" y="634"/>
                </a:lnTo>
                <a:lnTo>
                  <a:pt x="614" y="638"/>
                </a:lnTo>
                <a:lnTo>
                  <a:pt x="578" y="644"/>
                </a:lnTo>
                <a:lnTo>
                  <a:pt x="542" y="652"/>
                </a:lnTo>
                <a:lnTo>
                  <a:pt x="508" y="662"/>
                </a:lnTo>
                <a:lnTo>
                  <a:pt x="474" y="674"/>
                </a:lnTo>
                <a:lnTo>
                  <a:pt x="442" y="686"/>
                </a:lnTo>
                <a:lnTo>
                  <a:pt x="410" y="700"/>
                </a:lnTo>
                <a:lnTo>
                  <a:pt x="378" y="716"/>
                </a:lnTo>
                <a:lnTo>
                  <a:pt x="348" y="734"/>
                </a:lnTo>
                <a:lnTo>
                  <a:pt x="320" y="752"/>
                </a:lnTo>
                <a:lnTo>
                  <a:pt x="290" y="772"/>
                </a:lnTo>
                <a:lnTo>
                  <a:pt x="264" y="794"/>
                </a:lnTo>
                <a:lnTo>
                  <a:pt x="238" y="816"/>
                </a:lnTo>
                <a:lnTo>
                  <a:pt x="212" y="840"/>
                </a:lnTo>
                <a:lnTo>
                  <a:pt x="188" y="866"/>
                </a:lnTo>
                <a:lnTo>
                  <a:pt x="166" y="892"/>
                </a:lnTo>
                <a:lnTo>
                  <a:pt x="144" y="920"/>
                </a:lnTo>
                <a:lnTo>
                  <a:pt x="124" y="948"/>
                </a:lnTo>
                <a:lnTo>
                  <a:pt x="104" y="976"/>
                </a:lnTo>
                <a:lnTo>
                  <a:pt x="88" y="1006"/>
                </a:lnTo>
                <a:lnTo>
                  <a:pt x="72" y="1038"/>
                </a:lnTo>
                <a:lnTo>
                  <a:pt x="56" y="1070"/>
                </a:lnTo>
                <a:lnTo>
                  <a:pt x="44" y="1102"/>
                </a:lnTo>
                <a:lnTo>
                  <a:pt x="32" y="1136"/>
                </a:lnTo>
                <a:lnTo>
                  <a:pt x="22" y="1170"/>
                </a:lnTo>
                <a:lnTo>
                  <a:pt x="14" y="1206"/>
                </a:lnTo>
                <a:lnTo>
                  <a:pt x="8" y="1240"/>
                </a:lnTo>
                <a:lnTo>
                  <a:pt x="4" y="1276"/>
                </a:lnTo>
                <a:lnTo>
                  <a:pt x="0" y="1314"/>
                </a:lnTo>
                <a:lnTo>
                  <a:pt x="0" y="1350"/>
                </a:lnTo>
                <a:lnTo>
                  <a:pt x="0" y="1350"/>
                </a:lnTo>
                <a:lnTo>
                  <a:pt x="0" y="1388"/>
                </a:lnTo>
                <a:lnTo>
                  <a:pt x="4" y="1424"/>
                </a:lnTo>
                <a:lnTo>
                  <a:pt x="8" y="1460"/>
                </a:lnTo>
                <a:lnTo>
                  <a:pt x="14" y="1496"/>
                </a:lnTo>
                <a:lnTo>
                  <a:pt x="22" y="1530"/>
                </a:lnTo>
                <a:lnTo>
                  <a:pt x="32" y="1564"/>
                </a:lnTo>
                <a:lnTo>
                  <a:pt x="44" y="1598"/>
                </a:lnTo>
                <a:lnTo>
                  <a:pt x="56" y="1630"/>
                </a:lnTo>
                <a:lnTo>
                  <a:pt x="72" y="1662"/>
                </a:lnTo>
                <a:lnTo>
                  <a:pt x="88" y="1694"/>
                </a:lnTo>
                <a:lnTo>
                  <a:pt x="104" y="1724"/>
                </a:lnTo>
                <a:lnTo>
                  <a:pt x="124" y="1754"/>
                </a:lnTo>
                <a:lnTo>
                  <a:pt x="144" y="1782"/>
                </a:lnTo>
                <a:lnTo>
                  <a:pt x="166" y="1808"/>
                </a:lnTo>
                <a:lnTo>
                  <a:pt x="188" y="1836"/>
                </a:lnTo>
                <a:lnTo>
                  <a:pt x="212" y="1860"/>
                </a:lnTo>
                <a:lnTo>
                  <a:pt x="238" y="1884"/>
                </a:lnTo>
                <a:lnTo>
                  <a:pt x="264" y="1906"/>
                </a:lnTo>
                <a:lnTo>
                  <a:pt x="290" y="1928"/>
                </a:lnTo>
                <a:lnTo>
                  <a:pt x="320" y="1948"/>
                </a:lnTo>
                <a:lnTo>
                  <a:pt x="348" y="1966"/>
                </a:lnTo>
                <a:lnTo>
                  <a:pt x="378" y="1984"/>
                </a:lnTo>
                <a:lnTo>
                  <a:pt x="410" y="2000"/>
                </a:lnTo>
                <a:lnTo>
                  <a:pt x="442" y="2014"/>
                </a:lnTo>
                <a:lnTo>
                  <a:pt x="474" y="2028"/>
                </a:lnTo>
                <a:lnTo>
                  <a:pt x="508" y="2038"/>
                </a:lnTo>
                <a:lnTo>
                  <a:pt x="542" y="2048"/>
                </a:lnTo>
                <a:lnTo>
                  <a:pt x="578" y="2056"/>
                </a:lnTo>
                <a:lnTo>
                  <a:pt x="614" y="2062"/>
                </a:lnTo>
                <a:lnTo>
                  <a:pt x="650" y="2068"/>
                </a:lnTo>
                <a:lnTo>
                  <a:pt x="686" y="2070"/>
                </a:lnTo>
                <a:lnTo>
                  <a:pt x="724" y="2072"/>
                </a:lnTo>
                <a:lnTo>
                  <a:pt x="724" y="2072"/>
                </a:lnTo>
                <a:lnTo>
                  <a:pt x="762" y="2070"/>
                </a:lnTo>
                <a:lnTo>
                  <a:pt x="800" y="2068"/>
                </a:lnTo>
                <a:lnTo>
                  <a:pt x="838" y="2062"/>
                </a:lnTo>
                <a:lnTo>
                  <a:pt x="876" y="2056"/>
                </a:lnTo>
                <a:lnTo>
                  <a:pt x="912" y="2046"/>
                </a:lnTo>
                <a:lnTo>
                  <a:pt x="948" y="2036"/>
                </a:lnTo>
                <a:lnTo>
                  <a:pt x="982" y="2024"/>
                </a:lnTo>
                <a:lnTo>
                  <a:pt x="1016" y="2010"/>
                </a:lnTo>
                <a:lnTo>
                  <a:pt x="1050" y="1994"/>
                </a:lnTo>
                <a:lnTo>
                  <a:pt x="1082" y="1976"/>
                </a:lnTo>
                <a:lnTo>
                  <a:pt x="1114" y="1958"/>
                </a:lnTo>
                <a:lnTo>
                  <a:pt x="1144" y="1938"/>
                </a:lnTo>
                <a:lnTo>
                  <a:pt x="1172" y="1916"/>
                </a:lnTo>
                <a:lnTo>
                  <a:pt x="1200" y="1894"/>
                </a:lnTo>
                <a:lnTo>
                  <a:pt x="1226" y="1868"/>
                </a:lnTo>
                <a:lnTo>
                  <a:pt x="1252" y="1844"/>
                </a:lnTo>
                <a:lnTo>
                  <a:pt x="1252" y="1348"/>
                </a:lnTo>
                <a:lnTo>
                  <a:pt x="724" y="1348"/>
                </a:lnTo>
                <a:lnTo>
                  <a:pt x="724" y="157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ru-RU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94083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аздел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87337" y="2528900"/>
            <a:ext cx="8569325" cy="697303"/>
          </a:xfrm>
        </p:spPr>
        <p:txBody>
          <a:bodyPr>
            <a:noAutofit/>
          </a:bodyPr>
          <a:lstStyle>
            <a:lvl1pPr>
              <a:defRPr baseline="0"/>
            </a:lvl1pPr>
          </a:lstStyle>
          <a:p>
            <a:r>
              <a:rPr lang="ru-RU" dirty="0" smtClean="0"/>
              <a:t>Введите название раздела (максимум две строки)</a:t>
            </a:r>
            <a:endParaRPr lang="en-US" dirty="0"/>
          </a:p>
        </p:txBody>
      </p:sp>
      <p:cxnSp>
        <p:nvCxnSpPr>
          <p:cNvPr id="4" name="Прямая соединительная линия 7"/>
          <p:cNvCxnSpPr/>
          <p:nvPr/>
        </p:nvCxnSpPr>
        <p:spPr>
          <a:xfrm>
            <a:off x="287338" y="3429000"/>
            <a:ext cx="8569325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9"/>
          <p:cNvCxnSpPr/>
          <p:nvPr/>
        </p:nvCxnSpPr>
        <p:spPr>
          <a:xfrm>
            <a:off x="8566352" y="6522320"/>
            <a:ext cx="0" cy="1440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10"/>
          <p:cNvSpPr/>
          <p:nvPr/>
        </p:nvSpPr>
        <p:spPr>
          <a:xfrm>
            <a:off x="8633637" y="6469800"/>
            <a:ext cx="304660" cy="173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fld id="{AF528B6D-1001-487C-8FFE-85B114390330}" type="slidenum">
              <a:rPr lang="ru-RU" sz="1600" b="1" smtClean="0">
                <a:solidFill>
                  <a:srgbClr val="3C3C3C"/>
                </a:solidFill>
              </a:rPr>
              <a:pPr/>
              <a:t>‹#›</a:t>
            </a:fld>
            <a:endParaRPr lang="ru-RU" sz="1600" b="1" dirty="0">
              <a:solidFill>
                <a:srgbClr val="3C3C3C"/>
              </a:solidFill>
            </a:endParaRPr>
          </a:p>
        </p:txBody>
      </p:sp>
      <p:sp>
        <p:nvSpPr>
          <p:cNvPr id="38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87337" y="3717031"/>
            <a:ext cx="8569325" cy="2304257"/>
          </a:xfrm>
        </p:spPr>
        <p:txBody>
          <a:bodyPr vert="horz" lIns="0" tIns="0" rIns="0" bIns="0" rtlCol="0">
            <a:noAutofit/>
          </a:bodyPr>
          <a:lstStyle>
            <a:lvl1pPr>
              <a:defRPr lang="ru-RU" sz="2200" b="0" dirty="0"/>
            </a:lvl1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11" name="LogoRus"/>
          <p:cNvSpPr/>
          <p:nvPr/>
        </p:nvSpPr>
        <p:spPr>
          <a:xfrm>
            <a:off x="5436096" y="6465926"/>
            <a:ext cx="3096717" cy="24686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algn="r"/>
            <a:r>
              <a:rPr lang="ru-RU" sz="1600" dirty="0" smtClean="0">
                <a:solidFill>
                  <a:srgbClr val="706F6F"/>
                </a:solidFill>
              </a:rPr>
              <a:t>Газпром нефть</a:t>
            </a:r>
            <a:endParaRPr lang="ru-RU" sz="1600" dirty="0">
              <a:solidFill>
                <a:srgbClr val="706F6F"/>
              </a:solidFill>
            </a:endParaRPr>
          </a:p>
        </p:txBody>
      </p:sp>
      <p:sp>
        <p:nvSpPr>
          <p:cNvPr id="13" name="LogoEng" hidden="1"/>
          <p:cNvSpPr/>
          <p:nvPr/>
        </p:nvSpPr>
        <p:spPr>
          <a:xfrm>
            <a:off x="5436096" y="6465926"/>
            <a:ext cx="3096717" cy="24686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algn="r"/>
            <a:r>
              <a:rPr lang="en-US" sz="1600" dirty="0" smtClean="0">
                <a:solidFill>
                  <a:srgbClr val="706F6F"/>
                </a:solidFill>
              </a:rPr>
              <a:t>Gazprom neft</a:t>
            </a:r>
            <a:endParaRPr lang="ru-RU" sz="1600" dirty="0">
              <a:solidFill>
                <a:srgbClr val="706F6F"/>
              </a:solidFill>
            </a:endParaRPr>
          </a:p>
        </p:txBody>
      </p:sp>
      <p:sp>
        <p:nvSpPr>
          <p:cNvPr id="12" name="Footer" hidden="1"/>
          <p:cNvSpPr/>
          <p:nvPr/>
        </p:nvSpPr>
        <p:spPr>
          <a:xfrm>
            <a:off x="298896" y="6440488"/>
            <a:ext cx="5137200" cy="252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endParaRPr lang="ru-RU" sz="1600" dirty="0" smtClean="0">
              <a:solidFill>
                <a:srgbClr val="706F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4695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ыво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87339" y="2708919"/>
            <a:ext cx="8569324" cy="3631556"/>
          </a:xfrm>
        </p:spPr>
        <p:txBody>
          <a:bodyPr vert="horz" lIns="0" tIns="0" rIns="0" bIns="0" rtlCol="0">
            <a:noAutofit/>
          </a:bodyPr>
          <a:lstStyle>
            <a:lvl1pPr>
              <a:defRPr lang="ru-RU" sz="2200" b="0" dirty="0"/>
            </a:lvl1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1" hasCustomPrompt="1"/>
          </p:nvPr>
        </p:nvSpPr>
        <p:spPr>
          <a:xfrm>
            <a:off x="287337" y="1952836"/>
            <a:ext cx="8569325" cy="680297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400" b="1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ru-RU" dirty="0" smtClean="0"/>
              <a:t>Введите заголовок</a:t>
            </a:r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8566352" y="6522320"/>
            <a:ext cx="0" cy="1440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8633637" y="6469800"/>
            <a:ext cx="304660" cy="173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fld id="{AF528B6D-1001-487C-8FFE-85B114390330}" type="slidenum">
              <a:rPr lang="ru-RU" sz="1600" b="1" smtClean="0">
                <a:solidFill>
                  <a:srgbClr val="3C3C3C"/>
                </a:solidFill>
              </a:rPr>
              <a:pPr/>
              <a:t>‹#›</a:t>
            </a:fld>
            <a:endParaRPr lang="ru-RU" sz="1600" b="1" dirty="0">
              <a:solidFill>
                <a:srgbClr val="3C3C3C"/>
              </a:solidFill>
            </a:endParaRPr>
          </a:p>
        </p:txBody>
      </p:sp>
      <p:sp>
        <p:nvSpPr>
          <p:cNvPr id="12" name="LogoRus"/>
          <p:cNvSpPr/>
          <p:nvPr/>
        </p:nvSpPr>
        <p:spPr>
          <a:xfrm>
            <a:off x="5436096" y="6465926"/>
            <a:ext cx="3096717" cy="24686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algn="r"/>
            <a:r>
              <a:rPr lang="ru-RU" sz="1600" dirty="0" smtClean="0">
                <a:solidFill>
                  <a:srgbClr val="706F6F"/>
                </a:solidFill>
              </a:rPr>
              <a:t>Газпром нефть</a:t>
            </a:r>
            <a:endParaRPr lang="ru-RU" sz="1600" dirty="0">
              <a:solidFill>
                <a:srgbClr val="706F6F"/>
              </a:solidFill>
            </a:endParaRPr>
          </a:p>
        </p:txBody>
      </p:sp>
      <p:sp>
        <p:nvSpPr>
          <p:cNvPr id="13" name="LogoEng" hidden="1"/>
          <p:cNvSpPr/>
          <p:nvPr/>
        </p:nvSpPr>
        <p:spPr>
          <a:xfrm>
            <a:off x="5436096" y="6465926"/>
            <a:ext cx="3096717" cy="24686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algn="r"/>
            <a:r>
              <a:rPr lang="en-US" sz="1600" dirty="0" smtClean="0">
                <a:solidFill>
                  <a:srgbClr val="706F6F"/>
                </a:solidFill>
              </a:rPr>
              <a:t>Gazprom neft</a:t>
            </a:r>
            <a:endParaRPr lang="ru-RU" sz="1600" dirty="0">
              <a:solidFill>
                <a:srgbClr val="706F6F"/>
              </a:solidFill>
            </a:endParaRPr>
          </a:p>
        </p:txBody>
      </p:sp>
      <p:sp>
        <p:nvSpPr>
          <p:cNvPr id="8" name="Footer" hidden="1"/>
          <p:cNvSpPr/>
          <p:nvPr/>
        </p:nvSpPr>
        <p:spPr>
          <a:xfrm>
            <a:off x="298896" y="6440488"/>
            <a:ext cx="5137200" cy="252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endParaRPr lang="ru-RU" sz="1600" dirty="0" smtClean="0">
              <a:solidFill>
                <a:srgbClr val="706F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80980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ru-RU" dirty="0" smtClean="0"/>
              <a:t>Введите заголовок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3156082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hasCustomPrompt="1"/>
          </p:nvPr>
        </p:nvSpPr>
        <p:spPr>
          <a:xfrm>
            <a:off x="287524" y="260350"/>
            <a:ext cx="8569657" cy="605514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81" name="ContentsTitle5" hidden="1"/>
          <p:cNvSpPr txBox="1"/>
          <p:nvPr/>
        </p:nvSpPr>
        <p:spPr>
          <a:xfrm>
            <a:off x="641276" y="2628856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>
                <a:solidFill>
                  <a:srgbClr val="3C3C3C"/>
                </a:solidFill>
              </a:rPr>
              <a:t>Название раздела</a:t>
            </a:r>
          </a:p>
        </p:txBody>
      </p:sp>
      <p:cxnSp>
        <p:nvCxnSpPr>
          <p:cNvPr id="82" name="line5" hidden="1"/>
          <p:cNvCxnSpPr/>
          <p:nvPr/>
        </p:nvCxnSpPr>
        <p:spPr>
          <a:xfrm>
            <a:off x="297656" y="2905879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ContentsNumber5" hidden="1"/>
          <p:cNvSpPr txBox="1"/>
          <p:nvPr/>
        </p:nvSpPr>
        <p:spPr>
          <a:xfrm>
            <a:off x="287524" y="2491040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r>
              <a:rPr lang="ru-RU" dirty="0">
                <a:solidFill>
                  <a:srgbClr val="706F6F"/>
                </a:solidFill>
              </a:rPr>
              <a:t>5</a:t>
            </a:r>
            <a:endParaRPr lang="ru-RU" dirty="0" smtClean="0">
              <a:solidFill>
                <a:srgbClr val="706F6F"/>
              </a:solidFill>
            </a:endParaRPr>
          </a:p>
        </p:txBody>
      </p:sp>
      <p:sp>
        <p:nvSpPr>
          <p:cNvPr id="84" name="ContentsTitle3">
            <a:hlinkClick r:id="" action="ppaction://noaction"/>
          </p:cNvPr>
          <p:cNvSpPr txBox="1"/>
          <p:nvPr/>
        </p:nvSpPr>
        <p:spPr>
          <a:xfrm>
            <a:off x="641276" y="1964953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endParaRPr lang="ru-RU" sz="1600" dirty="0">
              <a:solidFill>
                <a:srgbClr val="3C3C3C"/>
              </a:solidFill>
            </a:endParaRPr>
          </a:p>
        </p:txBody>
      </p:sp>
      <p:cxnSp>
        <p:nvCxnSpPr>
          <p:cNvPr id="85" name="line3"/>
          <p:cNvCxnSpPr/>
          <p:nvPr/>
        </p:nvCxnSpPr>
        <p:spPr>
          <a:xfrm>
            <a:off x="297656" y="2218047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ContentsNumber3">
            <a:hlinkClick r:id="" action="ppaction://noaction"/>
          </p:cNvPr>
          <p:cNvSpPr txBox="1"/>
          <p:nvPr/>
        </p:nvSpPr>
        <p:spPr>
          <a:xfrm>
            <a:off x="287524" y="1814439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r>
              <a:rPr lang="ru-RU" dirty="0">
                <a:solidFill>
                  <a:srgbClr val="706F6F"/>
                </a:solidFill>
              </a:rPr>
              <a:t>3</a:t>
            </a:r>
            <a:endParaRPr lang="ru-RU" dirty="0" smtClean="0">
              <a:solidFill>
                <a:srgbClr val="706F6F"/>
              </a:solidFill>
            </a:endParaRPr>
          </a:p>
        </p:txBody>
      </p:sp>
      <p:sp>
        <p:nvSpPr>
          <p:cNvPr id="87" name="ContentsTitle4" hidden="1"/>
          <p:cNvSpPr txBox="1"/>
          <p:nvPr/>
        </p:nvSpPr>
        <p:spPr>
          <a:xfrm>
            <a:off x="641276" y="2298492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>
                <a:solidFill>
                  <a:srgbClr val="3C3C3C"/>
                </a:solidFill>
              </a:rPr>
              <a:t>Название раздела</a:t>
            </a:r>
          </a:p>
        </p:txBody>
      </p:sp>
      <p:cxnSp>
        <p:nvCxnSpPr>
          <p:cNvPr id="88" name="line4" hidden="1"/>
          <p:cNvCxnSpPr/>
          <p:nvPr/>
        </p:nvCxnSpPr>
        <p:spPr>
          <a:xfrm>
            <a:off x="297656" y="2561963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ContentsNumber4" hidden="1"/>
          <p:cNvSpPr txBox="1"/>
          <p:nvPr/>
        </p:nvSpPr>
        <p:spPr>
          <a:xfrm>
            <a:off x="287524" y="2154327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r>
              <a:rPr lang="ru-RU" dirty="0">
                <a:solidFill>
                  <a:srgbClr val="706F6F"/>
                </a:solidFill>
              </a:rPr>
              <a:t>4</a:t>
            </a:r>
            <a:endParaRPr lang="ru-RU" dirty="0" smtClean="0">
              <a:solidFill>
                <a:srgbClr val="706F6F"/>
              </a:solidFill>
            </a:endParaRPr>
          </a:p>
        </p:txBody>
      </p:sp>
      <p:sp>
        <p:nvSpPr>
          <p:cNvPr id="90" name="ContentsTitle6" hidden="1"/>
          <p:cNvSpPr txBox="1"/>
          <p:nvPr/>
        </p:nvSpPr>
        <p:spPr>
          <a:xfrm>
            <a:off x="641276" y="2961818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>
                <a:solidFill>
                  <a:srgbClr val="3C3C3C"/>
                </a:solidFill>
              </a:rPr>
              <a:t>Название раздела</a:t>
            </a:r>
          </a:p>
        </p:txBody>
      </p:sp>
      <p:cxnSp>
        <p:nvCxnSpPr>
          <p:cNvPr id="91" name="line6" hidden="1"/>
          <p:cNvCxnSpPr/>
          <p:nvPr/>
        </p:nvCxnSpPr>
        <p:spPr>
          <a:xfrm>
            <a:off x="297656" y="3249795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ContentsNumber6" hidden="1"/>
          <p:cNvSpPr txBox="1"/>
          <p:nvPr/>
        </p:nvSpPr>
        <p:spPr>
          <a:xfrm>
            <a:off x="287524" y="2830351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r>
              <a:rPr lang="ru-RU" dirty="0">
                <a:solidFill>
                  <a:srgbClr val="706F6F"/>
                </a:solidFill>
              </a:rPr>
              <a:t>6</a:t>
            </a:r>
            <a:endParaRPr lang="ru-RU" dirty="0" smtClean="0">
              <a:solidFill>
                <a:srgbClr val="706F6F"/>
              </a:solidFill>
            </a:endParaRPr>
          </a:p>
        </p:txBody>
      </p:sp>
      <p:sp>
        <p:nvSpPr>
          <p:cNvPr id="93" name="ContentsTitle2">
            <a:hlinkClick r:id="" action="ppaction://noaction"/>
          </p:cNvPr>
          <p:cNvSpPr txBox="1"/>
          <p:nvPr/>
        </p:nvSpPr>
        <p:spPr>
          <a:xfrm>
            <a:off x="641276" y="1625065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endParaRPr lang="ru-RU" sz="1600" dirty="0">
              <a:solidFill>
                <a:srgbClr val="3C3C3C"/>
              </a:solidFill>
            </a:endParaRPr>
          </a:p>
        </p:txBody>
      </p:sp>
      <p:cxnSp>
        <p:nvCxnSpPr>
          <p:cNvPr id="94" name="line2"/>
          <p:cNvCxnSpPr/>
          <p:nvPr/>
        </p:nvCxnSpPr>
        <p:spPr>
          <a:xfrm>
            <a:off x="297656" y="1874131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ContentsNumber2">
            <a:hlinkClick r:id="" action="ppaction://noaction"/>
          </p:cNvPr>
          <p:cNvSpPr txBox="1"/>
          <p:nvPr/>
        </p:nvSpPr>
        <p:spPr>
          <a:xfrm>
            <a:off x="287524" y="1468202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r>
              <a:rPr lang="ru-RU" dirty="0">
                <a:solidFill>
                  <a:srgbClr val="706F6F"/>
                </a:solidFill>
              </a:rPr>
              <a:t>2</a:t>
            </a:r>
            <a:endParaRPr lang="ru-RU" dirty="0" smtClean="0">
              <a:solidFill>
                <a:srgbClr val="706F6F"/>
              </a:solidFill>
            </a:endParaRPr>
          </a:p>
        </p:txBody>
      </p:sp>
      <p:sp>
        <p:nvSpPr>
          <p:cNvPr id="96" name="ContentsTitle7" hidden="1"/>
          <p:cNvSpPr txBox="1"/>
          <p:nvPr/>
        </p:nvSpPr>
        <p:spPr>
          <a:xfrm>
            <a:off x="641276" y="3310651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>
                <a:solidFill>
                  <a:srgbClr val="3C3C3C"/>
                </a:solidFill>
              </a:rPr>
              <a:t>Название раздела</a:t>
            </a:r>
          </a:p>
        </p:txBody>
      </p:sp>
      <p:sp>
        <p:nvSpPr>
          <p:cNvPr id="97" name="ContentsNumber7" hidden="1"/>
          <p:cNvSpPr txBox="1"/>
          <p:nvPr/>
        </p:nvSpPr>
        <p:spPr>
          <a:xfrm>
            <a:off x="287524" y="3160139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r>
              <a:rPr lang="ru-RU" dirty="0">
                <a:solidFill>
                  <a:srgbClr val="706F6F"/>
                </a:solidFill>
              </a:rPr>
              <a:t>7</a:t>
            </a:r>
            <a:endParaRPr lang="ru-RU" dirty="0" smtClean="0">
              <a:solidFill>
                <a:srgbClr val="706F6F"/>
              </a:solidFill>
            </a:endParaRPr>
          </a:p>
        </p:txBody>
      </p:sp>
      <p:cxnSp>
        <p:nvCxnSpPr>
          <p:cNvPr id="98" name="line7" hidden="1"/>
          <p:cNvCxnSpPr/>
          <p:nvPr/>
        </p:nvCxnSpPr>
        <p:spPr>
          <a:xfrm>
            <a:off x="297656" y="3593711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ContentsTitle8" hidden="1"/>
          <p:cNvSpPr txBox="1"/>
          <p:nvPr/>
        </p:nvSpPr>
        <p:spPr>
          <a:xfrm>
            <a:off x="641276" y="3650537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>
                <a:solidFill>
                  <a:srgbClr val="3C3C3C"/>
                </a:solidFill>
              </a:rPr>
              <a:t>Название раздела</a:t>
            </a:r>
          </a:p>
        </p:txBody>
      </p:sp>
      <p:cxnSp>
        <p:nvCxnSpPr>
          <p:cNvPr id="100" name="line8" hidden="1"/>
          <p:cNvCxnSpPr/>
          <p:nvPr/>
        </p:nvCxnSpPr>
        <p:spPr>
          <a:xfrm>
            <a:off x="297656" y="3937627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ContentsNumber8" hidden="1"/>
          <p:cNvSpPr txBox="1"/>
          <p:nvPr/>
        </p:nvSpPr>
        <p:spPr>
          <a:xfrm>
            <a:off x="287524" y="3500025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r>
              <a:rPr lang="ru-RU" dirty="0" smtClean="0">
                <a:solidFill>
                  <a:srgbClr val="706F6F"/>
                </a:solidFill>
              </a:rPr>
              <a:t>8</a:t>
            </a:r>
          </a:p>
        </p:txBody>
      </p:sp>
      <p:sp>
        <p:nvSpPr>
          <p:cNvPr id="102" name="ContentsTitle13" hidden="1"/>
          <p:cNvSpPr txBox="1"/>
          <p:nvPr/>
        </p:nvSpPr>
        <p:spPr>
          <a:xfrm>
            <a:off x="649288" y="5413477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>
                <a:solidFill>
                  <a:srgbClr val="3C3C3C"/>
                </a:solidFill>
              </a:rPr>
              <a:t>Название раздела</a:t>
            </a:r>
          </a:p>
        </p:txBody>
      </p:sp>
      <p:cxnSp>
        <p:nvCxnSpPr>
          <p:cNvPr id="103" name="line13" hidden="1"/>
          <p:cNvCxnSpPr/>
          <p:nvPr/>
        </p:nvCxnSpPr>
        <p:spPr>
          <a:xfrm>
            <a:off x="297656" y="5657207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ContentsNumber13" hidden="1"/>
          <p:cNvSpPr txBox="1"/>
          <p:nvPr/>
        </p:nvSpPr>
        <p:spPr>
          <a:xfrm>
            <a:off x="287524" y="5262961"/>
            <a:ext cx="256480" cy="386054"/>
          </a:xfrm>
          <a:prstGeom prst="rect">
            <a:avLst/>
          </a:prstGeom>
          <a:noFill/>
        </p:spPr>
        <p:txBody>
          <a:bodyPr wrap="none" lIns="0" tIns="108000" rIns="0" bIns="0" rtlCol="0" anchor="b">
            <a:spAutoFit/>
          </a:bodyPr>
          <a:lstStyle/>
          <a:p>
            <a:r>
              <a:rPr lang="ru-RU" dirty="0" smtClean="0">
                <a:solidFill>
                  <a:srgbClr val="706F6F"/>
                </a:solidFill>
              </a:rPr>
              <a:t>13</a:t>
            </a:r>
          </a:p>
        </p:txBody>
      </p:sp>
      <p:sp>
        <p:nvSpPr>
          <p:cNvPr id="105" name="ContentsTitle11" hidden="1"/>
          <p:cNvSpPr txBox="1"/>
          <p:nvPr/>
        </p:nvSpPr>
        <p:spPr>
          <a:xfrm>
            <a:off x="649288" y="4727348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>
                <a:solidFill>
                  <a:srgbClr val="3C3C3C"/>
                </a:solidFill>
              </a:rPr>
              <a:t>Название раздела</a:t>
            </a:r>
          </a:p>
        </p:txBody>
      </p:sp>
      <p:cxnSp>
        <p:nvCxnSpPr>
          <p:cNvPr id="106" name="line11" hidden="1"/>
          <p:cNvCxnSpPr/>
          <p:nvPr/>
        </p:nvCxnSpPr>
        <p:spPr>
          <a:xfrm>
            <a:off x="297656" y="4969375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ContentsNumber11" hidden="1"/>
          <p:cNvSpPr txBox="1"/>
          <p:nvPr/>
        </p:nvSpPr>
        <p:spPr>
          <a:xfrm>
            <a:off x="287524" y="4564134"/>
            <a:ext cx="239361" cy="386054"/>
          </a:xfrm>
          <a:prstGeom prst="rect">
            <a:avLst/>
          </a:prstGeom>
          <a:noFill/>
        </p:spPr>
        <p:txBody>
          <a:bodyPr wrap="none" lIns="0" tIns="108000" rIns="0" bIns="0" rtlCol="0" anchor="b">
            <a:spAutoFit/>
          </a:bodyPr>
          <a:lstStyle/>
          <a:p>
            <a:r>
              <a:rPr lang="ru-RU" dirty="0" smtClean="0">
                <a:solidFill>
                  <a:srgbClr val="706F6F"/>
                </a:solidFill>
              </a:rPr>
              <a:t>11</a:t>
            </a:r>
          </a:p>
        </p:txBody>
      </p:sp>
      <p:sp>
        <p:nvSpPr>
          <p:cNvPr id="108" name="ContentsTitle15" hidden="1"/>
          <p:cNvSpPr txBox="1"/>
          <p:nvPr/>
        </p:nvSpPr>
        <p:spPr>
          <a:xfrm>
            <a:off x="649288" y="6099598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>
                <a:solidFill>
                  <a:srgbClr val="3C3C3C"/>
                </a:solidFill>
              </a:rPr>
              <a:t>Название раздела</a:t>
            </a:r>
          </a:p>
        </p:txBody>
      </p:sp>
      <p:cxnSp>
        <p:nvCxnSpPr>
          <p:cNvPr id="109" name="line15" hidden="1"/>
          <p:cNvCxnSpPr/>
          <p:nvPr/>
        </p:nvCxnSpPr>
        <p:spPr>
          <a:xfrm>
            <a:off x="297656" y="6345037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ContentsNumber15" hidden="1"/>
          <p:cNvSpPr txBox="1"/>
          <p:nvPr/>
        </p:nvSpPr>
        <p:spPr>
          <a:xfrm>
            <a:off x="287524" y="5936386"/>
            <a:ext cx="256480" cy="386054"/>
          </a:xfrm>
          <a:prstGeom prst="rect">
            <a:avLst/>
          </a:prstGeom>
          <a:noFill/>
        </p:spPr>
        <p:txBody>
          <a:bodyPr wrap="none" lIns="0" tIns="108000" rIns="0" bIns="0" rtlCol="0" anchor="b">
            <a:spAutoFit/>
          </a:bodyPr>
          <a:lstStyle/>
          <a:p>
            <a:r>
              <a:rPr lang="ru-RU" dirty="0" smtClean="0">
                <a:solidFill>
                  <a:srgbClr val="706F6F"/>
                </a:solidFill>
              </a:rPr>
              <a:t>15</a:t>
            </a:r>
          </a:p>
        </p:txBody>
      </p:sp>
      <p:sp>
        <p:nvSpPr>
          <p:cNvPr id="111" name="ContentsTitle12" hidden="1"/>
          <p:cNvSpPr txBox="1"/>
          <p:nvPr/>
        </p:nvSpPr>
        <p:spPr>
          <a:xfrm>
            <a:off x="649288" y="5073587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>
                <a:solidFill>
                  <a:srgbClr val="3C3C3C"/>
                </a:solidFill>
              </a:rPr>
              <a:t>Название раздела</a:t>
            </a:r>
          </a:p>
        </p:txBody>
      </p:sp>
      <p:cxnSp>
        <p:nvCxnSpPr>
          <p:cNvPr id="112" name="line12" hidden="1"/>
          <p:cNvCxnSpPr/>
          <p:nvPr/>
        </p:nvCxnSpPr>
        <p:spPr>
          <a:xfrm>
            <a:off x="297656" y="5313291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ContentsNumber12" hidden="1"/>
          <p:cNvSpPr txBox="1"/>
          <p:nvPr/>
        </p:nvSpPr>
        <p:spPr>
          <a:xfrm>
            <a:off x="287524" y="4916722"/>
            <a:ext cx="256480" cy="386054"/>
          </a:xfrm>
          <a:prstGeom prst="rect">
            <a:avLst/>
          </a:prstGeom>
          <a:noFill/>
        </p:spPr>
        <p:txBody>
          <a:bodyPr wrap="none" lIns="0" tIns="108000" rIns="0" bIns="0" rtlCol="0" anchor="b">
            <a:spAutoFit/>
          </a:bodyPr>
          <a:lstStyle/>
          <a:p>
            <a:r>
              <a:rPr lang="ru-RU" dirty="0" smtClean="0">
                <a:solidFill>
                  <a:srgbClr val="706F6F"/>
                </a:solidFill>
              </a:rPr>
              <a:t>12</a:t>
            </a:r>
          </a:p>
        </p:txBody>
      </p:sp>
      <p:sp>
        <p:nvSpPr>
          <p:cNvPr id="114" name="ContentsTitle9" hidden="1"/>
          <p:cNvSpPr txBox="1"/>
          <p:nvPr/>
        </p:nvSpPr>
        <p:spPr>
          <a:xfrm>
            <a:off x="649288" y="4015823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 smtClean="0">
                <a:solidFill>
                  <a:srgbClr val="3C3C3C"/>
                </a:solidFill>
              </a:rPr>
              <a:t>Название раздела</a:t>
            </a:r>
          </a:p>
        </p:txBody>
      </p:sp>
      <p:cxnSp>
        <p:nvCxnSpPr>
          <p:cNvPr id="115" name="line9" hidden="1"/>
          <p:cNvCxnSpPr/>
          <p:nvPr/>
        </p:nvCxnSpPr>
        <p:spPr>
          <a:xfrm>
            <a:off x="297656" y="4281543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ContentsNumber9" hidden="1"/>
          <p:cNvSpPr txBox="1"/>
          <p:nvPr/>
        </p:nvSpPr>
        <p:spPr>
          <a:xfrm>
            <a:off x="287524" y="3839911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r>
              <a:rPr lang="ru-RU" dirty="0" smtClean="0">
                <a:solidFill>
                  <a:srgbClr val="706F6F"/>
                </a:solidFill>
              </a:rPr>
              <a:t>9</a:t>
            </a:r>
          </a:p>
        </p:txBody>
      </p:sp>
      <p:sp>
        <p:nvSpPr>
          <p:cNvPr id="117" name="ContentsTitle14" hidden="1"/>
          <p:cNvSpPr txBox="1"/>
          <p:nvPr/>
        </p:nvSpPr>
        <p:spPr>
          <a:xfrm>
            <a:off x="649288" y="5747018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>
                <a:solidFill>
                  <a:srgbClr val="3C3C3C"/>
                </a:solidFill>
              </a:rPr>
              <a:t>Название раздела</a:t>
            </a:r>
          </a:p>
        </p:txBody>
      </p:sp>
      <p:cxnSp>
        <p:nvCxnSpPr>
          <p:cNvPr id="118" name="line14" hidden="1"/>
          <p:cNvCxnSpPr/>
          <p:nvPr/>
        </p:nvCxnSpPr>
        <p:spPr>
          <a:xfrm>
            <a:off x="297656" y="6001123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ContentsNumber14" hidden="1"/>
          <p:cNvSpPr txBox="1"/>
          <p:nvPr/>
        </p:nvSpPr>
        <p:spPr>
          <a:xfrm>
            <a:off x="287524" y="5602851"/>
            <a:ext cx="256480" cy="386054"/>
          </a:xfrm>
          <a:prstGeom prst="rect">
            <a:avLst/>
          </a:prstGeom>
          <a:noFill/>
        </p:spPr>
        <p:txBody>
          <a:bodyPr wrap="none" lIns="0" tIns="108000" rIns="0" bIns="0" rtlCol="0" anchor="b">
            <a:spAutoFit/>
          </a:bodyPr>
          <a:lstStyle/>
          <a:p>
            <a:r>
              <a:rPr lang="ru-RU" dirty="0" smtClean="0">
                <a:solidFill>
                  <a:srgbClr val="706F6F"/>
                </a:solidFill>
              </a:rPr>
              <a:t>14</a:t>
            </a:r>
          </a:p>
        </p:txBody>
      </p:sp>
      <p:sp>
        <p:nvSpPr>
          <p:cNvPr id="120" name="ContentsTitle10" hidden="1"/>
          <p:cNvSpPr txBox="1"/>
          <p:nvPr/>
        </p:nvSpPr>
        <p:spPr>
          <a:xfrm>
            <a:off x="649288" y="4374760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>
                <a:solidFill>
                  <a:srgbClr val="3C3C3C"/>
                </a:solidFill>
              </a:rPr>
              <a:t>Название </a:t>
            </a:r>
            <a:r>
              <a:rPr lang="ru-RU" sz="1600" dirty="0" smtClean="0">
                <a:solidFill>
                  <a:srgbClr val="3C3C3C"/>
                </a:solidFill>
              </a:rPr>
              <a:t>раздела</a:t>
            </a:r>
            <a:endParaRPr lang="ru-RU" sz="1600" dirty="0">
              <a:solidFill>
                <a:srgbClr val="3C3C3C"/>
              </a:solidFill>
            </a:endParaRPr>
          </a:p>
        </p:txBody>
      </p:sp>
      <p:cxnSp>
        <p:nvCxnSpPr>
          <p:cNvPr id="121" name="line10" hidden="1"/>
          <p:cNvCxnSpPr/>
          <p:nvPr/>
        </p:nvCxnSpPr>
        <p:spPr>
          <a:xfrm>
            <a:off x="297656" y="4625459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ContentsNumber10" hidden="1"/>
          <p:cNvSpPr txBox="1"/>
          <p:nvPr/>
        </p:nvSpPr>
        <p:spPr>
          <a:xfrm>
            <a:off x="287524" y="4205197"/>
            <a:ext cx="256480" cy="386054"/>
          </a:xfrm>
          <a:prstGeom prst="rect">
            <a:avLst/>
          </a:prstGeom>
          <a:noFill/>
        </p:spPr>
        <p:txBody>
          <a:bodyPr wrap="none" lIns="0" tIns="108000" rIns="0" bIns="0" rtlCol="0" anchor="b">
            <a:spAutoFit/>
          </a:bodyPr>
          <a:lstStyle/>
          <a:p>
            <a:r>
              <a:rPr lang="ru-RU" dirty="0" smtClean="0">
                <a:solidFill>
                  <a:srgbClr val="706F6F"/>
                </a:solidFill>
              </a:rPr>
              <a:t>10</a:t>
            </a:r>
          </a:p>
        </p:txBody>
      </p:sp>
      <p:sp>
        <p:nvSpPr>
          <p:cNvPr id="46" name="ContentsTitle1">
            <a:hlinkClick r:id="" action="ppaction://noaction"/>
          </p:cNvPr>
          <p:cNvSpPr txBox="1"/>
          <p:nvPr/>
        </p:nvSpPr>
        <p:spPr>
          <a:xfrm>
            <a:off x="641276" y="1298289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endParaRPr lang="ru-RU" sz="1600" dirty="0">
              <a:solidFill>
                <a:srgbClr val="3C3C3C"/>
              </a:solidFill>
            </a:endParaRPr>
          </a:p>
        </p:txBody>
      </p:sp>
      <p:cxnSp>
        <p:nvCxnSpPr>
          <p:cNvPr id="47" name="line1"/>
          <p:cNvCxnSpPr/>
          <p:nvPr/>
        </p:nvCxnSpPr>
        <p:spPr>
          <a:xfrm>
            <a:off x="297656" y="1530215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ContentsNumber1">
            <a:hlinkClick r:id="" action="ppaction://noaction"/>
          </p:cNvPr>
          <p:cNvSpPr txBox="1"/>
          <p:nvPr/>
        </p:nvSpPr>
        <p:spPr>
          <a:xfrm>
            <a:off x="287524" y="1154655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r>
              <a:rPr lang="ru-RU" dirty="0">
                <a:solidFill>
                  <a:srgbClr val="706F6F"/>
                </a:solidFill>
              </a:rPr>
              <a:t>1</a:t>
            </a:r>
            <a:endParaRPr lang="ru-RU" dirty="0" smtClean="0">
              <a:solidFill>
                <a:srgbClr val="706F6F"/>
              </a:solidFill>
            </a:endParaRPr>
          </a:p>
        </p:txBody>
      </p:sp>
      <p:sp>
        <p:nvSpPr>
          <p:cNvPr id="49" name="Number1"/>
          <p:cNvSpPr txBox="1"/>
          <p:nvPr/>
        </p:nvSpPr>
        <p:spPr>
          <a:xfrm>
            <a:off x="8460432" y="1154655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dirty="0" smtClean="0">
                <a:solidFill>
                  <a:srgbClr val="706F6F"/>
                </a:solidFill>
              </a:rPr>
              <a:t>3</a:t>
            </a:r>
          </a:p>
        </p:txBody>
      </p:sp>
      <p:sp>
        <p:nvSpPr>
          <p:cNvPr id="50" name="Number2"/>
          <p:cNvSpPr txBox="1"/>
          <p:nvPr/>
        </p:nvSpPr>
        <p:spPr>
          <a:xfrm>
            <a:off x="8460432" y="1499317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dirty="0" smtClean="0">
                <a:solidFill>
                  <a:srgbClr val="706F6F"/>
                </a:solidFill>
              </a:rPr>
              <a:t>6</a:t>
            </a:r>
          </a:p>
        </p:txBody>
      </p:sp>
      <p:sp>
        <p:nvSpPr>
          <p:cNvPr id="51" name="Number3"/>
          <p:cNvSpPr txBox="1"/>
          <p:nvPr/>
        </p:nvSpPr>
        <p:spPr>
          <a:xfrm>
            <a:off x="8460432" y="1843980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dirty="0" smtClean="0">
                <a:solidFill>
                  <a:srgbClr val="706F6F"/>
                </a:solidFill>
              </a:rPr>
              <a:t>9</a:t>
            </a:r>
          </a:p>
        </p:txBody>
      </p:sp>
      <p:sp>
        <p:nvSpPr>
          <p:cNvPr id="52" name="Number5" hidden="1"/>
          <p:cNvSpPr txBox="1"/>
          <p:nvPr/>
        </p:nvSpPr>
        <p:spPr>
          <a:xfrm>
            <a:off x="8460432" y="2533306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dirty="0" smtClean="0">
                <a:solidFill>
                  <a:srgbClr val="706F6F"/>
                </a:solidFill>
              </a:rPr>
              <a:t>1</a:t>
            </a:r>
          </a:p>
        </p:txBody>
      </p:sp>
      <p:sp>
        <p:nvSpPr>
          <p:cNvPr id="53" name="Number6" hidden="1"/>
          <p:cNvSpPr txBox="1"/>
          <p:nvPr/>
        </p:nvSpPr>
        <p:spPr>
          <a:xfrm>
            <a:off x="8460432" y="2877969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dirty="0" smtClean="0">
                <a:solidFill>
                  <a:srgbClr val="706F6F"/>
                </a:solidFill>
              </a:rPr>
              <a:t>1</a:t>
            </a:r>
          </a:p>
        </p:txBody>
      </p:sp>
      <p:sp>
        <p:nvSpPr>
          <p:cNvPr id="54" name="Number7" hidden="1"/>
          <p:cNvSpPr txBox="1"/>
          <p:nvPr/>
        </p:nvSpPr>
        <p:spPr>
          <a:xfrm>
            <a:off x="8460432" y="3222632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dirty="0" smtClean="0">
                <a:solidFill>
                  <a:srgbClr val="706F6F"/>
                </a:solidFill>
              </a:rPr>
              <a:t>1</a:t>
            </a:r>
          </a:p>
        </p:txBody>
      </p:sp>
      <p:sp>
        <p:nvSpPr>
          <p:cNvPr id="55" name="Number8" hidden="1"/>
          <p:cNvSpPr txBox="1"/>
          <p:nvPr/>
        </p:nvSpPr>
        <p:spPr>
          <a:xfrm>
            <a:off x="8460432" y="3567295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dirty="0" smtClean="0">
                <a:solidFill>
                  <a:srgbClr val="706F6F"/>
                </a:solidFill>
              </a:rPr>
              <a:t>1</a:t>
            </a:r>
          </a:p>
        </p:txBody>
      </p:sp>
      <p:sp>
        <p:nvSpPr>
          <p:cNvPr id="56" name="Number4" hidden="1"/>
          <p:cNvSpPr txBox="1"/>
          <p:nvPr/>
        </p:nvSpPr>
        <p:spPr>
          <a:xfrm>
            <a:off x="8460432" y="2188643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dirty="0" smtClean="0">
                <a:solidFill>
                  <a:srgbClr val="706F6F"/>
                </a:solidFill>
              </a:rPr>
              <a:t>1</a:t>
            </a:r>
          </a:p>
        </p:txBody>
      </p:sp>
      <p:sp>
        <p:nvSpPr>
          <p:cNvPr id="57" name="Number9" hidden="1"/>
          <p:cNvSpPr txBox="1"/>
          <p:nvPr/>
        </p:nvSpPr>
        <p:spPr>
          <a:xfrm>
            <a:off x="8460432" y="3911958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dirty="0" smtClean="0">
                <a:solidFill>
                  <a:srgbClr val="706F6F"/>
                </a:solidFill>
              </a:rPr>
              <a:t>1</a:t>
            </a:r>
          </a:p>
        </p:txBody>
      </p:sp>
      <p:sp>
        <p:nvSpPr>
          <p:cNvPr id="58" name="Number10" hidden="1"/>
          <p:cNvSpPr txBox="1"/>
          <p:nvPr/>
        </p:nvSpPr>
        <p:spPr>
          <a:xfrm>
            <a:off x="8460432" y="4256620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dirty="0" smtClean="0">
                <a:solidFill>
                  <a:srgbClr val="706F6F"/>
                </a:solidFill>
              </a:rPr>
              <a:t>1</a:t>
            </a:r>
          </a:p>
        </p:txBody>
      </p:sp>
      <p:sp>
        <p:nvSpPr>
          <p:cNvPr id="59" name="Number11" hidden="1"/>
          <p:cNvSpPr txBox="1"/>
          <p:nvPr/>
        </p:nvSpPr>
        <p:spPr>
          <a:xfrm>
            <a:off x="8460432" y="4601282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dirty="0" smtClean="0">
                <a:solidFill>
                  <a:srgbClr val="706F6F"/>
                </a:solidFill>
              </a:rPr>
              <a:t>1</a:t>
            </a:r>
          </a:p>
        </p:txBody>
      </p:sp>
      <p:sp>
        <p:nvSpPr>
          <p:cNvPr id="60" name="Number12" hidden="1"/>
          <p:cNvSpPr txBox="1"/>
          <p:nvPr/>
        </p:nvSpPr>
        <p:spPr>
          <a:xfrm>
            <a:off x="8460432" y="4945944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dirty="0" smtClean="0">
                <a:solidFill>
                  <a:srgbClr val="706F6F"/>
                </a:solidFill>
              </a:rPr>
              <a:t>1</a:t>
            </a:r>
          </a:p>
        </p:txBody>
      </p:sp>
      <p:sp>
        <p:nvSpPr>
          <p:cNvPr id="61" name="Number13" hidden="1"/>
          <p:cNvSpPr txBox="1"/>
          <p:nvPr/>
        </p:nvSpPr>
        <p:spPr>
          <a:xfrm>
            <a:off x="8460432" y="5290606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dirty="0" smtClean="0">
                <a:solidFill>
                  <a:srgbClr val="706F6F"/>
                </a:solidFill>
              </a:rPr>
              <a:t>1</a:t>
            </a:r>
          </a:p>
        </p:txBody>
      </p:sp>
      <p:sp>
        <p:nvSpPr>
          <p:cNvPr id="62" name="Number14" hidden="1"/>
          <p:cNvSpPr txBox="1"/>
          <p:nvPr/>
        </p:nvSpPr>
        <p:spPr>
          <a:xfrm>
            <a:off x="8460432" y="5635268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dirty="0" smtClean="0">
                <a:solidFill>
                  <a:srgbClr val="706F6F"/>
                </a:solidFill>
              </a:rPr>
              <a:t>1</a:t>
            </a:r>
          </a:p>
        </p:txBody>
      </p:sp>
      <p:sp>
        <p:nvSpPr>
          <p:cNvPr id="63" name="Number15" hidden="1"/>
          <p:cNvSpPr txBox="1"/>
          <p:nvPr/>
        </p:nvSpPr>
        <p:spPr>
          <a:xfrm>
            <a:off x="8460432" y="5979930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dirty="0" smtClean="0">
                <a:solidFill>
                  <a:srgbClr val="706F6F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647508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/>
            </a:lvl1pPr>
          </a:lstStyle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1"/>
          </p:nvPr>
        </p:nvSpPr>
        <p:spPr>
          <a:xfrm>
            <a:off x="287339" y="1268413"/>
            <a:ext cx="8569324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24679855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1"/>
          </p:nvPr>
        </p:nvSpPr>
        <p:spPr>
          <a:xfrm>
            <a:off x="287338" y="1268413"/>
            <a:ext cx="8569325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98397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799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9" name="Объект 3"/>
          <p:cNvSpPr>
            <a:spLocks noGrp="1"/>
          </p:cNvSpPr>
          <p:nvPr>
            <p:ph sz="quarter" idx="12"/>
          </p:nvPr>
        </p:nvSpPr>
        <p:spPr>
          <a:xfrm>
            <a:off x="287339" y="1268413"/>
            <a:ext cx="4140200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Объект 3"/>
          <p:cNvSpPr>
            <a:spLocks noGrp="1"/>
          </p:cNvSpPr>
          <p:nvPr>
            <p:ph sz="quarter" idx="13"/>
          </p:nvPr>
        </p:nvSpPr>
        <p:spPr>
          <a:xfrm>
            <a:off x="4702630" y="1268413"/>
            <a:ext cx="4140200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189454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 (верси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87339" y="260350"/>
            <a:ext cx="8569324" cy="608400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en-US" dirty="0"/>
            </a:lvl1pPr>
          </a:lstStyle>
          <a:p>
            <a:pPr lvl="0"/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12" name="Объект 3"/>
          <p:cNvSpPr>
            <a:spLocks noGrp="1"/>
          </p:cNvSpPr>
          <p:nvPr>
            <p:ph sz="quarter" idx="11"/>
          </p:nvPr>
        </p:nvSpPr>
        <p:spPr>
          <a:xfrm>
            <a:off x="287338" y="1268414"/>
            <a:ext cx="8569325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3" name="Объект 3"/>
          <p:cNvSpPr>
            <a:spLocks noGrp="1"/>
          </p:cNvSpPr>
          <p:nvPr>
            <p:ph sz="quarter" idx="13"/>
          </p:nvPr>
        </p:nvSpPr>
        <p:spPr>
          <a:xfrm>
            <a:off x="287338" y="3911600"/>
            <a:ext cx="8569325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6357355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текст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 vert="horz" lIns="0" tIns="0" rIns="0" bIns="0" rtlCol="0" anchor="b" anchorCtr="0">
            <a:noAutofit/>
          </a:bodyPr>
          <a:lstStyle>
            <a:lvl1pPr>
              <a:defRPr lang="ru-RU" dirty="0"/>
            </a:lvl1pPr>
          </a:lstStyle>
          <a:p>
            <a:pPr lvl="0"/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2" hasCustomPrompt="1"/>
          </p:nvPr>
        </p:nvSpPr>
        <p:spPr>
          <a:xfrm>
            <a:off x="287338" y="4797425"/>
            <a:ext cx="8569325" cy="1543050"/>
          </a:xfrm>
        </p:spPr>
        <p:txBody>
          <a:bodyPr anchor="t">
            <a:noAutofit/>
          </a:bodyPr>
          <a:lstStyle>
            <a:lvl1pPr algn="ctr">
              <a:spcBef>
                <a:spcPts val="0"/>
              </a:spcBef>
              <a:defRPr sz="2200" b="0" baseline="0">
                <a:solidFill>
                  <a:schemeClr val="accent3"/>
                </a:solidFill>
              </a:defRPr>
            </a:lvl1pPr>
          </a:lstStyle>
          <a:p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6" name="Rectangle 5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10" name="Объект 3"/>
          <p:cNvSpPr>
            <a:spLocks noGrp="1"/>
          </p:cNvSpPr>
          <p:nvPr>
            <p:ph sz="quarter" idx="11"/>
          </p:nvPr>
        </p:nvSpPr>
        <p:spPr>
          <a:xfrm>
            <a:off x="287338" y="1268414"/>
            <a:ext cx="8569325" cy="280828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1236560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лева и два объект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 hasCustomPrompt="1"/>
          </p:nvPr>
        </p:nvSpPr>
        <p:spPr>
          <a:xfrm>
            <a:off x="287340" y="260350"/>
            <a:ext cx="8569324" cy="605514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12" name="Объект 3"/>
          <p:cNvSpPr>
            <a:spLocks noGrp="1"/>
          </p:cNvSpPr>
          <p:nvPr>
            <p:ph sz="quarter" idx="15"/>
          </p:nvPr>
        </p:nvSpPr>
        <p:spPr>
          <a:xfrm>
            <a:off x="287339" y="1268413"/>
            <a:ext cx="4140200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1"/>
          </p:nvPr>
        </p:nvSpPr>
        <p:spPr>
          <a:xfrm>
            <a:off x="4716463" y="1268414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5" name="Объект 3"/>
          <p:cNvSpPr>
            <a:spLocks noGrp="1"/>
          </p:cNvSpPr>
          <p:nvPr>
            <p:ph sz="quarter" idx="13"/>
          </p:nvPr>
        </p:nvSpPr>
        <p:spPr>
          <a:xfrm>
            <a:off x="4716463" y="3911600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94893551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права и два объекта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 hasCustomPrompt="1"/>
          </p:nvPr>
        </p:nvSpPr>
        <p:spPr>
          <a:xfrm>
            <a:off x="287339" y="260350"/>
            <a:ext cx="8569324" cy="605514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12" name="Объект 3"/>
          <p:cNvSpPr>
            <a:spLocks noGrp="1"/>
          </p:cNvSpPr>
          <p:nvPr>
            <p:ph sz="quarter" idx="11"/>
          </p:nvPr>
        </p:nvSpPr>
        <p:spPr>
          <a:xfrm>
            <a:off x="287339" y="1268414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3" name="Объект 3"/>
          <p:cNvSpPr>
            <a:spLocks noGrp="1"/>
          </p:cNvSpPr>
          <p:nvPr>
            <p:ph sz="quarter" idx="13"/>
          </p:nvPr>
        </p:nvSpPr>
        <p:spPr>
          <a:xfrm>
            <a:off x="287339" y="3911600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5"/>
          </p:nvPr>
        </p:nvSpPr>
        <p:spPr>
          <a:xfrm>
            <a:off x="4716463" y="1268413"/>
            <a:ext cx="4140200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3717939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 hasCustomPrompt="1"/>
          </p:nvPr>
        </p:nvSpPr>
        <p:spPr>
          <a:xfrm>
            <a:off x="287337" y="260350"/>
            <a:ext cx="8569326" cy="607021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12" name="Объект 3"/>
          <p:cNvSpPr>
            <a:spLocks noGrp="1"/>
          </p:cNvSpPr>
          <p:nvPr>
            <p:ph sz="quarter" idx="16"/>
          </p:nvPr>
        </p:nvSpPr>
        <p:spPr>
          <a:xfrm>
            <a:off x="287339" y="1268413"/>
            <a:ext cx="2663824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3" name="Объект 3"/>
          <p:cNvSpPr>
            <a:spLocks noGrp="1"/>
          </p:cNvSpPr>
          <p:nvPr>
            <p:ph sz="quarter" idx="17"/>
          </p:nvPr>
        </p:nvSpPr>
        <p:spPr>
          <a:xfrm>
            <a:off x="3240089" y="1268413"/>
            <a:ext cx="2663824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8"/>
          </p:nvPr>
        </p:nvSpPr>
        <p:spPr>
          <a:xfrm>
            <a:off x="6192839" y="1268413"/>
            <a:ext cx="2663824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98375704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низу и два объекта с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 hasCustomPrompt="1"/>
          </p:nvPr>
        </p:nvSpPr>
        <p:spPr>
          <a:xfrm>
            <a:off x="288000" y="260350"/>
            <a:ext cx="8568000" cy="608400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12" name="Объект 3"/>
          <p:cNvSpPr>
            <a:spLocks noGrp="1"/>
          </p:cNvSpPr>
          <p:nvPr>
            <p:ph sz="quarter" idx="11"/>
          </p:nvPr>
        </p:nvSpPr>
        <p:spPr>
          <a:xfrm>
            <a:off x="4716463" y="1268414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3" name="Объект 3"/>
          <p:cNvSpPr>
            <a:spLocks noGrp="1"/>
          </p:cNvSpPr>
          <p:nvPr>
            <p:ph sz="quarter" idx="16"/>
          </p:nvPr>
        </p:nvSpPr>
        <p:spPr>
          <a:xfrm>
            <a:off x="287338" y="1268414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7"/>
          </p:nvPr>
        </p:nvSpPr>
        <p:spPr>
          <a:xfrm>
            <a:off x="287337" y="3911600"/>
            <a:ext cx="8569325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5983556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верху и два объекта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>
          <a:xfrm>
            <a:off x="288000" y="260350"/>
            <a:ext cx="8568000" cy="608400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12" name="Объект 3"/>
          <p:cNvSpPr>
            <a:spLocks noGrp="1"/>
          </p:cNvSpPr>
          <p:nvPr>
            <p:ph sz="quarter" idx="17"/>
          </p:nvPr>
        </p:nvSpPr>
        <p:spPr>
          <a:xfrm>
            <a:off x="287337" y="1268413"/>
            <a:ext cx="8569325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3" name="Объект 3"/>
          <p:cNvSpPr>
            <a:spLocks noGrp="1"/>
          </p:cNvSpPr>
          <p:nvPr>
            <p:ph sz="quarter" idx="11"/>
          </p:nvPr>
        </p:nvSpPr>
        <p:spPr>
          <a:xfrm>
            <a:off x="4716463" y="3911600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6"/>
          </p:nvPr>
        </p:nvSpPr>
        <p:spPr>
          <a:xfrm>
            <a:off x="287338" y="3911600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9850260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 hasCustomPrompt="1"/>
          </p:nvPr>
        </p:nvSpPr>
        <p:spPr>
          <a:xfrm>
            <a:off x="288000" y="260350"/>
            <a:ext cx="8568000" cy="608400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1"/>
          </p:nvPr>
        </p:nvSpPr>
        <p:spPr>
          <a:xfrm>
            <a:off x="4716463" y="1268414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5" name="Объект 3"/>
          <p:cNvSpPr>
            <a:spLocks noGrp="1"/>
          </p:cNvSpPr>
          <p:nvPr>
            <p:ph sz="quarter" idx="16"/>
          </p:nvPr>
        </p:nvSpPr>
        <p:spPr>
          <a:xfrm>
            <a:off x="287338" y="1268414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6" name="Объект 3"/>
          <p:cNvSpPr>
            <a:spLocks noGrp="1"/>
          </p:cNvSpPr>
          <p:nvPr>
            <p:ph sz="quarter" idx="17"/>
          </p:nvPr>
        </p:nvSpPr>
        <p:spPr>
          <a:xfrm>
            <a:off x="4716463" y="3911600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7" name="Объект 3"/>
          <p:cNvSpPr>
            <a:spLocks noGrp="1"/>
          </p:cNvSpPr>
          <p:nvPr>
            <p:ph sz="quarter" idx="18"/>
          </p:nvPr>
        </p:nvSpPr>
        <p:spPr>
          <a:xfrm>
            <a:off x="287338" y="3911600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66864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8" name="Объект 3"/>
          <p:cNvSpPr>
            <a:spLocks noGrp="1"/>
          </p:cNvSpPr>
          <p:nvPr>
            <p:ph sz="quarter" idx="12"/>
          </p:nvPr>
        </p:nvSpPr>
        <p:spPr>
          <a:xfrm>
            <a:off x="287339" y="1268413"/>
            <a:ext cx="4176711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Объект 3"/>
          <p:cNvSpPr>
            <a:spLocks noGrp="1"/>
          </p:cNvSpPr>
          <p:nvPr>
            <p:ph sz="quarter" idx="13"/>
          </p:nvPr>
        </p:nvSpPr>
        <p:spPr>
          <a:xfrm>
            <a:off x="4679952" y="1268413"/>
            <a:ext cx="4176711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9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524658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/>
          <p:cNvSpPr>
            <a:spLocks noGrp="1"/>
          </p:cNvSpPr>
          <p:nvPr>
            <p:ph type="pic" sz="quarter" idx="10" hasCustomPrompt="1"/>
          </p:nvPr>
        </p:nvSpPr>
        <p:spPr>
          <a:xfrm>
            <a:off x="287338" y="1268760"/>
            <a:ext cx="8569325" cy="50616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94596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рисунок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/>
          <p:cNvSpPr>
            <a:spLocks noGrp="1"/>
          </p:cNvSpPr>
          <p:nvPr>
            <p:ph type="pic" sz="quarter" idx="11" hasCustomPrompt="1"/>
          </p:nvPr>
        </p:nvSpPr>
        <p:spPr>
          <a:xfrm>
            <a:off x="4696856" y="1268759"/>
            <a:ext cx="4159807" cy="50616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 baseline="0"/>
            </a:lvl1pPr>
          </a:lstStyle>
          <a:p>
            <a:r>
              <a:rPr lang="ru-RU" dirty="0" smtClean="0"/>
              <a:t>Вставьте рисунок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9" name="Объект 3"/>
          <p:cNvSpPr>
            <a:spLocks noGrp="1"/>
          </p:cNvSpPr>
          <p:nvPr>
            <p:ph sz="quarter" idx="16"/>
          </p:nvPr>
        </p:nvSpPr>
        <p:spPr>
          <a:xfrm>
            <a:off x="287338" y="1268414"/>
            <a:ext cx="4140200" cy="507682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0390015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рисунок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5"/>
          <p:cNvSpPr>
            <a:spLocks noGrp="1"/>
          </p:cNvSpPr>
          <p:nvPr>
            <p:ph type="pic" sz="quarter" idx="12" hasCustomPrompt="1"/>
          </p:nvPr>
        </p:nvSpPr>
        <p:spPr>
          <a:xfrm>
            <a:off x="288925" y="1268412"/>
            <a:ext cx="4156075" cy="507682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 hasCustomPrompt="1"/>
          </p:nvPr>
        </p:nvSpPr>
        <p:spPr>
          <a:xfrm>
            <a:off x="287337" y="260350"/>
            <a:ext cx="8569326" cy="607021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9" name="Объект 3"/>
          <p:cNvSpPr>
            <a:spLocks noGrp="1"/>
          </p:cNvSpPr>
          <p:nvPr>
            <p:ph sz="quarter" idx="16"/>
          </p:nvPr>
        </p:nvSpPr>
        <p:spPr>
          <a:xfrm>
            <a:off x="4716463" y="1268414"/>
            <a:ext cx="4140200" cy="507682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3969829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рисунок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2" hasCustomPrompt="1"/>
          </p:nvPr>
        </p:nvSpPr>
        <p:spPr>
          <a:xfrm>
            <a:off x="287337" y="3926849"/>
            <a:ext cx="8569325" cy="24048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8" name="Объект 3"/>
          <p:cNvSpPr>
            <a:spLocks noGrp="1"/>
          </p:cNvSpPr>
          <p:nvPr>
            <p:ph sz="quarter" idx="17"/>
          </p:nvPr>
        </p:nvSpPr>
        <p:spPr>
          <a:xfrm>
            <a:off x="287337" y="1268413"/>
            <a:ext cx="8569325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87043580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три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2" hasCustomPrompt="1"/>
          </p:nvPr>
        </p:nvSpPr>
        <p:spPr>
          <a:xfrm>
            <a:off x="288130" y="3924300"/>
            <a:ext cx="2664000" cy="2420939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</p:txBody>
      </p:sp>
      <p:sp>
        <p:nvSpPr>
          <p:cNvPr id="11" name="Рисунок 3"/>
          <p:cNvSpPr>
            <a:spLocks noGrp="1"/>
          </p:cNvSpPr>
          <p:nvPr>
            <p:ph type="pic" sz="quarter" idx="14" hasCustomPrompt="1"/>
          </p:nvPr>
        </p:nvSpPr>
        <p:spPr>
          <a:xfrm>
            <a:off x="3235893" y="3924299"/>
            <a:ext cx="2664000" cy="2420939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  <a:p>
            <a:endParaRPr lang="ru-RU" dirty="0"/>
          </a:p>
        </p:txBody>
      </p:sp>
      <p:sp>
        <p:nvSpPr>
          <p:cNvPr id="12" name="Рисунок 3"/>
          <p:cNvSpPr>
            <a:spLocks noGrp="1"/>
          </p:cNvSpPr>
          <p:nvPr>
            <p:ph type="pic" sz="quarter" idx="15" hasCustomPrompt="1"/>
          </p:nvPr>
        </p:nvSpPr>
        <p:spPr>
          <a:xfrm>
            <a:off x="6183656" y="3924299"/>
            <a:ext cx="2664000" cy="2420939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  <a:p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 hasCustomPrompt="1"/>
          </p:nvPr>
        </p:nvSpPr>
        <p:spPr>
          <a:xfrm>
            <a:off x="288000" y="260350"/>
            <a:ext cx="8568000" cy="608400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10" name="Объект 3"/>
          <p:cNvSpPr>
            <a:spLocks noGrp="1"/>
          </p:cNvSpPr>
          <p:nvPr>
            <p:ph sz="quarter" idx="17"/>
          </p:nvPr>
        </p:nvSpPr>
        <p:spPr>
          <a:xfrm>
            <a:off x="287337" y="1268413"/>
            <a:ext cx="8569325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8360527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 и рисунок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5"/>
          <p:cNvSpPr>
            <a:spLocks noGrp="1"/>
          </p:cNvSpPr>
          <p:nvPr>
            <p:ph type="pic" sz="quarter" idx="12" hasCustomPrompt="1"/>
          </p:nvPr>
        </p:nvSpPr>
        <p:spPr>
          <a:xfrm>
            <a:off x="4696856" y="1268759"/>
            <a:ext cx="4150800" cy="50616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11" name="Объект 3"/>
          <p:cNvSpPr>
            <a:spLocks noGrp="1"/>
          </p:cNvSpPr>
          <p:nvPr>
            <p:ph sz="quarter" idx="16"/>
          </p:nvPr>
        </p:nvSpPr>
        <p:spPr>
          <a:xfrm>
            <a:off x="287338" y="1268414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2" name="Объект 3"/>
          <p:cNvSpPr>
            <a:spLocks noGrp="1"/>
          </p:cNvSpPr>
          <p:nvPr>
            <p:ph sz="quarter" idx="18"/>
          </p:nvPr>
        </p:nvSpPr>
        <p:spPr>
          <a:xfrm>
            <a:off x="287338" y="3911600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61803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 и два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/>
          <p:cNvSpPr>
            <a:spLocks noGrp="1"/>
          </p:cNvSpPr>
          <p:nvPr>
            <p:ph type="pic" sz="quarter" idx="14" hasCustomPrompt="1"/>
          </p:nvPr>
        </p:nvSpPr>
        <p:spPr>
          <a:xfrm>
            <a:off x="4696856" y="1268759"/>
            <a:ext cx="4150800" cy="24048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</p:txBody>
      </p:sp>
      <p:sp>
        <p:nvSpPr>
          <p:cNvPr id="9" name="Рисунок 7"/>
          <p:cNvSpPr>
            <a:spLocks noGrp="1"/>
          </p:cNvSpPr>
          <p:nvPr>
            <p:ph type="pic" sz="quarter" idx="15" hasCustomPrompt="1"/>
          </p:nvPr>
        </p:nvSpPr>
        <p:spPr>
          <a:xfrm>
            <a:off x="4696856" y="3933055"/>
            <a:ext cx="4150800" cy="2394843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13" name="Объект 3"/>
          <p:cNvSpPr>
            <a:spLocks noGrp="1"/>
          </p:cNvSpPr>
          <p:nvPr>
            <p:ph sz="quarter" idx="16"/>
          </p:nvPr>
        </p:nvSpPr>
        <p:spPr>
          <a:xfrm>
            <a:off x="287338" y="1268414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4" name="Объект 3"/>
          <p:cNvSpPr>
            <a:spLocks noGrp="1"/>
          </p:cNvSpPr>
          <p:nvPr>
            <p:ph sz="quarter" idx="18"/>
          </p:nvPr>
        </p:nvSpPr>
        <p:spPr>
          <a:xfrm>
            <a:off x="287338" y="3911600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6703677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два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/>
          <p:cNvSpPr>
            <a:spLocks noGrp="1"/>
          </p:cNvSpPr>
          <p:nvPr>
            <p:ph type="pic" sz="quarter" idx="14" hasCustomPrompt="1"/>
          </p:nvPr>
        </p:nvSpPr>
        <p:spPr>
          <a:xfrm>
            <a:off x="4696856" y="1268759"/>
            <a:ext cx="4150800" cy="24048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</p:txBody>
      </p:sp>
      <p:sp>
        <p:nvSpPr>
          <p:cNvPr id="9" name="Рисунок 7"/>
          <p:cNvSpPr>
            <a:spLocks noGrp="1"/>
          </p:cNvSpPr>
          <p:nvPr>
            <p:ph type="pic" sz="quarter" idx="15" hasCustomPrompt="1"/>
          </p:nvPr>
        </p:nvSpPr>
        <p:spPr>
          <a:xfrm>
            <a:off x="4696856" y="3935675"/>
            <a:ext cx="4150800" cy="24048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11" name="Объект 3"/>
          <p:cNvSpPr>
            <a:spLocks noGrp="1"/>
          </p:cNvSpPr>
          <p:nvPr>
            <p:ph sz="quarter" idx="16"/>
          </p:nvPr>
        </p:nvSpPr>
        <p:spPr>
          <a:xfrm>
            <a:off x="287338" y="1268414"/>
            <a:ext cx="4140200" cy="507682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3324091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Четыре рису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/>
          <p:cNvSpPr>
            <a:spLocks noGrp="1"/>
          </p:cNvSpPr>
          <p:nvPr>
            <p:ph type="pic" sz="quarter" idx="14" hasCustomPrompt="1"/>
          </p:nvPr>
        </p:nvSpPr>
        <p:spPr>
          <a:xfrm>
            <a:off x="4696856" y="1268759"/>
            <a:ext cx="4150800" cy="24048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  <a:p>
            <a:endParaRPr lang="en-US" dirty="0"/>
          </a:p>
        </p:txBody>
      </p:sp>
      <p:sp>
        <p:nvSpPr>
          <p:cNvPr id="9" name="Рисунок 7"/>
          <p:cNvSpPr>
            <a:spLocks noGrp="1"/>
          </p:cNvSpPr>
          <p:nvPr>
            <p:ph type="pic" sz="quarter" idx="15" hasCustomPrompt="1"/>
          </p:nvPr>
        </p:nvSpPr>
        <p:spPr>
          <a:xfrm>
            <a:off x="4696856" y="3933824"/>
            <a:ext cx="4150800" cy="2411499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  <a:p>
            <a:endParaRPr lang="en-US" dirty="0"/>
          </a:p>
        </p:txBody>
      </p:sp>
      <p:sp>
        <p:nvSpPr>
          <p:cNvPr id="7" name="Рисунок 7"/>
          <p:cNvSpPr>
            <a:spLocks noGrp="1"/>
          </p:cNvSpPr>
          <p:nvPr>
            <p:ph type="pic" sz="quarter" idx="16" hasCustomPrompt="1"/>
          </p:nvPr>
        </p:nvSpPr>
        <p:spPr>
          <a:xfrm>
            <a:off x="289110" y="1268759"/>
            <a:ext cx="4150800" cy="24048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  <a:p>
            <a:endParaRPr lang="en-US" dirty="0"/>
          </a:p>
        </p:txBody>
      </p:sp>
      <p:sp>
        <p:nvSpPr>
          <p:cNvPr id="10" name="Рисунок 7"/>
          <p:cNvSpPr>
            <a:spLocks noGrp="1"/>
          </p:cNvSpPr>
          <p:nvPr>
            <p:ph type="pic" sz="quarter" idx="17" hasCustomPrompt="1"/>
          </p:nvPr>
        </p:nvSpPr>
        <p:spPr>
          <a:xfrm>
            <a:off x="289110" y="3933824"/>
            <a:ext cx="4150800" cy="2411499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  <a:p>
            <a:endParaRPr lang="en-US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60511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 и текст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87337" y="260350"/>
            <a:ext cx="8569326" cy="607021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 hasCustomPrompt="1"/>
          </p:nvPr>
        </p:nvSpPr>
        <p:spPr>
          <a:xfrm>
            <a:off x="287338" y="1268413"/>
            <a:ext cx="5040312" cy="5040312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8" name="Объект 3"/>
          <p:cNvSpPr>
            <a:spLocks noGrp="1"/>
          </p:cNvSpPr>
          <p:nvPr>
            <p:ph sz="quarter" idx="16"/>
          </p:nvPr>
        </p:nvSpPr>
        <p:spPr>
          <a:xfrm>
            <a:off x="5616575" y="1268414"/>
            <a:ext cx="3240087" cy="507682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94144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 (верси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7" name="Объект 3"/>
          <p:cNvSpPr>
            <a:spLocks noGrp="1"/>
          </p:cNvSpPr>
          <p:nvPr>
            <p:ph sz="quarter" idx="11"/>
          </p:nvPr>
        </p:nvSpPr>
        <p:spPr>
          <a:xfrm>
            <a:off x="287339" y="1268413"/>
            <a:ext cx="8569324" cy="24479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8" name="Объект 3"/>
          <p:cNvSpPr>
            <a:spLocks noGrp="1"/>
          </p:cNvSpPr>
          <p:nvPr>
            <p:ph sz="quarter" idx="13"/>
          </p:nvPr>
        </p:nvSpPr>
        <p:spPr>
          <a:xfrm>
            <a:off x="287339" y="3894137"/>
            <a:ext cx="8569324" cy="24479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9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31295728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бъект и два блока текст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1" hasCustomPrompt="1"/>
          </p:nvPr>
        </p:nvSpPr>
        <p:spPr>
          <a:xfrm>
            <a:off x="287338" y="1987020"/>
            <a:ext cx="5040312" cy="4355888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sz="2200" b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текст, или вставьте объект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6" hasCustomPrompt="1"/>
          </p:nvPr>
        </p:nvSpPr>
        <p:spPr>
          <a:xfrm>
            <a:off x="287338" y="1267003"/>
            <a:ext cx="5040745" cy="576001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sz="2400" b="1" baseline="0"/>
            </a:lvl1pPr>
          </a:lstStyle>
          <a:p>
            <a:pPr lvl="0"/>
            <a:r>
              <a:rPr lang="ru-RU" dirty="0" smtClean="0"/>
              <a:t>Вставьте заголовок</a:t>
            </a: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287338" y="1931946"/>
            <a:ext cx="5040746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10" name="Объект 3"/>
          <p:cNvSpPr>
            <a:spLocks noGrp="1"/>
          </p:cNvSpPr>
          <p:nvPr>
            <p:ph sz="quarter" idx="18"/>
          </p:nvPr>
        </p:nvSpPr>
        <p:spPr>
          <a:xfrm>
            <a:off x="5616575" y="1268414"/>
            <a:ext cx="3240087" cy="33480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1" name="Объект 3"/>
          <p:cNvSpPr>
            <a:spLocks noGrp="1"/>
          </p:cNvSpPr>
          <p:nvPr>
            <p:ph sz="quarter" idx="19"/>
          </p:nvPr>
        </p:nvSpPr>
        <p:spPr>
          <a:xfrm>
            <a:off x="5616575" y="4833938"/>
            <a:ext cx="3240087" cy="1511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1212921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87337" y="260350"/>
            <a:ext cx="8569326" cy="607021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8" name="Rectangle 7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9" name="Объект 3"/>
          <p:cNvSpPr>
            <a:spLocks noGrp="1"/>
          </p:cNvSpPr>
          <p:nvPr>
            <p:ph sz="quarter" idx="16"/>
          </p:nvPr>
        </p:nvSpPr>
        <p:spPr>
          <a:xfrm>
            <a:off x="287338" y="1268414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1" name="Объект 3"/>
          <p:cNvSpPr>
            <a:spLocks noGrp="1"/>
          </p:cNvSpPr>
          <p:nvPr>
            <p:ph sz="quarter" idx="20"/>
          </p:nvPr>
        </p:nvSpPr>
        <p:spPr>
          <a:xfrm>
            <a:off x="287338" y="3911600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3" name="Объект 3"/>
          <p:cNvSpPr>
            <a:spLocks noGrp="1"/>
          </p:cNvSpPr>
          <p:nvPr>
            <p:ph sz="quarter" idx="21"/>
          </p:nvPr>
        </p:nvSpPr>
        <p:spPr>
          <a:xfrm>
            <a:off x="4716463" y="1268414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6" name="Объект 3"/>
          <p:cNvSpPr>
            <a:spLocks noGrp="1"/>
          </p:cNvSpPr>
          <p:nvPr>
            <p:ph sz="quarter" idx="22"/>
          </p:nvPr>
        </p:nvSpPr>
        <p:spPr>
          <a:xfrm>
            <a:off x="4716463" y="3911600"/>
            <a:ext cx="4140200" cy="2413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576053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 hasCustomPrompt="1"/>
          </p:nvPr>
        </p:nvSpPr>
        <p:spPr>
          <a:xfrm>
            <a:off x="287338" y="1268413"/>
            <a:ext cx="8569325" cy="5040312"/>
          </a:xfrm>
        </p:spPr>
        <p:txBody>
          <a:bodyPr>
            <a:noAutofit/>
          </a:bodyPr>
          <a:lstStyle>
            <a:lvl1pPr>
              <a:defRPr sz="2200" b="0"/>
            </a:lvl1pPr>
          </a:lstStyle>
          <a:p>
            <a:r>
              <a:rPr lang="ru-RU" dirty="0" smtClean="0"/>
              <a:t>Вставьте рисунок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2" hasCustomPrompt="1"/>
          </p:nvPr>
        </p:nvSpPr>
        <p:spPr>
          <a:xfrm>
            <a:off x="467148" y="4545014"/>
            <a:ext cx="5581227" cy="1583418"/>
          </a:xfrm>
          <a:solidFill>
            <a:srgbClr val="FFFFFF">
              <a:alpha val="80000"/>
            </a:srgbClr>
          </a:solidFill>
        </p:spPr>
        <p:txBody>
          <a:bodyPr lIns="144000" tIns="108000" rIns="72000" bIns="72000">
            <a:noAutofit/>
          </a:bodyPr>
          <a:lstStyle>
            <a:lvl1pPr>
              <a:spcBef>
                <a:spcPts val="0"/>
              </a:spcBef>
              <a:defRPr sz="2200" b="0" baseline="0"/>
            </a:lvl1pPr>
          </a:lstStyle>
          <a:p>
            <a:r>
              <a:rPr lang="ru-RU" dirty="0" smtClean="0"/>
              <a:t>Введите текст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738205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рисунка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1" hasCustomPrompt="1"/>
          </p:nvPr>
        </p:nvSpPr>
        <p:spPr>
          <a:xfrm>
            <a:off x="287338" y="1268413"/>
            <a:ext cx="4157662" cy="331311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  <a:p>
            <a:endParaRPr lang="ru-RU" dirty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2" hasCustomPrompt="1"/>
          </p:nvPr>
        </p:nvSpPr>
        <p:spPr>
          <a:xfrm>
            <a:off x="4699000" y="1268413"/>
            <a:ext cx="4157663" cy="331311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  <a:p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 hasCustomPrompt="1"/>
          </p:nvPr>
        </p:nvSpPr>
        <p:spPr>
          <a:xfrm>
            <a:off x="287338" y="4830564"/>
            <a:ext cx="4157662" cy="15113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2200" b="0"/>
            </a:lvl1pPr>
          </a:lstStyle>
          <a:p>
            <a:r>
              <a:rPr lang="ru-RU" dirty="0" smtClean="0"/>
              <a:t>Введите текст</a:t>
            </a:r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4" hasCustomPrompt="1"/>
          </p:nvPr>
        </p:nvSpPr>
        <p:spPr>
          <a:xfrm>
            <a:off x="4699000" y="4830564"/>
            <a:ext cx="4157663" cy="15113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2200" b="0"/>
            </a:lvl1pPr>
          </a:lstStyle>
          <a:p>
            <a:r>
              <a:rPr lang="ru-RU" dirty="0" smtClean="0"/>
              <a:t>Введите текст</a:t>
            </a:r>
            <a:endParaRPr lang="ru-RU" dirty="0"/>
          </a:p>
        </p:txBody>
      </p:sp>
      <p:sp>
        <p:nvSpPr>
          <p:cNvPr id="10" name="Rectangle 9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29760482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рисунка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20" name="Рисунок 19"/>
          <p:cNvSpPr>
            <a:spLocks noGrp="1"/>
          </p:cNvSpPr>
          <p:nvPr>
            <p:ph type="pic" sz="quarter" idx="11" hasCustomPrompt="1"/>
          </p:nvPr>
        </p:nvSpPr>
        <p:spPr>
          <a:xfrm>
            <a:off x="287338" y="1268413"/>
            <a:ext cx="2681287" cy="3313112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  <a:p>
            <a:endParaRPr lang="ru-RU" dirty="0"/>
          </a:p>
        </p:txBody>
      </p:sp>
      <p:sp>
        <p:nvSpPr>
          <p:cNvPr id="22" name="Рисунок 21"/>
          <p:cNvSpPr>
            <a:spLocks noGrp="1"/>
          </p:cNvSpPr>
          <p:nvPr>
            <p:ph type="pic" sz="quarter" idx="12" hasCustomPrompt="1"/>
          </p:nvPr>
        </p:nvSpPr>
        <p:spPr>
          <a:xfrm>
            <a:off x="3240088" y="1268413"/>
            <a:ext cx="2663825" cy="3313112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  <a:p>
            <a:endParaRPr lang="ru-RU" dirty="0"/>
          </a:p>
        </p:txBody>
      </p:sp>
      <p:sp>
        <p:nvSpPr>
          <p:cNvPr id="24" name="Рисунок 23"/>
          <p:cNvSpPr>
            <a:spLocks noGrp="1"/>
          </p:cNvSpPr>
          <p:nvPr>
            <p:ph type="pic" sz="quarter" idx="13" hasCustomPrompt="1"/>
          </p:nvPr>
        </p:nvSpPr>
        <p:spPr>
          <a:xfrm>
            <a:off x="6175375" y="1268413"/>
            <a:ext cx="2681288" cy="3313112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</a:lstStyle>
          <a:p>
            <a:r>
              <a:rPr lang="ru-RU" dirty="0" smtClean="0"/>
              <a:t>Вставьте рисунок</a:t>
            </a:r>
          </a:p>
          <a:p>
            <a:endParaRPr lang="ru-RU" dirty="0"/>
          </a:p>
        </p:txBody>
      </p:sp>
      <p:sp>
        <p:nvSpPr>
          <p:cNvPr id="26" name="Текст 25"/>
          <p:cNvSpPr>
            <a:spLocks noGrp="1"/>
          </p:cNvSpPr>
          <p:nvPr>
            <p:ph type="body" sz="quarter" idx="14" hasCustomPrompt="1"/>
          </p:nvPr>
        </p:nvSpPr>
        <p:spPr>
          <a:xfrm>
            <a:off x="287338" y="4833938"/>
            <a:ext cx="2681287" cy="1511299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2200" b="0"/>
            </a:lvl1pPr>
          </a:lstStyle>
          <a:p>
            <a:r>
              <a:rPr lang="ru-RU" dirty="0" smtClean="0"/>
              <a:t>Введите текст</a:t>
            </a:r>
            <a:endParaRPr lang="ru-RU" dirty="0"/>
          </a:p>
        </p:txBody>
      </p:sp>
      <p:sp>
        <p:nvSpPr>
          <p:cNvPr id="28" name="Текст 27"/>
          <p:cNvSpPr>
            <a:spLocks noGrp="1"/>
          </p:cNvSpPr>
          <p:nvPr>
            <p:ph type="body" sz="quarter" idx="15" hasCustomPrompt="1"/>
          </p:nvPr>
        </p:nvSpPr>
        <p:spPr>
          <a:xfrm>
            <a:off x="3240088" y="4833938"/>
            <a:ext cx="2663825" cy="1511299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2200" b="0"/>
            </a:lvl1pPr>
          </a:lstStyle>
          <a:p>
            <a:r>
              <a:rPr lang="ru-RU" dirty="0" smtClean="0"/>
              <a:t>Введите текст</a:t>
            </a:r>
            <a:endParaRPr lang="ru-RU" dirty="0"/>
          </a:p>
        </p:txBody>
      </p:sp>
      <p:sp>
        <p:nvSpPr>
          <p:cNvPr id="30" name="Текст 29"/>
          <p:cNvSpPr>
            <a:spLocks noGrp="1"/>
          </p:cNvSpPr>
          <p:nvPr>
            <p:ph type="body" sz="quarter" idx="16" hasCustomPrompt="1"/>
          </p:nvPr>
        </p:nvSpPr>
        <p:spPr>
          <a:xfrm>
            <a:off x="6175375" y="4833938"/>
            <a:ext cx="2681288" cy="1511299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2200" b="0" baseline="0"/>
            </a:lvl1pPr>
          </a:lstStyle>
          <a:p>
            <a:r>
              <a:rPr lang="ru-RU" dirty="0" smtClean="0"/>
              <a:t>Введите текст</a:t>
            </a:r>
            <a:endParaRPr lang="ru-RU" dirty="0"/>
          </a:p>
        </p:txBody>
      </p:sp>
      <p:sp>
        <p:nvSpPr>
          <p:cNvPr id="11" name="Rectangle 10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33404449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бъект, текст и подпись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4" hasCustomPrompt="1"/>
          </p:nvPr>
        </p:nvSpPr>
        <p:spPr>
          <a:xfrm>
            <a:off x="287338" y="5589240"/>
            <a:ext cx="8569325" cy="75651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200" b="0"/>
            </a:lvl1pPr>
          </a:lstStyle>
          <a:p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7" name="Rectangle 6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8" name="Объект 3"/>
          <p:cNvSpPr>
            <a:spLocks noGrp="1"/>
          </p:cNvSpPr>
          <p:nvPr>
            <p:ph sz="quarter" idx="16"/>
          </p:nvPr>
        </p:nvSpPr>
        <p:spPr>
          <a:xfrm>
            <a:off x="287338" y="1268414"/>
            <a:ext cx="5616575" cy="410527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9" name="Объект 3"/>
          <p:cNvSpPr>
            <a:spLocks noGrp="1"/>
          </p:cNvSpPr>
          <p:nvPr>
            <p:ph sz="quarter" idx="17"/>
          </p:nvPr>
        </p:nvSpPr>
        <p:spPr>
          <a:xfrm>
            <a:off x="6175376" y="1268414"/>
            <a:ext cx="2681288" cy="410527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4517826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бъект и подпись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4" hasCustomPrompt="1"/>
          </p:nvPr>
        </p:nvSpPr>
        <p:spPr>
          <a:xfrm>
            <a:off x="287338" y="5588724"/>
            <a:ext cx="8569325" cy="75651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200" b="0"/>
            </a:lvl1pPr>
          </a:lstStyle>
          <a:p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6" name="Rectangle 5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8" name="Объект 3"/>
          <p:cNvSpPr>
            <a:spLocks noGrp="1"/>
          </p:cNvSpPr>
          <p:nvPr>
            <p:ph sz="quarter" idx="16"/>
          </p:nvPr>
        </p:nvSpPr>
        <p:spPr>
          <a:xfrm>
            <a:off x="287338" y="1268414"/>
            <a:ext cx="8569325" cy="410527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69375659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объекта и два блока текст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1" hasCustomPrompt="1"/>
          </p:nvPr>
        </p:nvSpPr>
        <p:spPr>
          <a:xfrm>
            <a:off x="287338" y="1268413"/>
            <a:ext cx="2681287" cy="24130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sz="2200" b="0"/>
            </a:lvl1pPr>
            <a:lvl2pPr>
              <a:defRPr sz="2200" b="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Введите текст, или вставьте объект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quarter" idx="12" hasCustomPrompt="1"/>
          </p:nvPr>
        </p:nvSpPr>
        <p:spPr>
          <a:xfrm>
            <a:off x="287338" y="3933825"/>
            <a:ext cx="2681287" cy="2403475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sz="2200" b="0"/>
            </a:lvl1pPr>
            <a:lvl2pPr>
              <a:defRPr sz="2200" b="0"/>
            </a:lvl2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текст, или вставьте объект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11" name="Объект 3"/>
          <p:cNvSpPr>
            <a:spLocks noGrp="1"/>
          </p:cNvSpPr>
          <p:nvPr>
            <p:ph sz="quarter" idx="16"/>
          </p:nvPr>
        </p:nvSpPr>
        <p:spPr>
          <a:xfrm>
            <a:off x="3239852" y="1268413"/>
            <a:ext cx="5616811" cy="24129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3" name="Объект 3"/>
          <p:cNvSpPr>
            <a:spLocks noGrp="1"/>
          </p:cNvSpPr>
          <p:nvPr>
            <p:ph sz="quarter" idx="17"/>
          </p:nvPr>
        </p:nvSpPr>
        <p:spPr>
          <a:xfrm>
            <a:off x="3239852" y="3924301"/>
            <a:ext cx="5616811" cy="24129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95953775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12" name="Рисунок 11"/>
          <p:cNvSpPr>
            <a:spLocks noGrp="1"/>
          </p:cNvSpPr>
          <p:nvPr>
            <p:ph type="pic" sz="quarter" idx="11" hasCustomPrompt="1"/>
          </p:nvPr>
        </p:nvSpPr>
        <p:spPr>
          <a:xfrm>
            <a:off x="287053" y="1268413"/>
            <a:ext cx="2681566" cy="17653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sz="2200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Рисунок</a:t>
            </a:r>
          </a:p>
          <a:p>
            <a:pPr lvl="0"/>
            <a:endParaRPr lang="ru-RU" dirty="0"/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2" hasCustomPrompt="1"/>
          </p:nvPr>
        </p:nvSpPr>
        <p:spPr>
          <a:xfrm>
            <a:off x="287338" y="3284983"/>
            <a:ext cx="2681287" cy="3060255"/>
          </a:xfrm>
        </p:spPr>
        <p:txBody>
          <a:bodyPr>
            <a:noAutofit/>
          </a:bodyPr>
          <a:lstStyle>
            <a:lvl1pPr>
              <a:defRPr sz="2200" b="0"/>
            </a:lvl1pPr>
          </a:lstStyle>
          <a:p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7" name="Rectangle 6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9" name="Объект 3"/>
          <p:cNvSpPr>
            <a:spLocks noGrp="1"/>
          </p:cNvSpPr>
          <p:nvPr>
            <p:ph sz="quarter" idx="17"/>
          </p:nvPr>
        </p:nvSpPr>
        <p:spPr>
          <a:xfrm>
            <a:off x="3239852" y="1268413"/>
            <a:ext cx="5616811" cy="50688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692717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 рисунков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 hasCustomPrompt="1"/>
          </p:nvPr>
        </p:nvSpPr>
        <p:spPr>
          <a:xfrm>
            <a:off x="287338" y="1268413"/>
            <a:ext cx="8569325" cy="1512887"/>
          </a:xfrm>
        </p:spPr>
        <p:txBody>
          <a:bodyPr>
            <a:noAutofit/>
          </a:bodyPr>
          <a:lstStyle>
            <a:lvl1pPr>
              <a:defRPr sz="2200" b="0"/>
            </a:lvl1pPr>
          </a:lstStyle>
          <a:p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2" hasCustomPrompt="1"/>
          </p:nvPr>
        </p:nvSpPr>
        <p:spPr>
          <a:xfrm>
            <a:off x="287338" y="3052012"/>
            <a:ext cx="2671200" cy="15113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sz="2200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Рисунок</a:t>
            </a:r>
          </a:p>
          <a:p>
            <a:pPr lvl="0"/>
            <a:endParaRPr lang="ru-RU" dirty="0"/>
          </a:p>
        </p:txBody>
      </p:sp>
      <p:sp>
        <p:nvSpPr>
          <p:cNvPr id="9" name="Рисунок 8"/>
          <p:cNvSpPr>
            <a:spLocks noGrp="1"/>
          </p:cNvSpPr>
          <p:nvPr>
            <p:ph type="pic" sz="quarter" idx="13" hasCustomPrompt="1"/>
          </p:nvPr>
        </p:nvSpPr>
        <p:spPr>
          <a:xfrm>
            <a:off x="3235202" y="3052012"/>
            <a:ext cx="2671200" cy="15113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sz="2200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Рисунок</a:t>
            </a:r>
          </a:p>
          <a:p>
            <a:pPr lvl="0"/>
            <a:endParaRPr lang="ru-RU" dirty="0"/>
          </a:p>
        </p:txBody>
      </p:sp>
      <p:sp>
        <p:nvSpPr>
          <p:cNvPr id="11" name="Рисунок 10"/>
          <p:cNvSpPr>
            <a:spLocks noGrp="1"/>
          </p:cNvSpPr>
          <p:nvPr>
            <p:ph type="pic" sz="quarter" idx="14" hasCustomPrompt="1"/>
          </p:nvPr>
        </p:nvSpPr>
        <p:spPr>
          <a:xfrm>
            <a:off x="6178302" y="3052012"/>
            <a:ext cx="2671200" cy="15113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sz="2200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Рисунок</a:t>
            </a:r>
          </a:p>
          <a:p>
            <a:pPr lvl="0"/>
            <a:endParaRPr lang="ru-RU" dirty="0"/>
          </a:p>
        </p:txBody>
      </p:sp>
      <p:sp>
        <p:nvSpPr>
          <p:cNvPr id="14" name="Рисунок 13"/>
          <p:cNvSpPr>
            <a:spLocks noGrp="1"/>
          </p:cNvSpPr>
          <p:nvPr>
            <p:ph type="pic" sz="quarter" idx="15" hasCustomPrompt="1"/>
          </p:nvPr>
        </p:nvSpPr>
        <p:spPr>
          <a:xfrm>
            <a:off x="287338" y="4834024"/>
            <a:ext cx="2671200" cy="15113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sz="2200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Рисунок</a:t>
            </a:r>
          </a:p>
          <a:p>
            <a:pPr lvl="0"/>
            <a:endParaRPr lang="ru-RU" dirty="0"/>
          </a:p>
        </p:txBody>
      </p:sp>
      <p:sp>
        <p:nvSpPr>
          <p:cNvPr id="16" name="Рисунок 15"/>
          <p:cNvSpPr>
            <a:spLocks noGrp="1"/>
          </p:cNvSpPr>
          <p:nvPr>
            <p:ph type="pic" sz="quarter" idx="16" hasCustomPrompt="1"/>
          </p:nvPr>
        </p:nvSpPr>
        <p:spPr>
          <a:xfrm>
            <a:off x="3235201" y="4834024"/>
            <a:ext cx="2671200" cy="15113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sz="2200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Рисунок</a:t>
            </a:r>
          </a:p>
          <a:p>
            <a:pPr lvl="0"/>
            <a:endParaRPr lang="ru-RU" dirty="0"/>
          </a:p>
        </p:txBody>
      </p:sp>
      <p:sp>
        <p:nvSpPr>
          <p:cNvPr id="18" name="Рисунок 17"/>
          <p:cNvSpPr>
            <a:spLocks noGrp="1"/>
          </p:cNvSpPr>
          <p:nvPr>
            <p:ph type="pic" sz="quarter" idx="17" hasCustomPrompt="1"/>
          </p:nvPr>
        </p:nvSpPr>
        <p:spPr>
          <a:xfrm>
            <a:off x="6178301" y="4834024"/>
            <a:ext cx="2671200" cy="1511300"/>
          </a:xfr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 lang="ru-RU" sz="2200" b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ru-RU" dirty="0" smtClean="0"/>
              <a:t>Рисунок</a:t>
            </a:r>
          </a:p>
          <a:p>
            <a:pPr lvl="0"/>
            <a:endParaRPr lang="ru-RU" dirty="0"/>
          </a:p>
        </p:txBody>
      </p:sp>
      <p:sp>
        <p:nvSpPr>
          <p:cNvPr id="12" name="Rectangle 11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99662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и текст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5" hasCustomPrompt="1"/>
          </p:nvPr>
        </p:nvSpPr>
        <p:spPr>
          <a:xfrm>
            <a:off x="287338" y="4797425"/>
            <a:ext cx="8569325" cy="1531938"/>
          </a:xfrm>
        </p:spPr>
        <p:txBody>
          <a:bodyPr>
            <a:noAutofit/>
          </a:bodyPr>
          <a:lstStyle>
            <a:lvl1pPr algn="ctr">
              <a:spcBef>
                <a:spcPts val="0"/>
              </a:spcBef>
              <a:defRPr b="0">
                <a:solidFill>
                  <a:schemeClr val="accent3"/>
                </a:solidFill>
              </a:defRPr>
            </a:lvl1pPr>
          </a:lstStyle>
          <a:p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10" name="Объект 3"/>
          <p:cNvSpPr>
            <a:spLocks noGrp="1"/>
          </p:cNvSpPr>
          <p:nvPr>
            <p:ph sz="quarter" idx="11"/>
          </p:nvPr>
        </p:nvSpPr>
        <p:spPr>
          <a:xfrm>
            <a:off x="287339" y="1268413"/>
            <a:ext cx="8569324" cy="284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0" y="-25400"/>
            <a:ext cx="20828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Располагайте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объекты в рамках модульной сетки,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заданной направляющими.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отображения/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скрытия направляющих используйте Alt+F9.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смены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уровней текста используйте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выделение+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Tab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Для возврата</a:t>
            </a:r>
            <a:b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 предыдущий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уровень выделите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строку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и </a:t>
            </a: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нажмите </a:t>
            </a:r>
            <a:b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Shift+Tab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srgbClr val="3C3C3C"/>
              </a:solidFill>
              <a:effectLst/>
              <a:uLnTx/>
              <a:uFillTx/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4077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Первый уровень</a:t>
            </a:r>
          </a:p>
          <a:p>
            <a:pPr marL="269875" marR="0" lvl="1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4077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Второй уровень</a:t>
            </a:r>
          </a:p>
          <a:p>
            <a:pPr marL="541338" marR="0" lvl="2" indent="-271463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70BA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+mn-lt"/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31295728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объекта и текст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1" hasCustomPrompt="1"/>
          </p:nvPr>
        </p:nvSpPr>
        <p:spPr>
          <a:xfrm>
            <a:off x="287338" y="1988095"/>
            <a:ext cx="4157662" cy="2592176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sz="2200" b="0" dirty="0" smtClean="0"/>
            </a:lvl1pPr>
            <a:lvl2pPr>
              <a:defRPr lang="ru-RU" sz="2200" dirty="0" smtClean="0"/>
            </a:lvl2pPr>
            <a:lvl3pPr>
              <a:defRPr lang="ru-RU" sz="2200" dirty="0" smtClean="0"/>
            </a:lvl3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текст, или вставьте объект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quarter" idx="12" hasCustomPrompt="1"/>
          </p:nvPr>
        </p:nvSpPr>
        <p:spPr>
          <a:xfrm>
            <a:off x="4699000" y="1988095"/>
            <a:ext cx="4157663" cy="2592176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sz="2200" b="0" dirty="0" smtClean="0"/>
            </a:lvl1pPr>
            <a:lvl2pPr>
              <a:defRPr lang="ru-RU" sz="2200" dirty="0" smtClean="0"/>
            </a:lvl2pPr>
            <a:lvl3pPr>
              <a:defRPr lang="ru-RU" sz="2200" dirty="0" smtClean="0"/>
            </a:lvl3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текст, или вставьте объект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 hasCustomPrompt="1"/>
          </p:nvPr>
        </p:nvSpPr>
        <p:spPr>
          <a:xfrm>
            <a:off x="287338" y="1268413"/>
            <a:ext cx="4140200" cy="5688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ru-RU" dirty="0"/>
            </a:lvl1pPr>
          </a:lstStyle>
          <a:p>
            <a:pPr lvl="0"/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5" hasCustomPrompt="1"/>
          </p:nvPr>
        </p:nvSpPr>
        <p:spPr>
          <a:xfrm>
            <a:off x="4699000" y="1268413"/>
            <a:ext cx="4157663" cy="5688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sz="2400"/>
            </a:lvl1pPr>
          </a:lstStyle>
          <a:p>
            <a:pPr lvl="0"/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15" name="Объект 6"/>
          <p:cNvSpPr>
            <a:spLocks noGrp="1"/>
          </p:cNvSpPr>
          <p:nvPr>
            <p:ph sz="quarter" idx="16" hasCustomPrompt="1"/>
          </p:nvPr>
        </p:nvSpPr>
        <p:spPr>
          <a:xfrm>
            <a:off x="273161" y="4833938"/>
            <a:ext cx="8583501" cy="1511300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sz="2200" b="0" dirty="0" smtClean="0"/>
            </a:lvl1pPr>
            <a:lvl2pPr>
              <a:defRPr lang="ru-RU" sz="2200" dirty="0" smtClean="0"/>
            </a:lvl2pPr>
            <a:lvl3pPr>
              <a:defRPr lang="ru-RU" sz="2200" dirty="0" smtClean="0"/>
            </a:lvl3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текст, или вставьте объект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4698663" y="1927131"/>
            <a:ext cx="4158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0"/>
          <p:cNvCxnSpPr/>
          <p:nvPr/>
        </p:nvCxnSpPr>
        <p:spPr>
          <a:xfrm>
            <a:off x="287338" y="1927131"/>
            <a:ext cx="4158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8258923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подзаголовка и два объекта (верси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baseline="0"/>
            </a:lvl1pPr>
          </a:lstStyle>
          <a:p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 hasCustomPrompt="1"/>
          </p:nvPr>
        </p:nvSpPr>
        <p:spPr>
          <a:xfrm>
            <a:off x="287338" y="1268538"/>
            <a:ext cx="5616576" cy="56880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sz="2400" b="1"/>
            </a:lvl1pPr>
          </a:lstStyle>
          <a:p>
            <a:pPr lvl="0"/>
            <a:r>
              <a:rPr lang="ru-RU" dirty="0" smtClean="0"/>
              <a:t>Введите заголовок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 hasCustomPrompt="1"/>
          </p:nvPr>
        </p:nvSpPr>
        <p:spPr>
          <a:xfrm>
            <a:off x="6175375" y="1268421"/>
            <a:ext cx="2681288" cy="569767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spcBef>
                <a:spcPts val="0"/>
              </a:spcBef>
              <a:defRPr sz="2400" b="1"/>
            </a:lvl1pPr>
          </a:lstStyle>
          <a:p>
            <a:pPr lvl="0"/>
            <a:r>
              <a:rPr lang="ru-RU" dirty="0" smtClean="0"/>
              <a:t>Введите заголовок</a:t>
            </a:r>
            <a:endParaRPr lang="ru-RU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287338" y="1933481"/>
            <a:ext cx="5616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6172992" y="1927131"/>
            <a:ext cx="2682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бъект 12"/>
          <p:cNvSpPr>
            <a:spLocks noGrp="1"/>
          </p:cNvSpPr>
          <p:nvPr>
            <p:ph sz="quarter" idx="13" hasCustomPrompt="1"/>
          </p:nvPr>
        </p:nvSpPr>
        <p:spPr>
          <a:xfrm>
            <a:off x="287338" y="1988556"/>
            <a:ext cx="5616576" cy="4354302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sz="2200" b="0" dirty="0" smtClean="0"/>
            </a:lvl1pPr>
            <a:lvl2pPr>
              <a:defRPr lang="ru-RU" sz="2200" dirty="0" smtClean="0"/>
            </a:lvl2pPr>
            <a:lvl3pPr>
              <a:defRPr lang="ru-RU" sz="2200" dirty="0" smtClean="0"/>
            </a:lvl3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текст, или вставьте объект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  <p:sp>
        <p:nvSpPr>
          <p:cNvPr id="15" name="Объект 14"/>
          <p:cNvSpPr>
            <a:spLocks noGrp="1"/>
          </p:cNvSpPr>
          <p:nvPr>
            <p:ph sz="quarter" idx="14" hasCustomPrompt="1"/>
          </p:nvPr>
        </p:nvSpPr>
        <p:spPr>
          <a:xfrm>
            <a:off x="6175375" y="1982205"/>
            <a:ext cx="2681287" cy="4360651"/>
          </a:xfrm>
        </p:spPr>
        <p:txBody>
          <a:bodyPr vert="horz" lIns="0" tIns="0" rIns="0" bIns="0" rtlCol="0">
            <a:noAutofit/>
          </a:bodyPr>
          <a:lstStyle>
            <a:lvl1pPr>
              <a:spcBef>
                <a:spcPts val="0"/>
              </a:spcBef>
              <a:buFont typeface="Wingdings" pitchFamily="2" charset="2"/>
              <a:defRPr lang="ru-RU" sz="2200" b="0" dirty="0" smtClean="0"/>
            </a:lvl1pPr>
          </a:lstStyle>
          <a:p>
            <a:pPr lvl="0">
              <a:spcBef>
                <a:spcPts val="0"/>
              </a:spcBef>
              <a:buFont typeface="Wingdings" pitchFamily="2" charset="2"/>
            </a:pPr>
            <a:r>
              <a:rPr lang="ru-RU" dirty="0" smtClean="0"/>
              <a:t>Введите текст, или вставьте объект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0202266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11351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ackGroundTitleSlid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2000" y="3608388"/>
            <a:ext cx="4284663" cy="2160587"/>
          </a:xfrm>
        </p:spPr>
        <p:txBody>
          <a:bodyPr anchor="t">
            <a:noAutofit/>
          </a:bodyPr>
          <a:lstStyle>
            <a:lvl1pPr>
              <a:defRPr sz="2200" baseline="0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Введите название презентации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7338" y="5445124"/>
            <a:ext cx="4157662" cy="216000"/>
          </a:xfrm>
        </p:spPr>
        <p:txBody>
          <a:bodyPr>
            <a:normAutofit/>
          </a:bodyPr>
          <a:lstStyle>
            <a:lvl1pPr marL="0" indent="0" algn="l">
              <a:buNone/>
              <a:defRPr sz="1400" b="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Введите название предприятия</a:t>
            </a:r>
            <a:endParaRPr lang="ru-RU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87338" y="5674156"/>
            <a:ext cx="4140000" cy="215444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400" b="0" dirty="0" smtClean="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ru-RU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ts val="300"/>
              </a:spcBef>
              <a:spcAft>
                <a:spcPts val="300"/>
              </a:spcAft>
            </a:pPr>
            <a:r>
              <a:rPr lang="ru-RU" dirty="0" smtClean="0"/>
              <a:t>Введите название подразделения</a:t>
            </a:r>
            <a:endParaRPr lang="ru-RU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87338" y="5900956"/>
            <a:ext cx="4140000" cy="215444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400" b="0" baseline="0" dirty="0" smtClean="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ru-RU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ts val="300"/>
              </a:spcBef>
              <a:spcAft>
                <a:spcPts val="300"/>
              </a:spcAft>
            </a:pPr>
            <a:r>
              <a:rPr lang="ru-RU" dirty="0" smtClean="0"/>
              <a:t>Введите имя автора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287338" y="6127756"/>
            <a:ext cx="4140000" cy="215444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400" b="0" dirty="0" smtClean="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ru-RU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ts val="300"/>
              </a:spcBef>
              <a:spcAft>
                <a:spcPts val="300"/>
              </a:spcAft>
            </a:pPr>
            <a:r>
              <a:rPr lang="ru-RU" dirty="0" smtClean="0"/>
              <a:t>Введите дату</a:t>
            </a:r>
            <a:endParaRPr lang="ru-RU" dirty="0"/>
          </a:p>
        </p:txBody>
      </p:sp>
      <p:grpSp>
        <p:nvGrpSpPr>
          <p:cNvPr id="11" name="TitleLogoRus"/>
          <p:cNvGrpSpPr>
            <a:grpSpLocks noChangeAspect="1"/>
          </p:cNvGrpSpPr>
          <p:nvPr/>
        </p:nvGrpSpPr>
        <p:grpSpPr bwMode="auto">
          <a:xfrm>
            <a:off x="7884368" y="5886796"/>
            <a:ext cx="957932" cy="452631"/>
            <a:chOff x="264" y="1159"/>
            <a:chExt cx="3492" cy="1650"/>
          </a:xfrm>
          <a:solidFill>
            <a:schemeClr val="bg1"/>
          </a:solidFill>
        </p:grpSpPr>
        <p:sp>
          <p:nvSpPr>
            <p:cNvPr id="12" name="Freeform 6"/>
            <p:cNvSpPr>
              <a:spLocks noEditPoints="1"/>
            </p:cNvSpPr>
            <p:nvPr userDrawn="1"/>
          </p:nvSpPr>
          <p:spPr bwMode="auto">
            <a:xfrm>
              <a:off x="2996" y="1657"/>
              <a:ext cx="258" cy="576"/>
            </a:xfrm>
            <a:custGeom>
              <a:avLst/>
              <a:gdLst>
                <a:gd name="T0" fmla="*/ 128 w 258"/>
                <a:gd name="T1" fmla="*/ 504 h 576"/>
                <a:gd name="T2" fmla="*/ 112 w 258"/>
                <a:gd name="T3" fmla="*/ 498 h 576"/>
                <a:gd name="T4" fmla="*/ 104 w 258"/>
                <a:gd name="T5" fmla="*/ 482 h 576"/>
                <a:gd name="T6" fmla="*/ 104 w 258"/>
                <a:gd name="T7" fmla="*/ 94 h 576"/>
                <a:gd name="T8" fmla="*/ 104 w 258"/>
                <a:gd name="T9" fmla="*/ 92 h 576"/>
                <a:gd name="T10" fmla="*/ 106 w 258"/>
                <a:gd name="T11" fmla="*/ 84 h 576"/>
                <a:gd name="T12" fmla="*/ 120 w 258"/>
                <a:gd name="T13" fmla="*/ 72 h 576"/>
                <a:gd name="T14" fmla="*/ 128 w 258"/>
                <a:gd name="T15" fmla="*/ 72 h 576"/>
                <a:gd name="T16" fmla="*/ 146 w 258"/>
                <a:gd name="T17" fmla="*/ 78 h 576"/>
                <a:gd name="T18" fmla="*/ 154 w 258"/>
                <a:gd name="T19" fmla="*/ 92 h 576"/>
                <a:gd name="T20" fmla="*/ 154 w 258"/>
                <a:gd name="T21" fmla="*/ 94 h 576"/>
                <a:gd name="T22" fmla="*/ 154 w 258"/>
                <a:gd name="T23" fmla="*/ 482 h 576"/>
                <a:gd name="T24" fmla="*/ 152 w 258"/>
                <a:gd name="T25" fmla="*/ 490 h 576"/>
                <a:gd name="T26" fmla="*/ 138 w 258"/>
                <a:gd name="T27" fmla="*/ 502 h 576"/>
                <a:gd name="T28" fmla="*/ 176 w 258"/>
                <a:gd name="T29" fmla="*/ 0 h 576"/>
                <a:gd name="T30" fmla="*/ 82 w 258"/>
                <a:gd name="T31" fmla="*/ 0 h 576"/>
                <a:gd name="T32" fmla="*/ 56 w 258"/>
                <a:gd name="T33" fmla="*/ 2 h 576"/>
                <a:gd name="T34" fmla="*/ 36 w 258"/>
                <a:gd name="T35" fmla="*/ 10 h 576"/>
                <a:gd name="T36" fmla="*/ 22 w 258"/>
                <a:gd name="T37" fmla="*/ 22 h 576"/>
                <a:gd name="T38" fmla="*/ 12 w 258"/>
                <a:gd name="T39" fmla="*/ 36 h 576"/>
                <a:gd name="T40" fmla="*/ 2 w 258"/>
                <a:gd name="T41" fmla="*/ 70 h 576"/>
                <a:gd name="T42" fmla="*/ 0 w 258"/>
                <a:gd name="T43" fmla="*/ 102 h 576"/>
                <a:gd name="T44" fmla="*/ 0 w 258"/>
                <a:gd name="T45" fmla="*/ 472 h 576"/>
                <a:gd name="T46" fmla="*/ 2 w 258"/>
                <a:gd name="T47" fmla="*/ 506 h 576"/>
                <a:gd name="T48" fmla="*/ 12 w 258"/>
                <a:gd name="T49" fmla="*/ 540 h 576"/>
                <a:gd name="T50" fmla="*/ 22 w 258"/>
                <a:gd name="T51" fmla="*/ 554 h 576"/>
                <a:gd name="T52" fmla="*/ 36 w 258"/>
                <a:gd name="T53" fmla="*/ 566 h 576"/>
                <a:gd name="T54" fmla="*/ 56 w 258"/>
                <a:gd name="T55" fmla="*/ 572 h 576"/>
                <a:gd name="T56" fmla="*/ 82 w 258"/>
                <a:gd name="T57" fmla="*/ 576 h 576"/>
                <a:gd name="T58" fmla="*/ 176 w 258"/>
                <a:gd name="T59" fmla="*/ 576 h 576"/>
                <a:gd name="T60" fmla="*/ 202 w 258"/>
                <a:gd name="T61" fmla="*/ 572 h 576"/>
                <a:gd name="T62" fmla="*/ 222 w 258"/>
                <a:gd name="T63" fmla="*/ 566 h 576"/>
                <a:gd name="T64" fmla="*/ 236 w 258"/>
                <a:gd name="T65" fmla="*/ 554 h 576"/>
                <a:gd name="T66" fmla="*/ 246 w 258"/>
                <a:gd name="T67" fmla="*/ 540 h 576"/>
                <a:gd name="T68" fmla="*/ 256 w 258"/>
                <a:gd name="T69" fmla="*/ 506 h 576"/>
                <a:gd name="T70" fmla="*/ 258 w 258"/>
                <a:gd name="T71" fmla="*/ 472 h 576"/>
                <a:gd name="T72" fmla="*/ 258 w 258"/>
                <a:gd name="T73" fmla="*/ 102 h 576"/>
                <a:gd name="T74" fmla="*/ 256 w 258"/>
                <a:gd name="T75" fmla="*/ 70 h 576"/>
                <a:gd name="T76" fmla="*/ 246 w 258"/>
                <a:gd name="T77" fmla="*/ 36 h 576"/>
                <a:gd name="T78" fmla="*/ 236 w 258"/>
                <a:gd name="T79" fmla="*/ 22 h 576"/>
                <a:gd name="T80" fmla="*/ 222 w 258"/>
                <a:gd name="T81" fmla="*/ 10 h 576"/>
                <a:gd name="T82" fmla="*/ 202 w 258"/>
                <a:gd name="T83" fmla="*/ 2 h 576"/>
                <a:gd name="T84" fmla="*/ 176 w 258"/>
                <a:gd name="T85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58" h="576">
                  <a:moveTo>
                    <a:pt x="128" y="504"/>
                  </a:moveTo>
                  <a:lnTo>
                    <a:pt x="128" y="504"/>
                  </a:lnTo>
                  <a:lnTo>
                    <a:pt x="120" y="502"/>
                  </a:lnTo>
                  <a:lnTo>
                    <a:pt x="112" y="498"/>
                  </a:lnTo>
                  <a:lnTo>
                    <a:pt x="106" y="490"/>
                  </a:lnTo>
                  <a:lnTo>
                    <a:pt x="104" y="482"/>
                  </a:lnTo>
                  <a:lnTo>
                    <a:pt x="104" y="482"/>
                  </a:lnTo>
                  <a:lnTo>
                    <a:pt x="104" y="94"/>
                  </a:lnTo>
                  <a:lnTo>
                    <a:pt x="104" y="94"/>
                  </a:lnTo>
                  <a:lnTo>
                    <a:pt x="104" y="92"/>
                  </a:lnTo>
                  <a:lnTo>
                    <a:pt x="104" y="92"/>
                  </a:lnTo>
                  <a:lnTo>
                    <a:pt x="106" y="84"/>
                  </a:lnTo>
                  <a:lnTo>
                    <a:pt x="112" y="78"/>
                  </a:lnTo>
                  <a:lnTo>
                    <a:pt x="120" y="72"/>
                  </a:lnTo>
                  <a:lnTo>
                    <a:pt x="128" y="72"/>
                  </a:lnTo>
                  <a:lnTo>
                    <a:pt x="128" y="72"/>
                  </a:lnTo>
                  <a:lnTo>
                    <a:pt x="138" y="72"/>
                  </a:lnTo>
                  <a:lnTo>
                    <a:pt x="146" y="78"/>
                  </a:lnTo>
                  <a:lnTo>
                    <a:pt x="150" y="84"/>
                  </a:lnTo>
                  <a:lnTo>
                    <a:pt x="154" y="92"/>
                  </a:lnTo>
                  <a:lnTo>
                    <a:pt x="154" y="94"/>
                  </a:lnTo>
                  <a:lnTo>
                    <a:pt x="154" y="94"/>
                  </a:lnTo>
                  <a:lnTo>
                    <a:pt x="154" y="480"/>
                  </a:lnTo>
                  <a:lnTo>
                    <a:pt x="154" y="482"/>
                  </a:lnTo>
                  <a:lnTo>
                    <a:pt x="154" y="482"/>
                  </a:lnTo>
                  <a:lnTo>
                    <a:pt x="152" y="490"/>
                  </a:lnTo>
                  <a:lnTo>
                    <a:pt x="146" y="498"/>
                  </a:lnTo>
                  <a:lnTo>
                    <a:pt x="138" y="502"/>
                  </a:lnTo>
                  <a:lnTo>
                    <a:pt x="128" y="504"/>
                  </a:lnTo>
                  <a:close/>
                  <a:moveTo>
                    <a:pt x="176" y="0"/>
                  </a:moveTo>
                  <a:lnTo>
                    <a:pt x="82" y="0"/>
                  </a:lnTo>
                  <a:lnTo>
                    <a:pt x="82" y="0"/>
                  </a:lnTo>
                  <a:lnTo>
                    <a:pt x="68" y="0"/>
                  </a:lnTo>
                  <a:lnTo>
                    <a:pt x="56" y="2"/>
                  </a:lnTo>
                  <a:lnTo>
                    <a:pt x="46" y="6"/>
                  </a:lnTo>
                  <a:lnTo>
                    <a:pt x="36" y="10"/>
                  </a:lnTo>
                  <a:lnTo>
                    <a:pt x="28" y="16"/>
                  </a:lnTo>
                  <a:lnTo>
                    <a:pt x="22" y="22"/>
                  </a:lnTo>
                  <a:lnTo>
                    <a:pt x="16" y="28"/>
                  </a:lnTo>
                  <a:lnTo>
                    <a:pt x="12" y="36"/>
                  </a:lnTo>
                  <a:lnTo>
                    <a:pt x="6" y="52"/>
                  </a:lnTo>
                  <a:lnTo>
                    <a:pt x="2" y="70"/>
                  </a:lnTo>
                  <a:lnTo>
                    <a:pt x="0" y="86"/>
                  </a:lnTo>
                  <a:lnTo>
                    <a:pt x="0" y="102"/>
                  </a:lnTo>
                  <a:lnTo>
                    <a:pt x="0" y="472"/>
                  </a:lnTo>
                  <a:lnTo>
                    <a:pt x="0" y="472"/>
                  </a:lnTo>
                  <a:lnTo>
                    <a:pt x="0" y="488"/>
                  </a:lnTo>
                  <a:lnTo>
                    <a:pt x="2" y="506"/>
                  </a:lnTo>
                  <a:lnTo>
                    <a:pt x="6" y="524"/>
                  </a:lnTo>
                  <a:lnTo>
                    <a:pt x="12" y="540"/>
                  </a:lnTo>
                  <a:lnTo>
                    <a:pt x="16" y="546"/>
                  </a:lnTo>
                  <a:lnTo>
                    <a:pt x="22" y="554"/>
                  </a:lnTo>
                  <a:lnTo>
                    <a:pt x="28" y="560"/>
                  </a:lnTo>
                  <a:lnTo>
                    <a:pt x="36" y="566"/>
                  </a:lnTo>
                  <a:lnTo>
                    <a:pt x="46" y="570"/>
                  </a:lnTo>
                  <a:lnTo>
                    <a:pt x="56" y="572"/>
                  </a:lnTo>
                  <a:lnTo>
                    <a:pt x="68" y="574"/>
                  </a:lnTo>
                  <a:lnTo>
                    <a:pt x="82" y="576"/>
                  </a:lnTo>
                  <a:lnTo>
                    <a:pt x="176" y="576"/>
                  </a:lnTo>
                  <a:lnTo>
                    <a:pt x="176" y="576"/>
                  </a:lnTo>
                  <a:lnTo>
                    <a:pt x="188" y="574"/>
                  </a:lnTo>
                  <a:lnTo>
                    <a:pt x="202" y="572"/>
                  </a:lnTo>
                  <a:lnTo>
                    <a:pt x="212" y="570"/>
                  </a:lnTo>
                  <a:lnTo>
                    <a:pt x="222" y="566"/>
                  </a:lnTo>
                  <a:lnTo>
                    <a:pt x="228" y="560"/>
                  </a:lnTo>
                  <a:lnTo>
                    <a:pt x="236" y="554"/>
                  </a:lnTo>
                  <a:lnTo>
                    <a:pt x="242" y="546"/>
                  </a:lnTo>
                  <a:lnTo>
                    <a:pt x="246" y="540"/>
                  </a:lnTo>
                  <a:lnTo>
                    <a:pt x="252" y="524"/>
                  </a:lnTo>
                  <a:lnTo>
                    <a:pt x="256" y="506"/>
                  </a:lnTo>
                  <a:lnTo>
                    <a:pt x="258" y="488"/>
                  </a:lnTo>
                  <a:lnTo>
                    <a:pt x="258" y="472"/>
                  </a:lnTo>
                  <a:lnTo>
                    <a:pt x="258" y="102"/>
                  </a:lnTo>
                  <a:lnTo>
                    <a:pt x="258" y="102"/>
                  </a:lnTo>
                  <a:lnTo>
                    <a:pt x="258" y="86"/>
                  </a:lnTo>
                  <a:lnTo>
                    <a:pt x="256" y="70"/>
                  </a:lnTo>
                  <a:lnTo>
                    <a:pt x="252" y="52"/>
                  </a:lnTo>
                  <a:lnTo>
                    <a:pt x="246" y="36"/>
                  </a:lnTo>
                  <a:lnTo>
                    <a:pt x="242" y="28"/>
                  </a:lnTo>
                  <a:lnTo>
                    <a:pt x="236" y="22"/>
                  </a:lnTo>
                  <a:lnTo>
                    <a:pt x="228" y="16"/>
                  </a:lnTo>
                  <a:lnTo>
                    <a:pt x="222" y="10"/>
                  </a:lnTo>
                  <a:lnTo>
                    <a:pt x="212" y="6"/>
                  </a:lnTo>
                  <a:lnTo>
                    <a:pt x="202" y="2"/>
                  </a:lnTo>
                  <a:lnTo>
                    <a:pt x="188" y="0"/>
                  </a:lnTo>
                  <a:lnTo>
                    <a:pt x="17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13" name="Freeform 9"/>
            <p:cNvSpPr>
              <a:spLocks/>
            </p:cNvSpPr>
            <p:nvPr userDrawn="1"/>
          </p:nvSpPr>
          <p:spPr bwMode="auto">
            <a:xfrm>
              <a:off x="1428" y="1657"/>
              <a:ext cx="214" cy="576"/>
            </a:xfrm>
            <a:custGeom>
              <a:avLst/>
              <a:gdLst>
                <a:gd name="T0" fmla="*/ 0 w 214"/>
                <a:gd name="T1" fmla="*/ 0 h 576"/>
                <a:gd name="T2" fmla="*/ 214 w 214"/>
                <a:gd name="T3" fmla="*/ 0 h 576"/>
                <a:gd name="T4" fmla="*/ 214 w 214"/>
                <a:gd name="T5" fmla="*/ 72 h 576"/>
                <a:gd name="T6" fmla="*/ 112 w 214"/>
                <a:gd name="T7" fmla="*/ 72 h 576"/>
                <a:gd name="T8" fmla="*/ 112 w 214"/>
                <a:gd name="T9" fmla="*/ 576 h 576"/>
                <a:gd name="T10" fmla="*/ 0 w 214"/>
                <a:gd name="T11" fmla="*/ 576 h 576"/>
                <a:gd name="T12" fmla="*/ 0 w 214"/>
                <a:gd name="T13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576">
                  <a:moveTo>
                    <a:pt x="0" y="0"/>
                  </a:moveTo>
                  <a:lnTo>
                    <a:pt x="214" y="0"/>
                  </a:lnTo>
                  <a:lnTo>
                    <a:pt x="214" y="72"/>
                  </a:lnTo>
                  <a:lnTo>
                    <a:pt x="112" y="72"/>
                  </a:lnTo>
                  <a:lnTo>
                    <a:pt x="112" y="576"/>
                  </a:lnTo>
                  <a:lnTo>
                    <a:pt x="0" y="57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14" name="Freeform 10"/>
            <p:cNvSpPr>
              <a:spLocks noEditPoints="1"/>
            </p:cNvSpPr>
            <p:nvPr userDrawn="1"/>
          </p:nvSpPr>
          <p:spPr bwMode="auto">
            <a:xfrm>
              <a:off x="1658" y="1657"/>
              <a:ext cx="292" cy="576"/>
            </a:xfrm>
            <a:custGeom>
              <a:avLst/>
              <a:gdLst>
                <a:gd name="T0" fmla="*/ 0 w 292"/>
                <a:gd name="T1" fmla="*/ 576 h 576"/>
                <a:gd name="T2" fmla="*/ 110 w 292"/>
                <a:gd name="T3" fmla="*/ 576 h 576"/>
                <a:gd name="T4" fmla="*/ 120 w 292"/>
                <a:gd name="T5" fmla="*/ 422 h 576"/>
                <a:gd name="T6" fmla="*/ 172 w 292"/>
                <a:gd name="T7" fmla="*/ 422 h 576"/>
                <a:gd name="T8" fmla="*/ 182 w 292"/>
                <a:gd name="T9" fmla="*/ 576 h 576"/>
                <a:gd name="T10" fmla="*/ 292 w 292"/>
                <a:gd name="T11" fmla="*/ 576 h 576"/>
                <a:gd name="T12" fmla="*/ 234 w 292"/>
                <a:gd name="T13" fmla="*/ 0 h 576"/>
                <a:gd name="T14" fmla="*/ 58 w 292"/>
                <a:gd name="T15" fmla="*/ 0 h 576"/>
                <a:gd name="T16" fmla="*/ 0 w 292"/>
                <a:gd name="T17" fmla="*/ 576 h 576"/>
                <a:gd name="T18" fmla="*/ 124 w 292"/>
                <a:gd name="T19" fmla="*/ 360 h 576"/>
                <a:gd name="T20" fmla="*/ 144 w 292"/>
                <a:gd name="T21" fmla="*/ 72 h 576"/>
                <a:gd name="T22" fmla="*/ 150 w 292"/>
                <a:gd name="T23" fmla="*/ 72 h 576"/>
                <a:gd name="T24" fmla="*/ 168 w 292"/>
                <a:gd name="T25" fmla="*/ 360 h 576"/>
                <a:gd name="T26" fmla="*/ 124 w 292"/>
                <a:gd name="T27" fmla="*/ 36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2" h="576">
                  <a:moveTo>
                    <a:pt x="0" y="576"/>
                  </a:moveTo>
                  <a:lnTo>
                    <a:pt x="110" y="576"/>
                  </a:lnTo>
                  <a:lnTo>
                    <a:pt x="120" y="422"/>
                  </a:lnTo>
                  <a:lnTo>
                    <a:pt x="172" y="422"/>
                  </a:lnTo>
                  <a:lnTo>
                    <a:pt x="182" y="576"/>
                  </a:lnTo>
                  <a:lnTo>
                    <a:pt x="292" y="576"/>
                  </a:lnTo>
                  <a:lnTo>
                    <a:pt x="234" y="0"/>
                  </a:lnTo>
                  <a:lnTo>
                    <a:pt x="58" y="0"/>
                  </a:lnTo>
                  <a:lnTo>
                    <a:pt x="0" y="576"/>
                  </a:lnTo>
                  <a:close/>
                  <a:moveTo>
                    <a:pt x="124" y="360"/>
                  </a:moveTo>
                  <a:lnTo>
                    <a:pt x="144" y="72"/>
                  </a:lnTo>
                  <a:lnTo>
                    <a:pt x="150" y="72"/>
                  </a:lnTo>
                  <a:lnTo>
                    <a:pt x="168" y="360"/>
                  </a:lnTo>
                  <a:lnTo>
                    <a:pt x="124" y="3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15" name="Freeform 11"/>
            <p:cNvSpPr>
              <a:spLocks/>
            </p:cNvSpPr>
            <p:nvPr userDrawn="1"/>
          </p:nvSpPr>
          <p:spPr bwMode="auto">
            <a:xfrm>
              <a:off x="1998" y="1657"/>
              <a:ext cx="260" cy="576"/>
            </a:xfrm>
            <a:custGeom>
              <a:avLst/>
              <a:gdLst>
                <a:gd name="T0" fmla="*/ 112 w 260"/>
                <a:gd name="T1" fmla="*/ 482 h 576"/>
                <a:gd name="T2" fmla="*/ 114 w 260"/>
                <a:gd name="T3" fmla="*/ 492 h 576"/>
                <a:gd name="T4" fmla="*/ 124 w 260"/>
                <a:gd name="T5" fmla="*/ 500 h 576"/>
                <a:gd name="T6" fmla="*/ 130 w 260"/>
                <a:gd name="T7" fmla="*/ 502 h 576"/>
                <a:gd name="T8" fmla="*/ 142 w 260"/>
                <a:gd name="T9" fmla="*/ 496 h 576"/>
                <a:gd name="T10" fmla="*/ 148 w 260"/>
                <a:gd name="T11" fmla="*/ 482 h 576"/>
                <a:gd name="T12" fmla="*/ 148 w 260"/>
                <a:gd name="T13" fmla="*/ 348 h 576"/>
                <a:gd name="T14" fmla="*/ 144 w 260"/>
                <a:gd name="T15" fmla="*/ 328 h 576"/>
                <a:gd name="T16" fmla="*/ 136 w 260"/>
                <a:gd name="T17" fmla="*/ 318 h 576"/>
                <a:gd name="T18" fmla="*/ 116 w 260"/>
                <a:gd name="T19" fmla="*/ 312 h 576"/>
                <a:gd name="T20" fmla="*/ 58 w 260"/>
                <a:gd name="T21" fmla="*/ 310 h 576"/>
                <a:gd name="T22" fmla="*/ 104 w 260"/>
                <a:gd name="T23" fmla="*/ 248 h 576"/>
                <a:gd name="T24" fmla="*/ 124 w 260"/>
                <a:gd name="T25" fmla="*/ 246 h 576"/>
                <a:gd name="T26" fmla="*/ 138 w 260"/>
                <a:gd name="T27" fmla="*/ 240 h 576"/>
                <a:gd name="T28" fmla="*/ 146 w 260"/>
                <a:gd name="T29" fmla="*/ 226 h 576"/>
                <a:gd name="T30" fmla="*/ 148 w 260"/>
                <a:gd name="T31" fmla="*/ 204 h 576"/>
                <a:gd name="T32" fmla="*/ 148 w 260"/>
                <a:gd name="T33" fmla="*/ 90 h 576"/>
                <a:gd name="T34" fmla="*/ 142 w 260"/>
                <a:gd name="T35" fmla="*/ 78 h 576"/>
                <a:gd name="T36" fmla="*/ 130 w 260"/>
                <a:gd name="T37" fmla="*/ 72 h 576"/>
                <a:gd name="T38" fmla="*/ 124 w 260"/>
                <a:gd name="T39" fmla="*/ 72 h 576"/>
                <a:gd name="T40" fmla="*/ 114 w 260"/>
                <a:gd name="T41" fmla="*/ 82 h 576"/>
                <a:gd name="T42" fmla="*/ 112 w 260"/>
                <a:gd name="T43" fmla="*/ 184 h 576"/>
                <a:gd name="T44" fmla="*/ 0 w 260"/>
                <a:gd name="T45" fmla="*/ 102 h 576"/>
                <a:gd name="T46" fmla="*/ 0 w 260"/>
                <a:gd name="T47" fmla="*/ 86 h 576"/>
                <a:gd name="T48" fmla="*/ 6 w 260"/>
                <a:gd name="T49" fmla="*/ 52 h 576"/>
                <a:gd name="T50" fmla="*/ 18 w 260"/>
                <a:gd name="T51" fmla="*/ 28 h 576"/>
                <a:gd name="T52" fmla="*/ 30 w 260"/>
                <a:gd name="T53" fmla="*/ 16 h 576"/>
                <a:gd name="T54" fmla="*/ 46 w 260"/>
                <a:gd name="T55" fmla="*/ 6 h 576"/>
                <a:gd name="T56" fmla="*/ 70 w 260"/>
                <a:gd name="T57" fmla="*/ 0 h 576"/>
                <a:gd name="T58" fmla="*/ 176 w 260"/>
                <a:gd name="T59" fmla="*/ 0 h 576"/>
                <a:gd name="T60" fmla="*/ 190 w 260"/>
                <a:gd name="T61" fmla="*/ 0 h 576"/>
                <a:gd name="T62" fmla="*/ 214 w 260"/>
                <a:gd name="T63" fmla="*/ 6 h 576"/>
                <a:gd name="T64" fmla="*/ 230 w 260"/>
                <a:gd name="T65" fmla="*/ 16 h 576"/>
                <a:gd name="T66" fmla="*/ 242 w 260"/>
                <a:gd name="T67" fmla="*/ 28 h 576"/>
                <a:gd name="T68" fmla="*/ 254 w 260"/>
                <a:gd name="T69" fmla="*/ 52 h 576"/>
                <a:gd name="T70" fmla="*/ 260 w 260"/>
                <a:gd name="T71" fmla="*/ 86 h 576"/>
                <a:gd name="T72" fmla="*/ 260 w 260"/>
                <a:gd name="T73" fmla="*/ 194 h 576"/>
                <a:gd name="T74" fmla="*/ 258 w 260"/>
                <a:gd name="T75" fmla="*/ 216 h 576"/>
                <a:gd name="T76" fmla="*/ 244 w 260"/>
                <a:gd name="T77" fmla="*/ 248 h 576"/>
                <a:gd name="T78" fmla="*/ 222 w 260"/>
                <a:gd name="T79" fmla="*/ 266 h 576"/>
                <a:gd name="T80" fmla="*/ 196 w 260"/>
                <a:gd name="T81" fmla="*/ 272 h 576"/>
                <a:gd name="T82" fmla="*/ 184 w 260"/>
                <a:gd name="T83" fmla="*/ 278 h 576"/>
                <a:gd name="T84" fmla="*/ 196 w 260"/>
                <a:gd name="T85" fmla="*/ 280 h 576"/>
                <a:gd name="T86" fmla="*/ 218 w 260"/>
                <a:gd name="T87" fmla="*/ 284 h 576"/>
                <a:gd name="T88" fmla="*/ 234 w 260"/>
                <a:gd name="T89" fmla="*/ 292 h 576"/>
                <a:gd name="T90" fmla="*/ 250 w 260"/>
                <a:gd name="T91" fmla="*/ 310 h 576"/>
                <a:gd name="T92" fmla="*/ 258 w 260"/>
                <a:gd name="T93" fmla="*/ 336 h 576"/>
                <a:gd name="T94" fmla="*/ 260 w 260"/>
                <a:gd name="T95" fmla="*/ 472 h 576"/>
                <a:gd name="T96" fmla="*/ 260 w 260"/>
                <a:gd name="T97" fmla="*/ 488 h 576"/>
                <a:gd name="T98" fmla="*/ 254 w 260"/>
                <a:gd name="T99" fmla="*/ 522 h 576"/>
                <a:gd name="T100" fmla="*/ 242 w 260"/>
                <a:gd name="T101" fmla="*/ 546 h 576"/>
                <a:gd name="T102" fmla="*/ 230 w 260"/>
                <a:gd name="T103" fmla="*/ 560 h 576"/>
                <a:gd name="T104" fmla="*/ 214 w 260"/>
                <a:gd name="T105" fmla="*/ 570 h 576"/>
                <a:gd name="T106" fmla="*/ 190 w 260"/>
                <a:gd name="T107" fmla="*/ 574 h 576"/>
                <a:gd name="T108" fmla="*/ 84 w 260"/>
                <a:gd name="T109" fmla="*/ 576 h 576"/>
                <a:gd name="T110" fmla="*/ 70 w 260"/>
                <a:gd name="T111" fmla="*/ 574 h 576"/>
                <a:gd name="T112" fmla="*/ 46 w 260"/>
                <a:gd name="T113" fmla="*/ 570 h 576"/>
                <a:gd name="T114" fmla="*/ 30 w 260"/>
                <a:gd name="T115" fmla="*/ 560 h 576"/>
                <a:gd name="T116" fmla="*/ 18 w 260"/>
                <a:gd name="T117" fmla="*/ 546 h 576"/>
                <a:gd name="T118" fmla="*/ 6 w 260"/>
                <a:gd name="T119" fmla="*/ 522 h 576"/>
                <a:gd name="T120" fmla="*/ 0 w 260"/>
                <a:gd name="T121" fmla="*/ 488 h 576"/>
                <a:gd name="T122" fmla="*/ 0 w 260"/>
                <a:gd name="T123" fmla="*/ 37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0" h="576">
                  <a:moveTo>
                    <a:pt x="112" y="374"/>
                  </a:moveTo>
                  <a:lnTo>
                    <a:pt x="112" y="482"/>
                  </a:lnTo>
                  <a:lnTo>
                    <a:pt x="112" y="482"/>
                  </a:lnTo>
                  <a:lnTo>
                    <a:pt x="114" y="492"/>
                  </a:lnTo>
                  <a:lnTo>
                    <a:pt x="118" y="498"/>
                  </a:lnTo>
                  <a:lnTo>
                    <a:pt x="124" y="500"/>
                  </a:lnTo>
                  <a:lnTo>
                    <a:pt x="130" y="502"/>
                  </a:lnTo>
                  <a:lnTo>
                    <a:pt x="130" y="502"/>
                  </a:lnTo>
                  <a:lnTo>
                    <a:pt x="138" y="500"/>
                  </a:lnTo>
                  <a:lnTo>
                    <a:pt x="142" y="496"/>
                  </a:lnTo>
                  <a:lnTo>
                    <a:pt x="146" y="490"/>
                  </a:lnTo>
                  <a:lnTo>
                    <a:pt x="148" y="482"/>
                  </a:lnTo>
                  <a:lnTo>
                    <a:pt x="148" y="348"/>
                  </a:lnTo>
                  <a:lnTo>
                    <a:pt x="148" y="348"/>
                  </a:lnTo>
                  <a:lnTo>
                    <a:pt x="146" y="336"/>
                  </a:lnTo>
                  <a:lnTo>
                    <a:pt x="144" y="328"/>
                  </a:lnTo>
                  <a:lnTo>
                    <a:pt x="140" y="322"/>
                  </a:lnTo>
                  <a:lnTo>
                    <a:pt x="136" y="318"/>
                  </a:lnTo>
                  <a:lnTo>
                    <a:pt x="128" y="314"/>
                  </a:lnTo>
                  <a:lnTo>
                    <a:pt x="116" y="312"/>
                  </a:lnTo>
                  <a:lnTo>
                    <a:pt x="102" y="310"/>
                  </a:lnTo>
                  <a:lnTo>
                    <a:pt x="58" y="310"/>
                  </a:lnTo>
                  <a:lnTo>
                    <a:pt x="58" y="248"/>
                  </a:lnTo>
                  <a:lnTo>
                    <a:pt x="104" y="248"/>
                  </a:lnTo>
                  <a:lnTo>
                    <a:pt x="104" y="248"/>
                  </a:lnTo>
                  <a:lnTo>
                    <a:pt x="124" y="246"/>
                  </a:lnTo>
                  <a:lnTo>
                    <a:pt x="132" y="244"/>
                  </a:lnTo>
                  <a:lnTo>
                    <a:pt x="138" y="240"/>
                  </a:lnTo>
                  <a:lnTo>
                    <a:pt x="142" y="234"/>
                  </a:lnTo>
                  <a:lnTo>
                    <a:pt x="146" y="226"/>
                  </a:lnTo>
                  <a:lnTo>
                    <a:pt x="146" y="216"/>
                  </a:lnTo>
                  <a:lnTo>
                    <a:pt x="148" y="204"/>
                  </a:lnTo>
                  <a:lnTo>
                    <a:pt x="148" y="90"/>
                  </a:lnTo>
                  <a:lnTo>
                    <a:pt x="148" y="90"/>
                  </a:lnTo>
                  <a:lnTo>
                    <a:pt x="146" y="84"/>
                  </a:lnTo>
                  <a:lnTo>
                    <a:pt x="142" y="78"/>
                  </a:lnTo>
                  <a:lnTo>
                    <a:pt x="138" y="74"/>
                  </a:lnTo>
                  <a:lnTo>
                    <a:pt x="130" y="72"/>
                  </a:lnTo>
                  <a:lnTo>
                    <a:pt x="130" y="72"/>
                  </a:lnTo>
                  <a:lnTo>
                    <a:pt x="124" y="72"/>
                  </a:lnTo>
                  <a:lnTo>
                    <a:pt x="118" y="76"/>
                  </a:lnTo>
                  <a:lnTo>
                    <a:pt x="114" y="82"/>
                  </a:lnTo>
                  <a:lnTo>
                    <a:pt x="112" y="90"/>
                  </a:lnTo>
                  <a:lnTo>
                    <a:pt x="112" y="184"/>
                  </a:lnTo>
                  <a:lnTo>
                    <a:pt x="0" y="184"/>
                  </a:lnTo>
                  <a:lnTo>
                    <a:pt x="0" y="102"/>
                  </a:lnTo>
                  <a:lnTo>
                    <a:pt x="0" y="102"/>
                  </a:lnTo>
                  <a:lnTo>
                    <a:pt x="0" y="86"/>
                  </a:lnTo>
                  <a:lnTo>
                    <a:pt x="2" y="70"/>
                  </a:lnTo>
                  <a:lnTo>
                    <a:pt x="6" y="52"/>
                  </a:lnTo>
                  <a:lnTo>
                    <a:pt x="12" y="36"/>
                  </a:lnTo>
                  <a:lnTo>
                    <a:pt x="18" y="28"/>
                  </a:lnTo>
                  <a:lnTo>
                    <a:pt x="22" y="22"/>
                  </a:lnTo>
                  <a:lnTo>
                    <a:pt x="30" y="16"/>
                  </a:lnTo>
                  <a:lnTo>
                    <a:pt x="38" y="10"/>
                  </a:lnTo>
                  <a:lnTo>
                    <a:pt x="46" y="6"/>
                  </a:lnTo>
                  <a:lnTo>
                    <a:pt x="58" y="2"/>
                  </a:lnTo>
                  <a:lnTo>
                    <a:pt x="70" y="0"/>
                  </a:lnTo>
                  <a:lnTo>
                    <a:pt x="84" y="0"/>
                  </a:lnTo>
                  <a:lnTo>
                    <a:pt x="176" y="0"/>
                  </a:lnTo>
                  <a:lnTo>
                    <a:pt x="176" y="0"/>
                  </a:lnTo>
                  <a:lnTo>
                    <a:pt x="190" y="0"/>
                  </a:lnTo>
                  <a:lnTo>
                    <a:pt x="202" y="2"/>
                  </a:lnTo>
                  <a:lnTo>
                    <a:pt x="214" y="6"/>
                  </a:lnTo>
                  <a:lnTo>
                    <a:pt x="222" y="10"/>
                  </a:lnTo>
                  <a:lnTo>
                    <a:pt x="230" y="16"/>
                  </a:lnTo>
                  <a:lnTo>
                    <a:pt x="238" y="22"/>
                  </a:lnTo>
                  <a:lnTo>
                    <a:pt x="242" y="28"/>
                  </a:lnTo>
                  <a:lnTo>
                    <a:pt x="248" y="36"/>
                  </a:lnTo>
                  <a:lnTo>
                    <a:pt x="254" y="52"/>
                  </a:lnTo>
                  <a:lnTo>
                    <a:pt x="258" y="70"/>
                  </a:lnTo>
                  <a:lnTo>
                    <a:pt x="260" y="86"/>
                  </a:lnTo>
                  <a:lnTo>
                    <a:pt x="260" y="102"/>
                  </a:lnTo>
                  <a:lnTo>
                    <a:pt x="260" y="194"/>
                  </a:lnTo>
                  <a:lnTo>
                    <a:pt x="260" y="194"/>
                  </a:lnTo>
                  <a:lnTo>
                    <a:pt x="258" y="216"/>
                  </a:lnTo>
                  <a:lnTo>
                    <a:pt x="252" y="234"/>
                  </a:lnTo>
                  <a:lnTo>
                    <a:pt x="244" y="248"/>
                  </a:lnTo>
                  <a:lnTo>
                    <a:pt x="234" y="258"/>
                  </a:lnTo>
                  <a:lnTo>
                    <a:pt x="222" y="266"/>
                  </a:lnTo>
                  <a:lnTo>
                    <a:pt x="210" y="270"/>
                  </a:lnTo>
                  <a:lnTo>
                    <a:pt x="196" y="272"/>
                  </a:lnTo>
                  <a:lnTo>
                    <a:pt x="184" y="272"/>
                  </a:lnTo>
                  <a:lnTo>
                    <a:pt x="184" y="278"/>
                  </a:lnTo>
                  <a:lnTo>
                    <a:pt x="184" y="278"/>
                  </a:lnTo>
                  <a:lnTo>
                    <a:pt x="196" y="280"/>
                  </a:lnTo>
                  <a:lnTo>
                    <a:pt x="208" y="280"/>
                  </a:lnTo>
                  <a:lnTo>
                    <a:pt x="218" y="284"/>
                  </a:lnTo>
                  <a:lnTo>
                    <a:pt x="228" y="288"/>
                  </a:lnTo>
                  <a:lnTo>
                    <a:pt x="234" y="292"/>
                  </a:lnTo>
                  <a:lnTo>
                    <a:pt x="240" y="298"/>
                  </a:lnTo>
                  <a:lnTo>
                    <a:pt x="250" y="310"/>
                  </a:lnTo>
                  <a:lnTo>
                    <a:pt x="256" y="322"/>
                  </a:lnTo>
                  <a:lnTo>
                    <a:pt x="258" y="336"/>
                  </a:lnTo>
                  <a:lnTo>
                    <a:pt x="260" y="358"/>
                  </a:lnTo>
                  <a:lnTo>
                    <a:pt x="260" y="472"/>
                  </a:lnTo>
                  <a:lnTo>
                    <a:pt x="260" y="472"/>
                  </a:lnTo>
                  <a:lnTo>
                    <a:pt x="260" y="488"/>
                  </a:lnTo>
                  <a:lnTo>
                    <a:pt x="258" y="506"/>
                  </a:lnTo>
                  <a:lnTo>
                    <a:pt x="254" y="522"/>
                  </a:lnTo>
                  <a:lnTo>
                    <a:pt x="248" y="540"/>
                  </a:lnTo>
                  <a:lnTo>
                    <a:pt x="242" y="546"/>
                  </a:lnTo>
                  <a:lnTo>
                    <a:pt x="238" y="554"/>
                  </a:lnTo>
                  <a:lnTo>
                    <a:pt x="230" y="560"/>
                  </a:lnTo>
                  <a:lnTo>
                    <a:pt x="222" y="566"/>
                  </a:lnTo>
                  <a:lnTo>
                    <a:pt x="214" y="570"/>
                  </a:lnTo>
                  <a:lnTo>
                    <a:pt x="202" y="572"/>
                  </a:lnTo>
                  <a:lnTo>
                    <a:pt x="190" y="574"/>
                  </a:lnTo>
                  <a:lnTo>
                    <a:pt x="176" y="576"/>
                  </a:lnTo>
                  <a:lnTo>
                    <a:pt x="84" y="576"/>
                  </a:lnTo>
                  <a:lnTo>
                    <a:pt x="84" y="576"/>
                  </a:lnTo>
                  <a:lnTo>
                    <a:pt x="70" y="574"/>
                  </a:lnTo>
                  <a:lnTo>
                    <a:pt x="58" y="572"/>
                  </a:lnTo>
                  <a:lnTo>
                    <a:pt x="46" y="570"/>
                  </a:lnTo>
                  <a:lnTo>
                    <a:pt x="38" y="566"/>
                  </a:lnTo>
                  <a:lnTo>
                    <a:pt x="30" y="560"/>
                  </a:lnTo>
                  <a:lnTo>
                    <a:pt x="22" y="554"/>
                  </a:lnTo>
                  <a:lnTo>
                    <a:pt x="18" y="546"/>
                  </a:lnTo>
                  <a:lnTo>
                    <a:pt x="12" y="540"/>
                  </a:lnTo>
                  <a:lnTo>
                    <a:pt x="6" y="522"/>
                  </a:lnTo>
                  <a:lnTo>
                    <a:pt x="2" y="506"/>
                  </a:lnTo>
                  <a:lnTo>
                    <a:pt x="0" y="488"/>
                  </a:lnTo>
                  <a:lnTo>
                    <a:pt x="0" y="472"/>
                  </a:lnTo>
                  <a:lnTo>
                    <a:pt x="0" y="374"/>
                  </a:lnTo>
                  <a:lnTo>
                    <a:pt x="112" y="3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16" name="Freeform 12"/>
            <p:cNvSpPr>
              <a:spLocks/>
            </p:cNvSpPr>
            <p:nvPr userDrawn="1"/>
          </p:nvSpPr>
          <p:spPr bwMode="auto">
            <a:xfrm>
              <a:off x="2332" y="1657"/>
              <a:ext cx="258" cy="576"/>
            </a:xfrm>
            <a:custGeom>
              <a:avLst/>
              <a:gdLst>
                <a:gd name="T0" fmla="*/ 0 w 258"/>
                <a:gd name="T1" fmla="*/ 0 h 576"/>
                <a:gd name="T2" fmla="*/ 258 w 258"/>
                <a:gd name="T3" fmla="*/ 0 h 576"/>
                <a:gd name="T4" fmla="*/ 258 w 258"/>
                <a:gd name="T5" fmla="*/ 576 h 576"/>
                <a:gd name="T6" fmla="*/ 154 w 258"/>
                <a:gd name="T7" fmla="*/ 576 h 576"/>
                <a:gd name="T8" fmla="*/ 154 w 258"/>
                <a:gd name="T9" fmla="*/ 72 h 576"/>
                <a:gd name="T10" fmla="*/ 104 w 258"/>
                <a:gd name="T11" fmla="*/ 72 h 576"/>
                <a:gd name="T12" fmla="*/ 104 w 258"/>
                <a:gd name="T13" fmla="*/ 576 h 576"/>
                <a:gd name="T14" fmla="*/ 0 w 258"/>
                <a:gd name="T15" fmla="*/ 576 h 576"/>
                <a:gd name="T16" fmla="*/ 0 w 258"/>
                <a:gd name="T17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8" h="576">
                  <a:moveTo>
                    <a:pt x="0" y="0"/>
                  </a:moveTo>
                  <a:lnTo>
                    <a:pt x="258" y="0"/>
                  </a:lnTo>
                  <a:lnTo>
                    <a:pt x="258" y="576"/>
                  </a:lnTo>
                  <a:lnTo>
                    <a:pt x="154" y="576"/>
                  </a:lnTo>
                  <a:lnTo>
                    <a:pt x="154" y="72"/>
                  </a:lnTo>
                  <a:lnTo>
                    <a:pt x="104" y="72"/>
                  </a:lnTo>
                  <a:lnTo>
                    <a:pt x="104" y="576"/>
                  </a:lnTo>
                  <a:lnTo>
                    <a:pt x="0" y="57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17" name="Freeform 13"/>
            <p:cNvSpPr>
              <a:spLocks noEditPoints="1"/>
            </p:cNvSpPr>
            <p:nvPr userDrawn="1"/>
          </p:nvSpPr>
          <p:spPr bwMode="auto">
            <a:xfrm>
              <a:off x="2670" y="1657"/>
              <a:ext cx="268" cy="576"/>
            </a:xfrm>
            <a:custGeom>
              <a:avLst/>
              <a:gdLst>
                <a:gd name="T0" fmla="*/ 0 w 268"/>
                <a:gd name="T1" fmla="*/ 576 h 576"/>
                <a:gd name="T2" fmla="*/ 112 w 268"/>
                <a:gd name="T3" fmla="*/ 576 h 576"/>
                <a:gd name="T4" fmla="*/ 112 w 268"/>
                <a:gd name="T5" fmla="*/ 380 h 576"/>
                <a:gd name="T6" fmla="*/ 176 w 268"/>
                <a:gd name="T7" fmla="*/ 380 h 576"/>
                <a:gd name="T8" fmla="*/ 176 w 268"/>
                <a:gd name="T9" fmla="*/ 380 h 576"/>
                <a:gd name="T10" fmla="*/ 190 w 268"/>
                <a:gd name="T11" fmla="*/ 380 h 576"/>
                <a:gd name="T12" fmla="*/ 202 w 268"/>
                <a:gd name="T13" fmla="*/ 378 h 576"/>
                <a:gd name="T14" fmla="*/ 214 w 268"/>
                <a:gd name="T15" fmla="*/ 374 h 576"/>
                <a:gd name="T16" fmla="*/ 224 w 268"/>
                <a:gd name="T17" fmla="*/ 370 h 576"/>
                <a:gd name="T18" fmla="*/ 232 w 268"/>
                <a:gd name="T19" fmla="*/ 364 h 576"/>
                <a:gd name="T20" fmla="*/ 240 w 268"/>
                <a:gd name="T21" fmla="*/ 358 h 576"/>
                <a:gd name="T22" fmla="*/ 252 w 268"/>
                <a:gd name="T23" fmla="*/ 344 h 576"/>
                <a:gd name="T24" fmla="*/ 260 w 268"/>
                <a:gd name="T25" fmla="*/ 328 h 576"/>
                <a:gd name="T26" fmla="*/ 264 w 268"/>
                <a:gd name="T27" fmla="*/ 310 h 576"/>
                <a:gd name="T28" fmla="*/ 266 w 268"/>
                <a:gd name="T29" fmla="*/ 294 h 576"/>
                <a:gd name="T30" fmla="*/ 268 w 268"/>
                <a:gd name="T31" fmla="*/ 278 h 576"/>
                <a:gd name="T32" fmla="*/ 268 w 268"/>
                <a:gd name="T33" fmla="*/ 102 h 576"/>
                <a:gd name="T34" fmla="*/ 268 w 268"/>
                <a:gd name="T35" fmla="*/ 102 h 576"/>
                <a:gd name="T36" fmla="*/ 266 w 268"/>
                <a:gd name="T37" fmla="*/ 86 h 576"/>
                <a:gd name="T38" fmla="*/ 264 w 268"/>
                <a:gd name="T39" fmla="*/ 70 h 576"/>
                <a:gd name="T40" fmla="*/ 260 w 268"/>
                <a:gd name="T41" fmla="*/ 52 h 576"/>
                <a:gd name="T42" fmla="*/ 252 w 268"/>
                <a:gd name="T43" fmla="*/ 36 h 576"/>
                <a:gd name="T44" fmla="*/ 240 w 268"/>
                <a:gd name="T45" fmla="*/ 22 h 576"/>
                <a:gd name="T46" fmla="*/ 232 w 268"/>
                <a:gd name="T47" fmla="*/ 16 h 576"/>
                <a:gd name="T48" fmla="*/ 224 w 268"/>
                <a:gd name="T49" fmla="*/ 10 h 576"/>
                <a:gd name="T50" fmla="*/ 214 w 268"/>
                <a:gd name="T51" fmla="*/ 6 h 576"/>
                <a:gd name="T52" fmla="*/ 202 w 268"/>
                <a:gd name="T53" fmla="*/ 2 h 576"/>
                <a:gd name="T54" fmla="*/ 190 w 268"/>
                <a:gd name="T55" fmla="*/ 0 h 576"/>
                <a:gd name="T56" fmla="*/ 176 w 268"/>
                <a:gd name="T57" fmla="*/ 0 h 576"/>
                <a:gd name="T58" fmla="*/ 0 w 268"/>
                <a:gd name="T59" fmla="*/ 0 h 576"/>
                <a:gd name="T60" fmla="*/ 0 w 268"/>
                <a:gd name="T61" fmla="*/ 576 h 576"/>
                <a:gd name="T62" fmla="*/ 112 w 268"/>
                <a:gd name="T63" fmla="*/ 316 h 576"/>
                <a:gd name="T64" fmla="*/ 112 w 268"/>
                <a:gd name="T65" fmla="*/ 72 h 576"/>
                <a:gd name="T66" fmla="*/ 142 w 268"/>
                <a:gd name="T67" fmla="*/ 72 h 576"/>
                <a:gd name="T68" fmla="*/ 142 w 268"/>
                <a:gd name="T69" fmla="*/ 72 h 576"/>
                <a:gd name="T70" fmla="*/ 150 w 268"/>
                <a:gd name="T71" fmla="*/ 74 h 576"/>
                <a:gd name="T72" fmla="*/ 156 w 268"/>
                <a:gd name="T73" fmla="*/ 80 h 576"/>
                <a:gd name="T74" fmla="*/ 162 w 268"/>
                <a:gd name="T75" fmla="*/ 88 h 576"/>
                <a:gd name="T76" fmla="*/ 162 w 268"/>
                <a:gd name="T77" fmla="*/ 100 h 576"/>
                <a:gd name="T78" fmla="*/ 162 w 268"/>
                <a:gd name="T79" fmla="*/ 288 h 576"/>
                <a:gd name="T80" fmla="*/ 162 w 268"/>
                <a:gd name="T81" fmla="*/ 288 h 576"/>
                <a:gd name="T82" fmla="*/ 162 w 268"/>
                <a:gd name="T83" fmla="*/ 300 h 576"/>
                <a:gd name="T84" fmla="*/ 156 w 268"/>
                <a:gd name="T85" fmla="*/ 310 h 576"/>
                <a:gd name="T86" fmla="*/ 150 w 268"/>
                <a:gd name="T87" fmla="*/ 314 h 576"/>
                <a:gd name="T88" fmla="*/ 142 w 268"/>
                <a:gd name="T89" fmla="*/ 316 h 576"/>
                <a:gd name="T90" fmla="*/ 112 w 268"/>
                <a:gd name="T91" fmla="*/ 316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68" h="576">
                  <a:moveTo>
                    <a:pt x="0" y="576"/>
                  </a:moveTo>
                  <a:lnTo>
                    <a:pt x="112" y="576"/>
                  </a:lnTo>
                  <a:lnTo>
                    <a:pt x="112" y="380"/>
                  </a:lnTo>
                  <a:lnTo>
                    <a:pt x="176" y="380"/>
                  </a:lnTo>
                  <a:lnTo>
                    <a:pt x="176" y="380"/>
                  </a:lnTo>
                  <a:lnTo>
                    <a:pt x="190" y="380"/>
                  </a:lnTo>
                  <a:lnTo>
                    <a:pt x="202" y="378"/>
                  </a:lnTo>
                  <a:lnTo>
                    <a:pt x="214" y="374"/>
                  </a:lnTo>
                  <a:lnTo>
                    <a:pt x="224" y="370"/>
                  </a:lnTo>
                  <a:lnTo>
                    <a:pt x="232" y="364"/>
                  </a:lnTo>
                  <a:lnTo>
                    <a:pt x="240" y="358"/>
                  </a:lnTo>
                  <a:lnTo>
                    <a:pt x="252" y="344"/>
                  </a:lnTo>
                  <a:lnTo>
                    <a:pt x="260" y="328"/>
                  </a:lnTo>
                  <a:lnTo>
                    <a:pt x="264" y="310"/>
                  </a:lnTo>
                  <a:lnTo>
                    <a:pt x="266" y="294"/>
                  </a:lnTo>
                  <a:lnTo>
                    <a:pt x="268" y="278"/>
                  </a:lnTo>
                  <a:lnTo>
                    <a:pt x="268" y="102"/>
                  </a:lnTo>
                  <a:lnTo>
                    <a:pt x="268" y="102"/>
                  </a:lnTo>
                  <a:lnTo>
                    <a:pt x="266" y="86"/>
                  </a:lnTo>
                  <a:lnTo>
                    <a:pt x="264" y="70"/>
                  </a:lnTo>
                  <a:lnTo>
                    <a:pt x="260" y="52"/>
                  </a:lnTo>
                  <a:lnTo>
                    <a:pt x="252" y="36"/>
                  </a:lnTo>
                  <a:lnTo>
                    <a:pt x="240" y="22"/>
                  </a:lnTo>
                  <a:lnTo>
                    <a:pt x="232" y="16"/>
                  </a:lnTo>
                  <a:lnTo>
                    <a:pt x="224" y="10"/>
                  </a:lnTo>
                  <a:lnTo>
                    <a:pt x="214" y="6"/>
                  </a:lnTo>
                  <a:lnTo>
                    <a:pt x="202" y="2"/>
                  </a:lnTo>
                  <a:lnTo>
                    <a:pt x="190" y="0"/>
                  </a:lnTo>
                  <a:lnTo>
                    <a:pt x="176" y="0"/>
                  </a:lnTo>
                  <a:lnTo>
                    <a:pt x="0" y="0"/>
                  </a:lnTo>
                  <a:lnTo>
                    <a:pt x="0" y="576"/>
                  </a:lnTo>
                  <a:close/>
                  <a:moveTo>
                    <a:pt x="112" y="316"/>
                  </a:moveTo>
                  <a:lnTo>
                    <a:pt x="112" y="72"/>
                  </a:lnTo>
                  <a:lnTo>
                    <a:pt x="142" y="72"/>
                  </a:lnTo>
                  <a:lnTo>
                    <a:pt x="142" y="72"/>
                  </a:lnTo>
                  <a:lnTo>
                    <a:pt x="150" y="74"/>
                  </a:lnTo>
                  <a:lnTo>
                    <a:pt x="156" y="80"/>
                  </a:lnTo>
                  <a:lnTo>
                    <a:pt x="162" y="88"/>
                  </a:lnTo>
                  <a:lnTo>
                    <a:pt x="162" y="100"/>
                  </a:lnTo>
                  <a:lnTo>
                    <a:pt x="162" y="288"/>
                  </a:lnTo>
                  <a:lnTo>
                    <a:pt x="162" y="288"/>
                  </a:lnTo>
                  <a:lnTo>
                    <a:pt x="162" y="300"/>
                  </a:lnTo>
                  <a:lnTo>
                    <a:pt x="156" y="310"/>
                  </a:lnTo>
                  <a:lnTo>
                    <a:pt x="150" y="314"/>
                  </a:lnTo>
                  <a:lnTo>
                    <a:pt x="142" y="316"/>
                  </a:lnTo>
                  <a:lnTo>
                    <a:pt x="112" y="3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18" name="Freeform 14"/>
            <p:cNvSpPr>
              <a:spLocks/>
            </p:cNvSpPr>
            <p:nvPr userDrawn="1"/>
          </p:nvSpPr>
          <p:spPr bwMode="auto">
            <a:xfrm>
              <a:off x="3320" y="1657"/>
              <a:ext cx="436" cy="576"/>
            </a:xfrm>
            <a:custGeom>
              <a:avLst/>
              <a:gdLst>
                <a:gd name="T0" fmla="*/ 292 w 436"/>
                <a:gd name="T1" fmla="*/ 0 h 576"/>
                <a:gd name="T2" fmla="*/ 436 w 436"/>
                <a:gd name="T3" fmla="*/ 0 h 576"/>
                <a:gd name="T4" fmla="*/ 436 w 436"/>
                <a:gd name="T5" fmla="*/ 576 h 576"/>
                <a:gd name="T6" fmla="*/ 324 w 436"/>
                <a:gd name="T7" fmla="*/ 576 h 576"/>
                <a:gd name="T8" fmla="*/ 324 w 436"/>
                <a:gd name="T9" fmla="*/ 214 h 576"/>
                <a:gd name="T10" fmla="*/ 320 w 436"/>
                <a:gd name="T11" fmla="*/ 214 h 576"/>
                <a:gd name="T12" fmla="*/ 262 w 436"/>
                <a:gd name="T13" fmla="*/ 576 h 576"/>
                <a:gd name="T14" fmla="*/ 174 w 436"/>
                <a:gd name="T15" fmla="*/ 576 h 576"/>
                <a:gd name="T16" fmla="*/ 116 w 436"/>
                <a:gd name="T17" fmla="*/ 214 h 576"/>
                <a:gd name="T18" fmla="*/ 112 w 436"/>
                <a:gd name="T19" fmla="*/ 214 h 576"/>
                <a:gd name="T20" fmla="*/ 112 w 436"/>
                <a:gd name="T21" fmla="*/ 576 h 576"/>
                <a:gd name="T22" fmla="*/ 0 w 436"/>
                <a:gd name="T23" fmla="*/ 576 h 576"/>
                <a:gd name="T24" fmla="*/ 0 w 436"/>
                <a:gd name="T25" fmla="*/ 0 h 576"/>
                <a:gd name="T26" fmla="*/ 146 w 436"/>
                <a:gd name="T27" fmla="*/ 0 h 576"/>
                <a:gd name="T28" fmla="*/ 218 w 436"/>
                <a:gd name="T29" fmla="*/ 404 h 576"/>
                <a:gd name="T30" fmla="*/ 292 w 436"/>
                <a:gd name="T31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36" h="576">
                  <a:moveTo>
                    <a:pt x="292" y="0"/>
                  </a:moveTo>
                  <a:lnTo>
                    <a:pt x="436" y="0"/>
                  </a:lnTo>
                  <a:lnTo>
                    <a:pt x="436" y="576"/>
                  </a:lnTo>
                  <a:lnTo>
                    <a:pt x="324" y="576"/>
                  </a:lnTo>
                  <a:lnTo>
                    <a:pt x="324" y="214"/>
                  </a:lnTo>
                  <a:lnTo>
                    <a:pt x="320" y="214"/>
                  </a:lnTo>
                  <a:lnTo>
                    <a:pt x="262" y="576"/>
                  </a:lnTo>
                  <a:lnTo>
                    <a:pt x="174" y="576"/>
                  </a:lnTo>
                  <a:lnTo>
                    <a:pt x="116" y="214"/>
                  </a:lnTo>
                  <a:lnTo>
                    <a:pt x="112" y="214"/>
                  </a:lnTo>
                  <a:lnTo>
                    <a:pt x="112" y="576"/>
                  </a:lnTo>
                  <a:lnTo>
                    <a:pt x="0" y="576"/>
                  </a:lnTo>
                  <a:lnTo>
                    <a:pt x="0" y="0"/>
                  </a:lnTo>
                  <a:lnTo>
                    <a:pt x="146" y="0"/>
                  </a:lnTo>
                  <a:lnTo>
                    <a:pt x="218" y="404"/>
                  </a:lnTo>
                  <a:lnTo>
                    <a:pt x="29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19" name="Freeform 15"/>
            <p:cNvSpPr>
              <a:spLocks noEditPoints="1"/>
            </p:cNvSpPr>
            <p:nvPr userDrawn="1"/>
          </p:nvSpPr>
          <p:spPr bwMode="auto">
            <a:xfrm>
              <a:off x="900" y="1159"/>
              <a:ext cx="330" cy="1042"/>
            </a:xfrm>
            <a:custGeom>
              <a:avLst/>
              <a:gdLst>
                <a:gd name="T0" fmla="*/ 288 w 330"/>
                <a:gd name="T1" fmla="*/ 600 h 1042"/>
                <a:gd name="T2" fmla="*/ 272 w 330"/>
                <a:gd name="T3" fmla="*/ 714 h 1042"/>
                <a:gd name="T4" fmla="*/ 270 w 330"/>
                <a:gd name="T5" fmla="*/ 604 h 1042"/>
                <a:gd name="T6" fmla="*/ 254 w 330"/>
                <a:gd name="T7" fmla="*/ 490 h 1042"/>
                <a:gd name="T8" fmla="*/ 216 w 330"/>
                <a:gd name="T9" fmla="*/ 364 h 1042"/>
                <a:gd name="T10" fmla="*/ 176 w 330"/>
                <a:gd name="T11" fmla="*/ 272 h 1042"/>
                <a:gd name="T12" fmla="*/ 152 w 330"/>
                <a:gd name="T13" fmla="*/ 272 h 1042"/>
                <a:gd name="T14" fmla="*/ 92 w 330"/>
                <a:gd name="T15" fmla="*/ 422 h 1042"/>
                <a:gd name="T16" fmla="*/ 74 w 330"/>
                <a:gd name="T17" fmla="*/ 490 h 1042"/>
                <a:gd name="T18" fmla="*/ 56 w 330"/>
                <a:gd name="T19" fmla="*/ 624 h 1042"/>
                <a:gd name="T20" fmla="*/ 54 w 330"/>
                <a:gd name="T21" fmla="*/ 716 h 1042"/>
                <a:gd name="T22" fmla="*/ 40 w 330"/>
                <a:gd name="T23" fmla="*/ 568 h 1042"/>
                <a:gd name="T24" fmla="*/ 40 w 330"/>
                <a:gd name="T25" fmla="*/ 498 h 1042"/>
                <a:gd name="T26" fmla="*/ 52 w 330"/>
                <a:gd name="T27" fmla="*/ 382 h 1042"/>
                <a:gd name="T28" fmla="*/ 72 w 330"/>
                <a:gd name="T29" fmla="*/ 298 h 1042"/>
                <a:gd name="T30" fmla="*/ 128 w 330"/>
                <a:gd name="T31" fmla="*/ 148 h 1042"/>
                <a:gd name="T32" fmla="*/ 164 w 330"/>
                <a:gd name="T33" fmla="*/ 80 h 1042"/>
                <a:gd name="T34" fmla="*/ 216 w 330"/>
                <a:gd name="T35" fmla="*/ 186 h 1042"/>
                <a:gd name="T36" fmla="*/ 256 w 330"/>
                <a:gd name="T37" fmla="*/ 296 h 1042"/>
                <a:gd name="T38" fmla="*/ 274 w 330"/>
                <a:gd name="T39" fmla="*/ 372 h 1042"/>
                <a:gd name="T40" fmla="*/ 290 w 330"/>
                <a:gd name="T41" fmla="*/ 506 h 1042"/>
                <a:gd name="T42" fmla="*/ 164 w 330"/>
                <a:gd name="T43" fmla="*/ 1004 h 1042"/>
                <a:gd name="T44" fmla="*/ 134 w 330"/>
                <a:gd name="T45" fmla="*/ 932 h 1042"/>
                <a:gd name="T46" fmla="*/ 120 w 330"/>
                <a:gd name="T47" fmla="*/ 848 h 1042"/>
                <a:gd name="T48" fmla="*/ 118 w 330"/>
                <a:gd name="T49" fmla="*/ 780 h 1042"/>
                <a:gd name="T50" fmla="*/ 136 w 330"/>
                <a:gd name="T51" fmla="*/ 692 h 1042"/>
                <a:gd name="T52" fmla="*/ 164 w 330"/>
                <a:gd name="T53" fmla="*/ 626 h 1042"/>
                <a:gd name="T54" fmla="*/ 182 w 330"/>
                <a:gd name="T55" fmla="*/ 666 h 1042"/>
                <a:gd name="T56" fmla="*/ 202 w 330"/>
                <a:gd name="T57" fmla="*/ 740 h 1042"/>
                <a:gd name="T58" fmla="*/ 210 w 330"/>
                <a:gd name="T59" fmla="*/ 806 h 1042"/>
                <a:gd name="T60" fmla="*/ 202 w 330"/>
                <a:gd name="T61" fmla="*/ 900 h 1042"/>
                <a:gd name="T62" fmla="*/ 180 w 330"/>
                <a:gd name="T63" fmla="*/ 972 h 1042"/>
                <a:gd name="T64" fmla="*/ 300 w 330"/>
                <a:gd name="T65" fmla="*/ 296 h 1042"/>
                <a:gd name="T66" fmla="*/ 266 w 330"/>
                <a:gd name="T67" fmla="*/ 188 h 1042"/>
                <a:gd name="T68" fmla="*/ 204 w 330"/>
                <a:gd name="T69" fmla="*/ 62 h 1042"/>
                <a:gd name="T70" fmla="*/ 164 w 330"/>
                <a:gd name="T71" fmla="*/ 0 h 1042"/>
                <a:gd name="T72" fmla="*/ 88 w 330"/>
                <a:gd name="T73" fmla="*/ 132 h 1042"/>
                <a:gd name="T74" fmla="*/ 38 w 330"/>
                <a:gd name="T75" fmla="*/ 260 h 1042"/>
                <a:gd name="T76" fmla="*/ 14 w 330"/>
                <a:gd name="T77" fmla="*/ 358 h 1042"/>
                <a:gd name="T78" fmla="*/ 0 w 330"/>
                <a:gd name="T79" fmla="*/ 500 h 1042"/>
                <a:gd name="T80" fmla="*/ 6 w 330"/>
                <a:gd name="T81" fmla="*/ 634 h 1042"/>
                <a:gd name="T82" fmla="*/ 22 w 330"/>
                <a:gd name="T83" fmla="*/ 722 h 1042"/>
                <a:gd name="T84" fmla="*/ 62 w 330"/>
                <a:gd name="T85" fmla="*/ 854 h 1042"/>
                <a:gd name="T86" fmla="*/ 94 w 330"/>
                <a:gd name="T87" fmla="*/ 924 h 1042"/>
                <a:gd name="T88" fmla="*/ 164 w 330"/>
                <a:gd name="T89" fmla="*/ 1042 h 1042"/>
                <a:gd name="T90" fmla="*/ 202 w 330"/>
                <a:gd name="T91" fmla="*/ 986 h 1042"/>
                <a:gd name="T92" fmla="*/ 268 w 330"/>
                <a:gd name="T93" fmla="*/ 846 h 1042"/>
                <a:gd name="T94" fmla="*/ 306 w 330"/>
                <a:gd name="T95" fmla="*/ 722 h 1042"/>
                <a:gd name="T96" fmla="*/ 320 w 330"/>
                <a:gd name="T97" fmla="*/ 652 h 1042"/>
                <a:gd name="T98" fmla="*/ 330 w 330"/>
                <a:gd name="T99" fmla="*/ 532 h 1042"/>
                <a:gd name="T100" fmla="*/ 320 w 330"/>
                <a:gd name="T101" fmla="*/ 402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30" h="1042">
                  <a:moveTo>
                    <a:pt x="290" y="556"/>
                  </a:moveTo>
                  <a:lnTo>
                    <a:pt x="290" y="556"/>
                  </a:lnTo>
                  <a:lnTo>
                    <a:pt x="288" y="600"/>
                  </a:lnTo>
                  <a:lnTo>
                    <a:pt x="284" y="642"/>
                  </a:lnTo>
                  <a:lnTo>
                    <a:pt x="278" y="682"/>
                  </a:lnTo>
                  <a:lnTo>
                    <a:pt x="272" y="714"/>
                  </a:lnTo>
                  <a:lnTo>
                    <a:pt x="272" y="714"/>
                  </a:lnTo>
                  <a:lnTo>
                    <a:pt x="272" y="662"/>
                  </a:lnTo>
                  <a:lnTo>
                    <a:pt x="270" y="604"/>
                  </a:lnTo>
                  <a:lnTo>
                    <a:pt x="262" y="546"/>
                  </a:lnTo>
                  <a:lnTo>
                    <a:pt x="254" y="490"/>
                  </a:lnTo>
                  <a:lnTo>
                    <a:pt x="254" y="490"/>
                  </a:lnTo>
                  <a:lnTo>
                    <a:pt x="246" y="462"/>
                  </a:lnTo>
                  <a:lnTo>
                    <a:pt x="238" y="430"/>
                  </a:lnTo>
                  <a:lnTo>
                    <a:pt x="216" y="364"/>
                  </a:lnTo>
                  <a:lnTo>
                    <a:pt x="202" y="332"/>
                  </a:lnTo>
                  <a:lnTo>
                    <a:pt x="190" y="300"/>
                  </a:lnTo>
                  <a:lnTo>
                    <a:pt x="176" y="272"/>
                  </a:lnTo>
                  <a:lnTo>
                    <a:pt x="164" y="250"/>
                  </a:lnTo>
                  <a:lnTo>
                    <a:pt x="164" y="250"/>
                  </a:lnTo>
                  <a:lnTo>
                    <a:pt x="152" y="272"/>
                  </a:lnTo>
                  <a:lnTo>
                    <a:pt x="140" y="296"/>
                  </a:lnTo>
                  <a:lnTo>
                    <a:pt x="114" y="356"/>
                  </a:lnTo>
                  <a:lnTo>
                    <a:pt x="92" y="422"/>
                  </a:lnTo>
                  <a:lnTo>
                    <a:pt x="82" y="456"/>
                  </a:lnTo>
                  <a:lnTo>
                    <a:pt x="74" y="490"/>
                  </a:lnTo>
                  <a:lnTo>
                    <a:pt x="74" y="490"/>
                  </a:lnTo>
                  <a:lnTo>
                    <a:pt x="68" y="524"/>
                  </a:lnTo>
                  <a:lnTo>
                    <a:pt x="64" y="558"/>
                  </a:lnTo>
                  <a:lnTo>
                    <a:pt x="56" y="624"/>
                  </a:lnTo>
                  <a:lnTo>
                    <a:pt x="54" y="678"/>
                  </a:lnTo>
                  <a:lnTo>
                    <a:pt x="54" y="716"/>
                  </a:lnTo>
                  <a:lnTo>
                    <a:pt x="54" y="716"/>
                  </a:lnTo>
                  <a:lnTo>
                    <a:pt x="50" y="684"/>
                  </a:lnTo>
                  <a:lnTo>
                    <a:pt x="44" y="632"/>
                  </a:lnTo>
                  <a:lnTo>
                    <a:pt x="40" y="568"/>
                  </a:lnTo>
                  <a:lnTo>
                    <a:pt x="38" y="532"/>
                  </a:lnTo>
                  <a:lnTo>
                    <a:pt x="40" y="498"/>
                  </a:lnTo>
                  <a:lnTo>
                    <a:pt x="40" y="498"/>
                  </a:lnTo>
                  <a:lnTo>
                    <a:pt x="42" y="468"/>
                  </a:lnTo>
                  <a:lnTo>
                    <a:pt x="44" y="438"/>
                  </a:lnTo>
                  <a:lnTo>
                    <a:pt x="52" y="382"/>
                  </a:lnTo>
                  <a:lnTo>
                    <a:pt x="62" y="334"/>
                  </a:lnTo>
                  <a:lnTo>
                    <a:pt x="72" y="298"/>
                  </a:lnTo>
                  <a:lnTo>
                    <a:pt x="72" y="298"/>
                  </a:lnTo>
                  <a:lnTo>
                    <a:pt x="86" y="254"/>
                  </a:lnTo>
                  <a:lnTo>
                    <a:pt x="102" y="214"/>
                  </a:lnTo>
                  <a:lnTo>
                    <a:pt x="128" y="148"/>
                  </a:lnTo>
                  <a:lnTo>
                    <a:pt x="150" y="102"/>
                  </a:lnTo>
                  <a:lnTo>
                    <a:pt x="164" y="80"/>
                  </a:lnTo>
                  <a:lnTo>
                    <a:pt x="164" y="80"/>
                  </a:lnTo>
                  <a:lnTo>
                    <a:pt x="178" y="106"/>
                  </a:lnTo>
                  <a:lnTo>
                    <a:pt x="202" y="154"/>
                  </a:lnTo>
                  <a:lnTo>
                    <a:pt x="216" y="186"/>
                  </a:lnTo>
                  <a:lnTo>
                    <a:pt x="230" y="220"/>
                  </a:lnTo>
                  <a:lnTo>
                    <a:pt x="244" y="258"/>
                  </a:lnTo>
                  <a:lnTo>
                    <a:pt x="256" y="296"/>
                  </a:lnTo>
                  <a:lnTo>
                    <a:pt x="256" y="296"/>
                  </a:lnTo>
                  <a:lnTo>
                    <a:pt x="266" y="334"/>
                  </a:lnTo>
                  <a:lnTo>
                    <a:pt x="274" y="372"/>
                  </a:lnTo>
                  <a:lnTo>
                    <a:pt x="280" y="408"/>
                  </a:lnTo>
                  <a:lnTo>
                    <a:pt x="284" y="442"/>
                  </a:lnTo>
                  <a:lnTo>
                    <a:pt x="290" y="506"/>
                  </a:lnTo>
                  <a:lnTo>
                    <a:pt x="290" y="556"/>
                  </a:lnTo>
                  <a:close/>
                  <a:moveTo>
                    <a:pt x="164" y="1004"/>
                  </a:moveTo>
                  <a:lnTo>
                    <a:pt x="164" y="1004"/>
                  </a:lnTo>
                  <a:lnTo>
                    <a:pt x="150" y="974"/>
                  </a:lnTo>
                  <a:lnTo>
                    <a:pt x="142" y="954"/>
                  </a:lnTo>
                  <a:lnTo>
                    <a:pt x="134" y="932"/>
                  </a:lnTo>
                  <a:lnTo>
                    <a:pt x="128" y="908"/>
                  </a:lnTo>
                  <a:lnTo>
                    <a:pt x="122" y="880"/>
                  </a:lnTo>
                  <a:lnTo>
                    <a:pt x="120" y="848"/>
                  </a:lnTo>
                  <a:lnTo>
                    <a:pt x="116" y="814"/>
                  </a:lnTo>
                  <a:lnTo>
                    <a:pt x="116" y="814"/>
                  </a:lnTo>
                  <a:lnTo>
                    <a:pt x="118" y="780"/>
                  </a:lnTo>
                  <a:lnTo>
                    <a:pt x="122" y="748"/>
                  </a:lnTo>
                  <a:lnTo>
                    <a:pt x="128" y="718"/>
                  </a:lnTo>
                  <a:lnTo>
                    <a:pt x="136" y="692"/>
                  </a:lnTo>
                  <a:lnTo>
                    <a:pt x="144" y="670"/>
                  </a:lnTo>
                  <a:lnTo>
                    <a:pt x="152" y="650"/>
                  </a:lnTo>
                  <a:lnTo>
                    <a:pt x="164" y="626"/>
                  </a:lnTo>
                  <a:lnTo>
                    <a:pt x="164" y="626"/>
                  </a:lnTo>
                  <a:lnTo>
                    <a:pt x="176" y="648"/>
                  </a:lnTo>
                  <a:lnTo>
                    <a:pt x="182" y="666"/>
                  </a:lnTo>
                  <a:lnTo>
                    <a:pt x="190" y="688"/>
                  </a:lnTo>
                  <a:lnTo>
                    <a:pt x="196" y="712"/>
                  </a:lnTo>
                  <a:lnTo>
                    <a:pt x="202" y="740"/>
                  </a:lnTo>
                  <a:lnTo>
                    <a:pt x="208" y="772"/>
                  </a:lnTo>
                  <a:lnTo>
                    <a:pt x="210" y="806"/>
                  </a:lnTo>
                  <a:lnTo>
                    <a:pt x="210" y="806"/>
                  </a:lnTo>
                  <a:lnTo>
                    <a:pt x="210" y="840"/>
                  </a:lnTo>
                  <a:lnTo>
                    <a:pt x="206" y="870"/>
                  </a:lnTo>
                  <a:lnTo>
                    <a:pt x="202" y="900"/>
                  </a:lnTo>
                  <a:lnTo>
                    <a:pt x="194" y="926"/>
                  </a:lnTo>
                  <a:lnTo>
                    <a:pt x="188" y="950"/>
                  </a:lnTo>
                  <a:lnTo>
                    <a:pt x="180" y="972"/>
                  </a:lnTo>
                  <a:lnTo>
                    <a:pt x="164" y="1004"/>
                  </a:lnTo>
                  <a:close/>
                  <a:moveTo>
                    <a:pt x="300" y="296"/>
                  </a:moveTo>
                  <a:lnTo>
                    <a:pt x="300" y="296"/>
                  </a:lnTo>
                  <a:lnTo>
                    <a:pt x="292" y="268"/>
                  </a:lnTo>
                  <a:lnTo>
                    <a:pt x="284" y="242"/>
                  </a:lnTo>
                  <a:lnTo>
                    <a:pt x="266" y="188"/>
                  </a:lnTo>
                  <a:lnTo>
                    <a:pt x="244" y="140"/>
                  </a:lnTo>
                  <a:lnTo>
                    <a:pt x="224" y="98"/>
                  </a:lnTo>
                  <a:lnTo>
                    <a:pt x="204" y="62"/>
                  </a:lnTo>
                  <a:lnTo>
                    <a:pt x="186" y="32"/>
                  </a:lnTo>
                  <a:lnTo>
                    <a:pt x="164" y="0"/>
                  </a:lnTo>
                  <a:lnTo>
                    <a:pt x="164" y="0"/>
                  </a:lnTo>
                  <a:lnTo>
                    <a:pt x="142" y="34"/>
                  </a:lnTo>
                  <a:lnTo>
                    <a:pt x="108" y="94"/>
                  </a:lnTo>
                  <a:lnTo>
                    <a:pt x="88" y="132"/>
                  </a:lnTo>
                  <a:lnTo>
                    <a:pt x="70" y="172"/>
                  </a:lnTo>
                  <a:lnTo>
                    <a:pt x="54" y="214"/>
                  </a:lnTo>
                  <a:lnTo>
                    <a:pt x="38" y="260"/>
                  </a:lnTo>
                  <a:lnTo>
                    <a:pt x="38" y="260"/>
                  </a:lnTo>
                  <a:lnTo>
                    <a:pt x="24" y="310"/>
                  </a:lnTo>
                  <a:lnTo>
                    <a:pt x="14" y="358"/>
                  </a:lnTo>
                  <a:lnTo>
                    <a:pt x="8" y="406"/>
                  </a:lnTo>
                  <a:lnTo>
                    <a:pt x="2" y="454"/>
                  </a:lnTo>
                  <a:lnTo>
                    <a:pt x="0" y="500"/>
                  </a:lnTo>
                  <a:lnTo>
                    <a:pt x="0" y="546"/>
                  </a:lnTo>
                  <a:lnTo>
                    <a:pt x="2" y="590"/>
                  </a:lnTo>
                  <a:lnTo>
                    <a:pt x="6" y="634"/>
                  </a:lnTo>
                  <a:lnTo>
                    <a:pt x="6" y="634"/>
                  </a:lnTo>
                  <a:lnTo>
                    <a:pt x="14" y="680"/>
                  </a:lnTo>
                  <a:lnTo>
                    <a:pt x="22" y="722"/>
                  </a:lnTo>
                  <a:lnTo>
                    <a:pt x="32" y="762"/>
                  </a:lnTo>
                  <a:lnTo>
                    <a:pt x="44" y="800"/>
                  </a:lnTo>
                  <a:lnTo>
                    <a:pt x="62" y="854"/>
                  </a:lnTo>
                  <a:lnTo>
                    <a:pt x="70" y="876"/>
                  </a:lnTo>
                  <a:lnTo>
                    <a:pt x="70" y="876"/>
                  </a:lnTo>
                  <a:lnTo>
                    <a:pt x="94" y="924"/>
                  </a:lnTo>
                  <a:lnTo>
                    <a:pt x="118" y="970"/>
                  </a:lnTo>
                  <a:lnTo>
                    <a:pt x="142" y="1010"/>
                  </a:lnTo>
                  <a:lnTo>
                    <a:pt x="164" y="1042"/>
                  </a:lnTo>
                  <a:lnTo>
                    <a:pt x="164" y="1042"/>
                  </a:lnTo>
                  <a:lnTo>
                    <a:pt x="182" y="1018"/>
                  </a:lnTo>
                  <a:lnTo>
                    <a:pt x="202" y="986"/>
                  </a:lnTo>
                  <a:lnTo>
                    <a:pt x="224" y="946"/>
                  </a:lnTo>
                  <a:lnTo>
                    <a:pt x="246" y="900"/>
                  </a:lnTo>
                  <a:lnTo>
                    <a:pt x="268" y="846"/>
                  </a:lnTo>
                  <a:lnTo>
                    <a:pt x="288" y="786"/>
                  </a:lnTo>
                  <a:lnTo>
                    <a:pt x="298" y="754"/>
                  </a:lnTo>
                  <a:lnTo>
                    <a:pt x="306" y="722"/>
                  </a:lnTo>
                  <a:lnTo>
                    <a:pt x="314" y="686"/>
                  </a:lnTo>
                  <a:lnTo>
                    <a:pt x="320" y="652"/>
                  </a:lnTo>
                  <a:lnTo>
                    <a:pt x="320" y="652"/>
                  </a:lnTo>
                  <a:lnTo>
                    <a:pt x="324" y="612"/>
                  </a:lnTo>
                  <a:lnTo>
                    <a:pt x="328" y="572"/>
                  </a:lnTo>
                  <a:lnTo>
                    <a:pt x="330" y="532"/>
                  </a:lnTo>
                  <a:lnTo>
                    <a:pt x="328" y="492"/>
                  </a:lnTo>
                  <a:lnTo>
                    <a:pt x="326" y="448"/>
                  </a:lnTo>
                  <a:lnTo>
                    <a:pt x="320" y="402"/>
                  </a:lnTo>
                  <a:lnTo>
                    <a:pt x="312" y="352"/>
                  </a:lnTo>
                  <a:lnTo>
                    <a:pt x="300" y="2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20" name="Freeform 19"/>
            <p:cNvSpPr>
              <a:spLocks/>
            </p:cNvSpPr>
            <p:nvPr userDrawn="1"/>
          </p:nvSpPr>
          <p:spPr bwMode="auto">
            <a:xfrm>
              <a:off x="264" y="1659"/>
              <a:ext cx="1008" cy="1150"/>
            </a:xfrm>
            <a:custGeom>
              <a:avLst/>
              <a:gdLst>
                <a:gd name="T0" fmla="*/ 584 w 1008"/>
                <a:gd name="T1" fmla="*/ 754 h 1150"/>
                <a:gd name="T2" fmla="*/ 610 w 1008"/>
                <a:gd name="T3" fmla="*/ 734 h 1150"/>
                <a:gd name="T4" fmla="*/ 654 w 1008"/>
                <a:gd name="T5" fmla="*/ 714 h 1150"/>
                <a:gd name="T6" fmla="*/ 700 w 1008"/>
                <a:gd name="T7" fmla="*/ 706 h 1150"/>
                <a:gd name="T8" fmla="*/ 746 w 1008"/>
                <a:gd name="T9" fmla="*/ 714 h 1150"/>
                <a:gd name="T10" fmla="*/ 790 w 1008"/>
                <a:gd name="T11" fmla="*/ 734 h 1150"/>
                <a:gd name="T12" fmla="*/ 816 w 1008"/>
                <a:gd name="T13" fmla="*/ 754 h 1150"/>
                <a:gd name="T14" fmla="*/ 844 w 1008"/>
                <a:gd name="T15" fmla="*/ 792 h 1150"/>
                <a:gd name="T16" fmla="*/ 860 w 1008"/>
                <a:gd name="T17" fmla="*/ 838 h 1150"/>
                <a:gd name="T18" fmla="*/ 862 w 1008"/>
                <a:gd name="T19" fmla="*/ 884 h 1150"/>
                <a:gd name="T20" fmla="*/ 852 w 1008"/>
                <a:gd name="T21" fmla="*/ 928 h 1150"/>
                <a:gd name="T22" fmla="*/ 826 w 1008"/>
                <a:gd name="T23" fmla="*/ 970 h 1150"/>
                <a:gd name="T24" fmla="*/ 814 w 1008"/>
                <a:gd name="T25" fmla="*/ 984 h 1150"/>
                <a:gd name="T26" fmla="*/ 762 w 1008"/>
                <a:gd name="T27" fmla="*/ 1024 h 1150"/>
                <a:gd name="T28" fmla="*/ 676 w 1008"/>
                <a:gd name="T29" fmla="*/ 1064 h 1150"/>
                <a:gd name="T30" fmla="*/ 584 w 1008"/>
                <a:gd name="T31" fmla="*/ 1078 h 1150"/>
                <a:gd name="T32" fmla="*/ 520 w 1008"/>
                <a:gd name="T33" fmla="*/ 1072 h 1150"/>
                <a:gd name="T34" fmla="*/ 432 w 1008"/>
                <a:gd name="T35" fmla="*/ 1040 h 1150"/>
                <a:gd name="T36" fmla="*/ 352 w 1008"/>
                <a:gd name="T37" fmla="*/ 984 h 1150"/>
                <a:gd name="T38" fmla="*/ 314 w 1008"/>
                <a:gd name="T39" fmla="*/ 940 h 1150"/>
                <a:gd name="T40" fmla="*/ 276 w 1008"/>
                <a:gd name="T41" fmla="*/ 864 h 1150"/>
                <a:gd name="T42" fmla="*/ 258 w 1008"/>
                <a:gd name="T43" fmla="*/ 784 h 1150"/>
                <a:gd name="T44" fmla="*/ 260 w 1008"/>
                <a:gd name="T45" fmla="*/ 702 h 1150"/>
                <a:gd name="T46" fmla="*/ 284 w 1008"/>
                <a:gd name="T47" fmla="*/ 624 h 1150"/>
                <a:gd name="T48" fmla="*/ 312 w 1008"/>
                <a:gd name="T49" fmla="*/ 576 h 1150"/>
                <a:gd name="T50" fmla="*/ 352 w 1008"/>
                <a:gd name="T51" fmla="*/ 528 h 1150"/>
                <a:gd name="T52" fmla="*/ 432 w 1008"/>
                <a:gd name="T53" fmla="*/ 470 h 1150"/>
                <a:gd name="T54" fmla="*/ 520 w 1008"/>
                <a:gd name="T55" fmla="*/ 438 h 1150"/>
                <a:gd name="T56" fmla="*/ 584 w 1008"/>
                <a:gd name="T57" fmla="*/ 0 h 1150"/>
                <a:gd name="T58" fmla="*/ 524 w 1008"/>
                <a:gd name="T59" fmla="*/ 4 h 1150"/>
                <a:gd name="T60" fmla="*/ 438 w 1008"/>
                <a:gd name="T61" fmla="*/ 20 h 1150"/>
                <a:gd name="T62" fmla="*/ 356 w 1008"/>
                <a:gd name="T63" fmla="*/ 46 h 1150"/>
                <a:gd name="T64" fmla="*/ 282 w 1008"/>
                <a:gd name="T65" fmla="*/ 84 h 1150"/>
                <a:gd name="T66" fmla="*/ 212 w 1008"/>
                <a:gd name="T67" fmla="*/ 132 h 1150"/>
                <a:gd name="T68" fmla="*/ 152 w 1008"/>
                <a:gd name="T69" fmla="*/ 190 h 1150"/>
                <a:gd name="T70" fmla="*/ 100 w 1008"/>
                <a:gd name="T71" fmla="*/ 254 h 1150"/>
                <a:gd name="T72" fmla="*/ 58 w 1008"/>
                <a:gd name="T73" fmla="*/ 326 h 1150"/>
                <a:gd name="T74" fmla="*/ 26 w 1008"/>
                <a:gd name="T75" fmla="*/ 404 h 1150"/>
                <a:gd name="T76" fmla="*/ 6 w 1008"/>
                <a:gd name="T77" fmla="*/ 488 h 1150"/>
                <a:gd name="T78" fmla="*/ 0 w 1008"/>
                <a:gd name="T79" fmla="*/ 576 h 1150"/>
                <a:gd name="T80" fmla="*/ 4 w 1008"/>
                <a:gd name="T81" fmla="*/ 634 h 1150"/>
                <a:gd name="T82" fmla="*/ 18 w 1008"/>
                <a:gd name="T83" fmla="*/ 718 h 1150"/>
                <a:gd name="T84" fmla="*/ 46 w 1008"/>
                <a:gd name="T85" fmla="*/ 798 h 1150"/>
                <a:gd name="T86" fmla="*/ 84 w 1008"/>
                <a:gd name="T87" fmla="*/ 872 h 1150"/>
                <a:gd name="T88" fmla="*/ 134 w 1008"/>
                <a:gd name="T89" fmla="*/ 940 h 1150"/>
                <a:gd name="T90" fmla="*/ 192 w 1008"/>
                <a:gd name="T91" fmla="*/ 1000 h 1150"/>
                <a:gd name="T92" fmla="*/ 258 w 1008"/>
                <a:gd name="T93" fmla="*/ 1052 h 1150"/>
                <a:gd name="T94" fmla="*/ 330 w 1008"/>
                <a:gd name="T95" fmla="*/ 1092 h 1150"/>
                <a:gd name="T96" fmla="*/ 410 w 1008"/>
                <a:gd name="T97" fmla="*/ 1124 h 1150"/>
                <a:gd name="T98" fmla="*/ 494 w 1008"/>
                <a:gd name="T99" fmla="*/ 1142 h 1150"/>
                <a:gd name="T100" fmla="*/ 584 w 1008"/>
                <a:gd name="T101" fmla="*/ 1150 h 1150"/>
                <a:gd name="T102" fmla="*/ 646 w 1008"/>
                <a:gd name="T103" fmla="*/ 1146 h 1150"/>
                <a:gd name="T104" fmla="*/ 734 w 1008"/>
                <a:gd name="T105" fmla="*/ 1130 h 1150"/>
                <a:gd name="T106" fmla="*/ 818 w 1008"/>
                <a:gd name="T107" fmla="*/ 1100 h 1150"/>
                <a:gd name="T108" fmla="*/ 896 w 1008"/>
                <a:gd name="T109" fmla="*/ 1060 h 1150"/>
                <a:gd name="T110" fmla="*/ 966 w 1008"/>
                <a:gd name="T111" fmla="*/ 1008 h 1150"/>
                <a:gd name="T112" fmla="*/ 1008 w 1008"/>
                <a:gd name="T113" fmla="*/ 574 h 1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8" h="1150">
                  <a:moveTo>
                    <a:pt x="584" y="574"/>
                  </a:moveTo>
                  <a:lnTo>
                    <a:pt x="584" y="754"/>
                  </a:lnTo>
                  <a:lnTo>
                    <a:pt x="584" y="754"/>
                  </a:lnTo>
                  <a:lnTo>
                    <a:pt x="584" y="754"/>
                  </a:lnTo>
                  <a:lnTo>
                    <a:pt x="596" y="742"/>
                  </a:lnTo>
                  <a:lnTo>
                    <a:pt x="610" y="734"/>
                  </a:lnTo>
                  <a:lnTo>
                    <a:pt x="624" y="726"/>
                  </a:lnTo>
                  <a:lnTo>
                    <a:pt x="638" y="718"/>
                  </a:lnTo>
                  <a:lnTo>
                    <a:pt x="654" y="714"/>
                  </a:lnTo>
                  <a:lnTo>
                    <a:pt x="668" y="710"/>
                  </a:lnTo>
                  <a:lnTo>
                    <a:pt x="684" y="708"/>
                  </a:lnTo>
                  <a:lnTo>
                    <a:pt x="700" y="706"/>
                  </a:lnTo>
                  <a:lnTo>
                    <a:pt x="716" y="708"/>
                  </a:lnTo>
                  <a:lnTo>
                    <a:pt x="732" y="710"/>
                  </a:lnTo>
                  <a:lnTo>
                    <a:pt x="746" y="714"/>
                  </a:lnTo>
                  <a:lnTo>
                    <a:pt x="762" y="718"/>
                  </a:lnTo>
                  <a:lnTo>
                    <a:pt x="776" y="726"/>
                  </a:lnTo>
                  <a:lnTo>
                    <a:pt x="790" y="734"/>
                  </a:lnTo>
                  <a:lnTo>
                    <a:pt x="804" y="742"/>
                  </a:lnTo>
                  <a:lnTo>
                    <a:pt x="816" y="754"/>
                  </a:lnTo>
                  <a:lnTo>
                    <a:pt x="816" y="754"/>
                  </a:lnTo>
                  <a:lnTo>
                    <a:pt x="826" y="766"/>
                  </a:lnTo>
                  <a:lnTo>
                    <a:pt x="836" y="780"/>
                  </a:lnTo>
                  <a:lnTo>
                    <a:pt x="844" y="792"/>
                  </a:lnTo>
                  <a:lnTo>
                    <a:pt x="852" y="808"/>
                  </a:lnTo>
                  <a:lnTo>
                    <a:pt x="856" y="822"/>
                  </a:lnTo>
                  <a:lnTo>
                    <a:pt x="860" y="838"/>
                  </a:lnTo>
                  <a:lnTo>
                    <a:pt x="862" y="852"/>
                  </a:lnTo>
                  <a:lnTo>
                    <a:pt x="864" y="868"/>
                  </a:lnTo>
                  <a:lnTo>
                    <a:pt x="862" y="884"/>
                  </a:lnTo>
                  <a:lnTo>
                    <a:pt x="860" y="898"/>
                  </a:lnTo>
                  <a:lnTo>
                    <a:pt x="856" y="914"/>
                  </a:lnTo>
                  <a:lnTo>
                    <a:pt x="852" y="928"/>
                  </a:lnTo>
                  <a:lnTo>
                    <a:pt x="844" y="944"/>
                  </a:lnTo>
                  <a:lnTo>
                    <a:pt x="836" y="956"/>
                  </a:lnTo>
                  <a:lnTo>
                    <a:pt x="826" y="970"/>
                  </a:lnTo>
                  <a:lnTo>
                    <a:pt x="816" y="982"/>
                  </a:lnTo>
                  <a:lnTo>
                    <a:pt x="814" y="982"/>
                  </a:lnTo>
                  <a:lnTo>
                    <a:pt x="814" y="984"/>
                  </a:lnTo>
                  <a:lnTo>
                    <a:pt x="814" y="984"/>
                  </a:lnTo>
                  <a:lnTo>
                    <a:pt x="790" y="1006"/>
                  </a:lnTo>
                  <a:lnTo>
                    <a:pt x="762" y="1024"/>
                  </a:lnTo>
                  <a:lnTo>
                    <a:pt x="734" y="1040"/>
                  </a:lnTo>
                  <a:lnTo>
                    <a:pt x="706" y="1054"/>
                  </a:lnTo>
                  <a:lnTo>
                    <a:pt x="676" y="1064"/>
                  </a:lnTo>
                  <a:lnTo>
                    <a:pt x="646" y="1072"/>
                  </a:lnTo>
                  <a:lnTo>
                    <a:pt x="614" y="1076"/>
                  </a:lnTo>
                  <a:lnTo>
                    <a:pt x="584" y="1078"/>
                  </a:lnTo>
                  <a:lnTo>
                    <a:pt x="584" y="1078"/>
                  </a:lnTo>
                  <a:lnTo>
                    <a:pt x="552" y="1076"/>
                  </a:lnTo>
                  <a:lnTo>
                    <a:pt x="520" y="1072"/>
                  </a:lnTo>
                  <a:lnTo>
                    <a:pt x="490" y="1064"/>
                  </a:lnTo>
                  <a:lnTo>
                    <a:pt x="460" y="1054"/>
                  </a:lnTo>
                  <a:lnTo>
                    <a:pt x="432" y="1040"/>
                  </a:lnTo>
                  <a:lnTo>
                    <a:pt x="404" y="1024"/>
                  </a:lnTo>
                  <a:lnTo>
                    <a:pt x="376" y="1006"/>
                  </a:lnTo>
                  <a:lnTo>
                    <a:pt x="352" y="984"/>
                  </a:lnTo>
                  <a:lnTo>
                    <a:pt x="352" y="984"/>
                  </a:lnTo>
                  <a:lnTo>
                    <a:pt x="332" y="962"/>
                  </a:lnTo>
                  <a:lnTo>
                    <a:pt x="314" y="940"/>
                  </a:lnTo>
                  <a:lnTo>
                    <a:pt x="298" y="916"/>
                  </a:lnTo>
                  <a:lnTo>
                    <a:pt x="286" y="890"/>
                  </a:lnTo>
                  <a:lnTo>
                    <a:pt x="276" y="864"/>
                  </a:lnTo>
                  <a:lnTo>
                    <a:pt x="266" y="838"/>
                  </a:lnTo>
                  <a:lnTo>
                    <a:pt x="260" y="812"/>
                  </a:lnTo>
                  <a:lnTo>
                    <a:pt x="258" y="784"/>
                  </a:lnTo>
                  <a:lnTo>
                    <a:pt x="256" y="758"/>
                  </a:lnTo>
                  <a:lnTo>
                    <a:pt x="256" y="730"/>
                  </a:lnTo>
                  <a:lnTo>
                    <a:pt x="260" y="702"/>
                  </a:lnTo>
                  <a:lnTo>
                    <a:pt x="266" y="676"/>
                  </a:lnTo>
                  <a:lnTo>
                    <a:pt x="274" y="650"/>
                  </a:lnTo>
                  <a:lnTo>
                    <a:pt x="284" y="624"/>
                  </a:lnTo>
                  <a:lnTo>
                    <a:pt x="296" y="600"/>
                  </a:lnTo>
                  <a:lnTo>
                    <a:pt x="312" y="576"/>
                  </a:lnTo>
                  <a:lnTo>
                    <a:pt x="312" y="576"/>
                  </a:lnTo>
                  <a:lnTo>
                    <a:pt x="330" y="550"/>
                  </a:lnTo>
                  <a:lnTo>
                    <a:pt x="352" y="528"/>
                  </a:lnTo>
                  <a:lnTo>
                    <a:pt x="352" y="528"/>
                  </a:lnTo>
                  <a:lnTo>
                    <a:pt x="376" y="506"/>
                  </a:lnTo>
                  <a:lnTo>
                    <a:pt x="404" y="486"/>
                  </a:lnTo>
                  <a:lnTo>
                    <a:pt x="432" y="470"/>
                  </a:lnTo>
                  <a:lnTo>
                    <a:pt x="460" y="456"/>
                  </a:lnTo>
                  <a:lnTo>
                    <a:pt x="490" y="446"/>
                  </a:lnTo>
                  <a:lnTo>
                    <a:pt x="520" y="438"/>
                  </a:lnTo>
                  <a:lnTo>
                    <a:pt x="552" y="434"/>
                  </a:lnTo>
                  <a:lnTo>
                    <a:pt x="584" y="432"/>
                  </a:lnTo>
                  <a:lnTo>
                    <a:pt x="584" y="0"/>
                  </a:lnTo>
                  <a:lnTo>
                    <a:pt x="584" y="0"/>
                  </a:lnTo>
                  <a:lnTo>
                    <a:pt x="554" y="2"/>
                  </a:lnTo>
                  <a:lnTo>
                    <a:pt x="524" y="4"/>
                  </a:lnTo>
                  <a:lnTo>
                    <a:pt x="494" y="8"/>
                  </a:lnTo>
                  <a:lnTo>
                    <a:pt x="466" y="12"/>
                  </a:lnTo>
                  <a:lnTo>
                    <a:pt x="438" y="20"/>
                  </a:lnTo>
                  <a:lnTo>
                    <a:pt x="410" y="26"/>
                  </a:lnTo>
                  <a:lnTo>
                    <a:pt x="382" y="36"/>
                  </a:lnTo>
                  <a:lnTo>
                    <a:pt x="356" y="46"/>
                  </a:lnTo>
                  <a:lnTo>
                    <a:pt x="330" y="58"/>
                  </a:lnTo>
                  <a:lnTo>
                    <a:pt x="306" y="70"/>
                  </a:lnTo>
                  <a:lnTo>
                    <a:pt x="282" y="84"/>
                  </a:lnTo>
                  <a:lnTo>
                    <a:pt x="258" y="100"/>
                  </a:lnTo>
                  <a:lnTo>
                    <a:pt x="234" y="116"/>
                  </a:lnTo>
                  <a:lnTo>
                    <a:pt x="212" y="132"/>
                  </a:lnTo>
                  <a:lnTo>
                    <a:pt x="192" y="150"/>
                  </a:lnTo>
                  <a:lnTo>
                    <a:pt x="172" y="170"/>
                  </a:lnTo>
                  <a:lnTo>
                    <a:pt x="152" y="190"/>
                  </a:lnTo>
                  <a:lnTo>
                    <a:pt x="134" y="210"/>
                  </a:lnTo>
                  <a:lnTo>
                    <a:pt x="116" y="232"/>
                  </a:lnTo>
                  <a:lnTo>
                    <a:pt x="100" y="254"/>
                  </a:lnTo>
                  <a:lnTo>
                    <a:pt x="84" y="278"/>
                  </a:lnTo>
                  <a:lnTo>
                    <a:pt x="70" y="302"/>
                  </a:lnTo>
                  <a:lnTo>
                    <a:pt x="58" y="326"/>
                  </a:lnTo>
                  <a:lnTo>
                    <a:pt x="46" y="352"/>
                  </a:lnTo>
                  <a:lnTo>
                    <a:pt x="36" y="378"/>
                  </a:lnTo>
                  <a:lnTo>
                    <a:pt x="26" y="404"/>
                  </a:lnTo>
                  <a:lnTo>
                    <a:pt x="18" y="432"/>
                  </a:lnTo>
                  <a:lnTo>
                    <a:pt x="12" y="460"/>
                  </a:lnTo>
                  <a:lnTo>
                    <a:pt x="6" y="488"/>
                  </a:lnTo>
                  <a:lnTo>
                    <a:pt x="4" y="516"/>
                  </a:lnTo>
                  <a:lnTo>
                    <a:pt x="2" y="546"/>
                  </a:lnTo>
                  <a:lnTo>
                    <a:pt x="0" y="576"/>
                  </a:lnTo>
                  <a:lnTo>
                    <a:pt x="0" y="576"/>
                  </a:lnTo>
                  <a:lnTo>
                    <a:pt x="2" y="604"/>
                  </a:lnTo>
                  <a:lnTo>
                    <a:pt x="4" y="634"/>
                  </a:lnTo>
                  <a:lnTo>
                    <a:pt x="6" y="662"/>
                  </a:lnTo>
                  <a:lnTo>
                    <a:pt x="12" y="690"/>
                  </a:lnTo>
                  <a:lnTo>
                    <a:pt x="18" y="718"/>
                  </a:lnTo>
                  <a:lnTo>
                    <a:pt x="26" y="746"/>
                  </a:lnTo>
                  <a:lnTo>
                    <a:pt x="36" y="772"/>
                  </a:lnTo>
                  <a:lnTo>
                    <a:pt x="46" y="798"/>
                  </a:lnTo>
                  <a:lnTo>
                    <a:pt x="58" y="824"/>
                  </a:lnTo>
                  <a:lnTo>
                    <a:pt x="70" y="848"/>
                  </a:lnTo>
                  <a:lnTo>
                    <a:pt x="84" y="872"/>
                  </a:lnTo>
                  <a:lnTo>
                    <a:pt x="100" y="896"/>
                  </a:lnTo>
                  <a:lnTo>
                    <a:pt x="116" y="918"/>
                  </a:lnTo>
                  <a:lnTo>
                    <a:pt x="134" y="940"/>
                  </a:lnTo>
                  <a:lnTo>
                    <a:pt x="152" y="962"/>
                  </a:lnTo>
                  <a:lnTo>
                    <a:pt x="172" y="982"/>
                  </a:lnTo>
                  <a:lnTo>
                    <a:pt x="192" y="1000"/>
                  </a:lnTo>
                  <a:lnTo>
                    <a:pt x="212" y="1018"/>
                  </a:lnTo>
                  <a:lnTo>
                    <a:pt x="234" y="1036"/>
                  </a:lnTo>
                  <a:lnTo>
                    <a:pt x="258" y="1052"/>
                  </a:lnTo>
                  <a:lnTo>
                    <a:pt x="282" y="1066"/>
                  </a:lnTo>
                  <a:lnTo>
                    <a:pt x="306" y="1080"/>
                  </a:lnTo>
                  <a:lnTo>
                    <a:pt x="330" y="1092"/>
                  </a:lnTo>
                  <a:lnTo>
                    <a:pt x="356" y="1104"/>
                  </a:lnTo>
                  <a:lnTo>
                    <a:pt x="382" y="1114"/>
                  </a:lnTo>
                  <a:lnTo>
                    <a:pt x="410" y="1124"/>
                  </a:lnTo>
                  <a:lnTo>
                    <a:pt x="438" y="1132"/>
                  </a:lnTo>
                  <a:lnTo>
                    <a:pt x="466" y="1138"/>
                  </a:lnTo>
                  <a:lnTo>
                    <a:pt x="494" y="1142"/>
                  </a:lnTo>
                  <a:lnTo>
                    <a:pt x="524" y="1146"/>
                  </a:lnTo>
                  <a:lnTo>
                    <a:pt x="554" y="1148"/>
                  </a:lnTo>
                  <a:lnTo>
                    <a:pt x="584" y="1150"/>
                  </a:lnTo>
                  <a:lnTo>
                    <a:pt x="584" y="1150"/>
                  </a:lnTo>
                  <a:lnTo>
                    <a:pt x="614" y="1148"/>
                  </a:lnTo>
                  <a:lnTo>
                    <a:pt x="646" y="1146"/>
                  </a:lnTo>
                  <a:lnTo>
                    <a:pt x="676" y="1142"/>
                  </a:lnTo>
                  <a:lnTo>
                    <a:pt x="706" y="1136"/>
                  </a:lnTo>
                  <a:lnTo>
                    <a:pt x="734" y="1130"/>
                  </a:lnTo>
                  <a:lnTo>
                    <a:pt x="764" y="1122"/>
                  </a:lnTo>
                  <a:lnTo>
                    <a:pt x="792" y="1112"/>
                  </a:lnTo>
                  <a:lnTo>
                    <a:pt x="818" y="1100"/>
                  </a:lnTo>
                  <a:lnTo>
                    <a:pt x="846" y="1088"/>
                  </a:lnTo>
                  <a:lnTo>
                    <a:pt x="872" y="1074"/>
                  </a:lnTo>
                  <a:lnTo>
                    <a:pt x="896" y="1060"/>
                  </a:lnTo>
                  <a:lnTo>
                    <a:pt x="920" y="1044"/>
                  </a:lnTo>
                  <a:lnTo>
                    <a:pt x="944" y="1026"/>
                  </a:lnTo>
                  <a:lnTo>
                    <a:pt x="966" y="1008"/>
                  </a:lnTo>
                  <a:lnTo>
                    <a:pt x="988" y="988"/>
                  </a:lnTo>
                  <a:lnTo>
                    <a:pt x="1008" y="968"/>
                  </a:lnTo>
                  <a:lnTo>
                    <a:pt x="1008" y="574"/>
                  </a:lnTo>
                  <a:lnTo>
                    <a:pt x="584" y="5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21" name="Freeform 20"/>
            <p:cNvSpPr>
              <a:spLocks noEditPoints="1"/>
            </p:cNvSpPr>
            <p:nvPr userDrawn="1"/>
          </p:nvSpPr>
          <p:spPr bwMode="auto">
            <a:xfrm>
              <a:off x="1428" y="2425"/>
              <a:ext cx="2328" cy="384"/>
            </a:xfrm>
            <a:custGeom>
              <a:avLst/>
              <a:gdLst>
                <a:gd name="T0" fmla="*/ 2222 w 2328"/>
                <a:gd name="T1" fmla="*/ 266 h 384"/>
                <a:gd name="T2" fmla="*/ 2204 w 2328"/>
                <a:gd name="T3" fmla="*/ 300 h 384"/>
                <a:gd name="T4" fmla="*/ 2156 w 2328"/>
                <a:gd name="T5" fmla="*/ 312 h 384"/>
                <a:gd name="T6" fmla="*/ 2076 w 2328"/>
                <a:gd name="T7" fmla="*/ 62 h 384"/>
                <a:gd name="T8" fmla="*/ 2144 w 2328"/>
                <a:gd name="T9" fmla="*/ 158 h 384"/>
                <a:gd name="T10" fmla="*/ 2182 w 2328"/>
                <a:gd name="T11" fmla="*/ 162 h 384"/>
                <a:gd name="T12" fmla="*/ 2214 w 2328"/>
                <a:gd name="T13" fmla="*/ 180 h 384"/>
                <a:gd name="T14" fmla="*/ 2224 w 2328"/>
                <a:gd name="T15" fmla="*/ 222 h 384"/>
                <a:gd name="T16" fmla="*/ 1686 w 2328"/>
                <a:gd name="T17" fmla="*/ 108 h 384"/>
                <a:gd name="T18" fmla="*/ 1630 w 2328"/>
                <a:gd name="T19" fmla="*/ 108 h 384"/>
                <a:gd name="T20" fmla="*/ 1732 w 2328"/>
                <a:gd name="T21" fmla="*/ 62 h 384"/>
                <a:gd name="T22" fmla="*/ 1278 w 2328"/>
                <a:gd name="T23" fmla="*/ 222 h 384"/>
                <a:gd name="T24" fmla="*/ 1266 w 2328"/>
                <a:gd name="T25" fmla="*/ 266 h 384"/>
                <a:gd name="T26" fmla="*/ 1230 w 2328"/>
                <a:gd name="T27" fmla="*/ 284 h 384"/>
                <a:gd name="T28" fmla="*/ 1194 w 2328"/>
                <a:gd name="T29" fmla="*/ 312 h 384"/>
                <a:gd name="T30" fmla="*/ 1136 w 2328"/>
                <a:gd name="T31" fmla="*/ 286 h 384"/>
                <a:gd name="T32" fmla="*/ 1084 w 2328"/>
                <a:gd name="T33" fmla="*/ 280 h 384"/>
                <a:gd name="T34" fmla="*/ 1056 w 2328"/>
                <a:gd name="T35" fmla="*/ 254 h 384"/>
                <a:gd name="T36" fmla="*/ 1052 w 2328"/>
                <a:gd name="T37" fmla="*/ 144 h 384"/>
                <a:gd name="T38" fmla="*/ 1056 w 2328"/>
                <a:gd name="T39" fmla="*/ 112 h 384"/>
                <a:gd name="T40" fmla="*/ 1082 w 2328"/>
                <a:gd name="T41" fmla="*/ 88 h 384"/>
                <a:gd name="T42" fmla="*/ 1136 w 2328"/>
                <a:gd name="T43" fmla="*/ 80 h 384"/>
                <a:gd name="T44" fmla="*/ 1194 w 2328"/>
                <a:gd name="T45" fmla="*/ 80 h 384"/>
                <a:gd name="T46" fmla="*/ 1232 w 2328"/>
                <a:gd name="T47" fmla="*/ 84 h 384"/>
                <a:gd name="T48" fmla="*/ 1266 w 2328"/>
                <a:gd name="T49" fmla="*/ 102 h 384"/>
                <a:gd name="T50" fmla="*/ 1278 w 2328"/>
                <a:gd name="T51" fmla="*/ 144 h 384"/>
                <a:gd name="T52" fmla="*/ 662 w 2328"/>
                <a:gd name="T53" fmla="*/ 108 h 384"/>
                <a:gd name="T54" fmla="*/ 734 w 2328"/>
                <a:gd name="T55" fmla="*/ 206 h 384"/>
                <a:gd name="T56" fmla="*/ 742 w 2328"/>
                <a:gd name="T57" fmla="*/ 264 h 384"/>
                <a:gd name="T58" fmla="*/ 600 w 2328"/>
                <a:gd name="T59" fmla="*/ 62 h 384"/>
                <a:gd name="T60" fmla="*/ 252 w 2328"/>
                <a:gd name="T61" fmla="*/ 312 h 384"/>
                <a:gd name="T62" fmla="*/ 164 w 2328"/>
                <a:gd name="T63" fmla="*/ 202 h 384"/>
                <a:gd name="T64" fmla="*/ 104 w 2328"/>
                <a:gd name="T65" fmla="*/ 62 h 384"/>
                <a:gd name="T66" fmla="*/ 194 w 2328"/>
                <a:gd name="T67" fmla="*/ 158 h 384"/>
                <a:gd name="T68" fmla="*/ 252 w 2328"/>
                <a:gd name="T69" fmla="*/ 312 h 384"/>
                <a:gd name="T70" fmla="*/ 0 w 2328"/>
                <a:gd name="T71" fmla="*/ 384 h 384"/>
                <a:gd name="T72" fmla="*/ 1108 w 2328"/>
                <a:gd name="T73" fmla="*/ 142 h 384"/>
                <a:gd name="T74" fmla="*/ 1110 w 2328"/>
                <a:gd name="T75" fmla="*/ 232 h 384"/>
                <a:gd name="T76" fmla="*/ 1126 w 2328"/>
                <a:gd name="T77" fmla="*/ 240 h 384"/>
                <a:gd name="T78" fmla="*/ 1126 w 2328"/>
                <a:gd name="T79" fmla="*/ 124 h 384"/>
                <a:gd name="T80" fmla="*/ 1112 w 2328"/>
                <a:gd name="T81" fmla="*/ 128 h 384"/>
                <a:gd name="T82" fmla="*/ 1202 w 2328"/>
                <a:gd name="T83" fmla="*/ 124 h 384"/>
                <a:gd name="T84" fmla="*/ 1202 w 2328"/>
                <a:gd name="T85" fmla="*/ 240 h 384"/>
                <a:gd name="T86" fmla="*/ 1216 w 2328"/>
                <a:gd name="T87" fmla="*/ 238 h 384"/>
                <a:gd name="T88" fmla="*/ 1220 w 2328"/>
                <a:gd name="T89" fmla="*/ 142 h 384"/>
                <a:gd name="T90" fmla="*/ 1216 w 2328"/>
                <a:gd name="T91" fmla="*/ 128 h 384"/>
                <a:gd name="T92" fmla="*/ 2148 w 2328"/>
                <a:gd name="T93" fmla="*/ 202 h 384"/>
                <a:gd name="T94" fmla="*/ 2148 w 2328"/>
                <a:gd name="T95" fmla="*/ 268 h 384"/>
                <a:gd name="T96" fmla="*/ 2162 w 2328"/>
                <a:gd name="T97" fmla="*/ 264 h 384"/>
                <a:gd name="T98" fmla="*/ 2166 w 2328"/>
                <a:gd name="T99" fmla="*/ 220 h 384"/>
                <a:gd name="T100" fmla="*/ 2162 w 2328"/>
                <a:gd name="T101" fmla="*/ 206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328" h="384">
                  <a:moveTo>
                    <a:pt x="2224" y="248"/>
                  </a:moveTo>
                  <a:lnTo>
                    <a:pt x="2224" y="248"/>
                  </a:lnTo>
                  <a:lnTo>
                    <a:pt x="2222" y="266"/>
                  </a:lnTo>
                  <a:lnTo>
                    <a:pt x="2220" y="280"/>
                  </a:lnTo>
                  <a:lnTo>
                    <a:pt x="2212" y="292"/>
                  </a:lnTo>
                  <a:lnTo>
                    <a:pt x="2204" y="300"/>
                  </a:lnTo>
                  <a:lnTo>
                    <a:pt x="2192" y="306"/>
                  </a:lnTo>
                  <a:lnTo>
                    <a:pt x="2176" y="310"/>
                  </a:lnTo>
                  <a:lnTo>
                    <a:pt x="2156" y="312"/>
                  </a:lnTo>
                  <a:lnTo>
                    <a:pt x="2134" y="312"/>
                  </a:lnTo>
                  <a:lnTo>
                    <a:pt x="2076" y="312"/>
                  </a:lnTo>
                  <a:lnTo>
                    <a:pt x="2076" y="62"/>
                  </a:lnTo>
                  <a:lnTo>
                    <a:pt x="2134" y="62"/>
                  </a:lnTo>
                  <a:lnTo>
                    <a:pt x="2134" y="158"/>
                  </a:lnTo>
                  <a:lnTo>
                    <a:pt x="2144" y="158"/>
                  </a:lnTo>
                  <a:lnTo>
                    <a:pt x="2144" y="158"/>
                  </a:lnTo>
                  <a:lnTo>
                    <a:pt x="2164" y="158"/>
                  </a:lnTo>
                  <a:lnTo>
                    <a:pt x="2182" y="162"/>
                  </a:lnTo>
                  <a:lnTo>
                    <a:pt x="2196" y="166"/>
                  </a:lnTo>
                  <a:lnTo>
                    <a:pt x="2206" y="172"/>
                  </a:lnTo>
                  <a:lnTo>
                    <a:pt x="2214" y="180"/>
                  </a:lnTo>
                  <a:lnTo>
                    <a:pt x="2220" y="190"/>
                  </a:lnTo>
                  <a:lnTo>
                    <a:pt x="2224" y="204"/>
                  </a:lnTo>
                  <a:lnTo>
                    <a:pt x="2224" y="222"/>
                  </a:lnTo>
                  <a:lnTo>
                    <a:pt x="2224" y="248"/>
                  </a:lnTo>
                  <a:close/>
                  <a:moveTo>
                    <a:pt x="1732" y="108"/>
                  </a:moveTo>
                  <a:lnTo>
                    <a:pt x="1686" y="108"/>
                  </a:lnTo>
                  <a:lnTo>
                    <a:pt x="1686" y="312"/>
                  </a:lnTo>
                  <a:lnTo>
                    <a:pt x="1630" y="312"/>
                  </a:lnTo>
                  <a:lnTo>
                    <a:pt x="1630" y="108"/>
                  </a:lnTo>
                  <a:lnTo>
                    <a:pt x="1582" y="108"/>
                  </a:lnTo>
                  <a:lnTo>
                    <a:pt x="1582" y="62"/>
                  </a:lnTo>
                  <a:lnTo>
                    <a:pt x="1732" y="62"/>
                  </a:lnTo>
                  <a:lnTo>
                    <a:pt x="1732" y="108"/>
                  </a:lnTo>
                  <a:close/>
                  <a:moveTo>
                    <a:pt x="1278" y="222"/>
                  </a:moveTo>
                  <a:lnTo>
                    <a:pt x="1278" y="222"/>
                  </a:lnTo>
                  <a:lnTo>
                    <a:pt x="1276" y="240"/>
                  </a:lnTo>
                  <a:lnTo>
                    <a:pt x="1272" y="254"/>
                  </a:lnTo>
                  <a:lnTo>
                    <a:pt x="1266" y="266"/>
                  </a:lnTo>
                  <a:lnTo>
                    <a:pt x="1258" y="274"/>
                  </a:lnTo>
                  <a:lnTo>
                    <a:pt x="1246" y="280"/>
                  </a:lnTo>
                  <a:lnTo>
                    <a:pt x="1230" y="284"/>
                  </a:lnTo>
                  <a:lnTo>
                    <a:pt x="1214" y="286"/>
                  </a:lnTo>
                  <a:lnTo>
                    <a:pt x="1194" y="286"/>
                  </a:lnTo>
                  <a:lnTo>
                    <a:pt x="1194" y="312"/>
                  </a:lnTo>
                  <a:lnTo>
                    <a:pt x="1136" y="312"/>
                  </a:lnTo>
                  <a:lnTo>
                    <a:pt x="1136" y="286"/>
                  </a:lnTo>
                  <a:lnTo>
                    <a:pt x="1136" y="286"/>
                  </a:lnTo>
                  <a:lnTo>
                    <a:pt x="1116" y="286"/>
                  </a:lnTo>
                  <a:lnTo>
                    <a:pt x="1098" y="284"/>
                  </a:lnTo>
                  <a:lnTo>
                    <a:pt x="1084" y="280"/>
                  </a:lnTo>
                  <a:lnTo>
                    <a:pt x="1072" y="274"/>
                  </a:lnTo>
                  <a:lnTo>
                    <a:pt x="1062" y="266"/>
                  </a:lnTo>
                  <a:lnTo>
                    <a:pt x="1056" y="254"/>
                  </a:lnTo>
                  <a:lnTo>
                    <a:pt x="1052" y="240"/>
                  </a:lnTo>
                  <a:lnTo>
                    <a:pt x="1052" y="222"/>
                  </a:lnTo>
                  <a:lnTo>
                    <a:pt x="1052" y="144"/>
                  </a:lnTo>
                  <a:lnTo>
                    <a:pt x="1052" y="144"/>
                  </a:lnTo>
                  <a:lnTo>
                    <a:pt x="1052" y="128"/>
                  </a:lnTo>
                  <a:lnTo>
                    <a:pt x="1056" y="112"/>
                  </a:lnTo>
                  <a:lnTo>
                    <a:pt x="1062" y="102"/>
                  </a:lnTo>
                  <a:lnTo>
                    <a:pt x="1072" y="94"/>
                  </a:lnTo>
                  <a:lnTo>
                    <a:pt x="1082" y="88"/>
                  </a:lnTo>
                  <a:lnTo>
                    <a:pt x="1098" y="84"/>
                  </a:lnTo>
                  <a:lnTo>
                    <a:pt x="1116" y="82"/>
                  </a:lnTo>
                  <a:lnTo>
                    <a:pt x="1136" y="80"/>
                  </a:lnTo>
                  <a:lnTo>
                    <a:pt x="1136" y="62"/>
                  </a:lnTo>
                  <a:lnTo>
                    <a:pt x="1194" y="62"/>
                  </a:lnTo>
                  <a:lnTo>
                    <a:pt x="1194" y="80"/>
                  </a:lnTo>
                  <a:lnTo>
                    <a:pt x="1194" y="80"/>
                  </a:lnTo>
                  <a:lnTo>
                    <a:pt x="1214" y="82"/>
                  </a:lnTo>
                  <a:lnTo>
                    <a:pt x="1232" y="84"/>
                  </a:lnTo>
                  <a:lnTo>
                    <a:pt x="1246" y="88"/>
                  </a:lnTo>
                  <a:lnTo>
                    <a:pt x="1258" y="94"/>
                  </a:lnTo>
                  <a:lnTo>
                    <a:pt x="1266" y="102"/>
                  </a:lnTo>
                  <a:lnTo>
                    <a:pt x="1272" y="112"/>
                  </a:lnTo>
                  <a:lnTo>
                    <a:pt x="1276" y="128"/>
                  </a:lnTo>
                  <a:lnTo>
                    <a:pt x="1278" y="144"/>
                  </a:lnTo>
                  <a:lnTo>
                    <a:pt x="1278" y="222"/>
                  </a:lnTo>
                  <a:close/>
                  <a:moveTo>
                    <a:pt x="742" y="108"/>
                  </a:moveTo>
                  <a:lnTo>
                    <a:pt x="662" y="108"/>
                  </a:lnTo>
                  <a:lnTo>
                    <a:pt x="662" y="158"/>
                  </a:lnTo>
                  <a:lnTo>
                    <a:pt x="734" y="158"/>
                  </a:lnTo>
                  <a:lnTo>
                    <a:pt x="734" y="206"/>
                  </a:lnTo>
                  <a:lnTo>
                    <a:pt x="662" y="206"/>
                  </a:lnTo>
                  <a:lnTo>
                    <a:pt x="662" y="264"/>
                  </a:lnTo>
                  <a:lnTo>
                    <a:pt x="742" y="264"/>
                  </a:lnTo>
                  <a:lnTo>
                    <a:pt x="742" y="312"/>
                  </a:lnTo>
                  <a:lnTo>
                    <a:pt x="600" y="312"/>
                  </a:lnTo>
                  <a:lnTo>
                    <a:pt x="600" y="62"/>
                  </a:lnTo>
                  <a:lnTo>
                    <a:pt x="742" y="62"/>
                  </a:lnTo>
                  <a:lnTo>
                    <a:pt x="742" y="108"/>
                  </a:lnTo>
                  <a:close/>
                  <a:moveTo>
                    <a:pt x="252" y="312"/>
                  </a:moveTo>
                  <a:lnTo>
                    <a:pt x="194" y="312"/>
                  </a:lnTo>
                  <a:lnTo>
                    <a:pt x="194" y="202"/>
                  </a:lnTo>
                  <a:lnTo>
                    <a:pt x="164" y="202"/>
                  </a:lnTo>
                  <a:lnTo>
                    <a:pt x="164" y="312"/>
                  </a:lnTo>
                  <a:lnTo>
                    <a:pt x="104" y="312"/>
                  </a:lnTo>
                  <a:lnTo>
                    <a:pt x="104" y="62"/>
                  </a:lnTo>
                  <a:lnTo>
                    <a:pt x="164" y="62"/>
                  </a:lnTo>
                  <a:lnTo>
                    <a:pt x="164" y="158"/>
                  </a:lnTo>
                  <a:lnTo>
                    <a:pt x="194" y="158"/>
                  </a:lnTo>
                  <a:lnTo>
                    <a:pt x="194" y="62"/>
                  </a:lnTo>
                  <a:lnTo>
                    <a:pt x="252" y="62"/>
                  </a:lnTo>
                  <a:lnTo>
                    <a:pt x="252" y="312"/>
                  </a:lnTo>
                  <a:close/>
                  <a:moveTo>
                    <a:pt x="2328" y="0"/>
                  </a:moveTo>
                  <a:lnTo>
                    <a:pt x="0" y="0"/>
                  </a:lnTo>
                  <a:lnTo>
                    <a:pt x="0" y="384"/>
                  </a:lnTo>
                  <a:lnTo>
                    <a:pt x="2328" y="384"/>
                  </a:lnTo>
                  <a:lnTo>
                    <a:pt x="2328" y="0"/>
                  </a:lnTo>
                  <a:close/>
                  <a:moveTo>
                    <a:pt x="1108" y="142"/>
                  </a:moveTo>
                  <a:lnTo>
                    <a:pt x="1108" y="224"/>
                  </a:lnTo>
                  <a:lnTo>
                    <a:pt x="1108" y="224"/>
                  </a:lnTo>
                  <a:lnTo>
                    <a:pt x="1110" y="232"/>
                  </a:lnTo>
                  <a:lnTo>
                    <a:pt x="1112" y="238"/>
                  </a:lnTo>
                  <a:lnTo>
                    <a:pt x="1118" y="240"/>
                  </a:lnTo>
                  <a:lnTo>
                    <a:pt x="1126" y="240"/>
                  </a:lnTo>
                  <a:lnTo>
                    <a:pt x="1136" y="240"/>
                  </a:lnTo>
                  <a:lnTo>
                    <a:pt x="1136" y="124"/>
                  </a:lnTo>
                  <a:lnTo>
                    <a:pt x="1126" y="124"/>
                  </a:lnTo>
                  <a:lnTo>
                    <a:pt x="1126" y="124"/>
                  </a:lnTo>
                  <a:lnTo>
                    <a:pt x="1118" y="126"/>
                  </a:lnTo>
                  <a:lnTo>
                    <a:pt x="1112" y="128"/>
                  </a:lnTo>
                  <a:lnTo>
                    <a:pt x="1110" y="134"/>
                  </a:lnTo>
                  <a:lnTo>
                    <a:pt x="1108" y="142"/>
                  </a:lnTo>
                  <a:close/>
                  <a:moveTo>
                    <a:pt x="1202" y="124"/>
                  </a:moveTo>
                  <a:lnTo>
                    <a:pt x="1194" y="124"/>
                  </a:lnTo>
                  <a:lnTo>
                    <a:pt x="1194" y="240"/>
                  </a:lnTo>
                  <a:lnTo>
                    <a:pt x="1202" y="240"/>
                  </a:lnTo>
                  <a:lnTo>
                    <a:pt x="1202" y="240"/>
                  </a:lnTo>
                  <a:lnTo>
                    <a:pt x="1210" y="240"/>
                  </a:lnTo>
                  <a:lnTo>
                    <a:pt x="1216" y="238"/>
                  </a:lnTo>
                  <a:lnTo>
                    <a:pt x="1220" y="232"/>
                  </a:lnTo>
                  <a:lnTo>
                    <a:pt x="1220" y="222"/>
                  </a:lnTo>
                  <a:lnTo>
                    <a:pt x="1220" y="142"/>
                  </a:lnTo>
                  <a:lnTo>
                    <a:pt x="1220" y="142"/>
                  </a:lnTo>
                  <a:lnTo>
                    <a:pt x="1220" y="134"/>
                  </a:lnTo>
                  <a:lnTo>
                    <a:pt x="1216" y="128"/>
                  </a:lnTo>
                  <a:lnTo>
                    <a:pt x="1210" y="126"/>
                  </a:lnTo>
                  <a:lnTo>
                    <a:pt x="1202" y="124"/>
                  </a:lnTo>
                  <a:close/>
                  <a:moveTo>
                    <a:pt x="2148" y="202"/>
                  </a:moveTo>
                  <a:lnTo>
                    <a:pt x="2134" y="202"/>
                  </a:lnTo>
                  <a:lnTo>
                    <a:pt x="2134" y="268"/>
                  </a:lnTo>
                  <a:lnTo>
                    <a:pt x="2148" y="268"/>
                  </a:lnTo>
                  <a:lnTo>
                    <a:pt x="2148" y="268"/>
                  </a:lnTo>
                  <a:lnTo>
                    <a:pt x="2156" y="266"/>
                  </a:lnTo>
                  <a:lnTo>
                    <a:pt x="2162" y="264"/>
                  </a:lnTo>
                  <a:lnTo>
                    <a:pt x="2164" y="258"/>
                  </a:lnTo>
                  <a:lnTo>
                    <a:pt x="2166" y="250"/>
                  </a:lnTo>
                  <a:lnTo>
                    <a:pt x="2166" y="220"/>
                  </a:lnTo>
                  <a:lnTo>
                    <a:pt x="2166" y="220"/>
                  </a:lnTo>
                  <a:lnTo>
                    <a:pt x="2164" y="212"/>
                  </a:lnTo>
                  <a:lnTo>
                    <a:pt x="2162" y="206"/>
                  </a:lnTo>
                  <a:lnTo>
                    <a:pt x="2156" y="204"/>
                  </a:lnTo>
                  <a:lnTo>
                    <a:pt x="2148" y="2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22" name="Freeform 27"/>
            <p:cNvSpPr>
              <a:spLocks/>
            </p:cNvSpPr>
            <p:nvPr userDrawn="1"/>
          </p:nvSpPr>
          <p:spPr bwMode="auto">
            <a:xfrm>
              <a:off x="2536" y="2549"/>
              <a:ext cx="28" cy="116"/>
            </a:xfrm>
            <a:custGeom>
              <a:avLst/>
              <a:gdLst>
                <a:gd name="T0" fmla="*/ 0 w 28"/>
                <a:gd name="T1" fmla="*/ 18 h 116"/>
                <a:gd name="T2" fmla="*/ 0 w 28"/>
                <a:gd name="T3" fmla="*/ 100 h 116"/>
                <a:gd name="T4" fmla="*/ 0 w 28"/>
                <a:gd name="T5" fmla="*/ 100 h 116"/>
                <a:gd name="T6" fmla="*/ 2 w 28"/>
                <a:gd name="T7" fmla="*/ 108 h 116"/>
                <a:gd name="T8" fmla="*/ 4 w 28"/>
                <a:gd name="T9" fmla="*/ 114 h 116"/>
                <a:gd name="T10" fmla="*/ 10 w 28"/>
                <a:gd name="T11" fmla="*/ 116 h 116"/>
                <a:gd name="T12" fmla="*/ 18 w 28"/>
                <a:gd name="T13" fmla="*/ 116 h 116"/>
                <a:gd name="T14" fmla="*/ 28 w 28"/>
                <a:gd name="T15" fmla="*/ 116 h 116"/>
                <a:gd name="T16" fmla="*/ 28 w 28"/>
                <a:gd name="T17" fmla="*/ 0 h 116"/>
                <a:gd name="T18" fmla="*/ 18 w 28"/>
                <a:gd name="T19" fmla="*/ 0 h 116"/>
                <a:gd name="T20" fmla="*/ 18 w 28"/>
                <a:gd name="T21" fmla="*/ 0 h 116"/>
                <a:gd name="T22" fmla="*/ 10 w 28"/>
                <a:gd name="T23" fmla="*/ 2 h 116"/>
                <a:gd name="T24" fmla="*/ 4 w 28"/>
                <a:gd name="T25" fmla="*/ 4 h 116"/>
                <a:gd name="T26" fmla="*/ 2 w 28"/>
                <a:gd name="T27" fmla="*/ 10 h 116"/>
                <a:gd name="T28" fmla="*/ 0 w 28"/>
                <a:gd name="T29" fmla="*/ 18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" h="116">
                  <a:moveTo>
                    <a:pt x="0" y="18"/>
                  </a:moveTo>
                  <a:lnTo>
                    <a:pt x="0" y="100"/>
                  </a:lnTo>
                  <a:lnTo>
                    <a:pt x="0" y="100"/>
                  </a:lnTo>
                  <a:lnTo>
                    <a:pt x="2" y="108"/>
                  </a:lnTo>
                  <a:lnTo>
                    <a:pt x="4" y="114"/>
                  </a:lnTo>
                  <a:lnTo>
                    <a:pt x="10" y="116"/>
                  </a:lnTo>
                  <a:lnTo>
                    <a:pt x="18" y="116"/>
                  </a:lnTo>
                  <a:lnTo>
                    <a:pt x="28" y="116"/>
                  </a:lnTo>
                  <a:lnTo>
                    <a:pt x="2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0" y="2"/>
                  </a:lnTo>
                  <a:lnTo>
                    <a:pt x="4" y="4"/>
                  </a:lnTo>
                  <a:lnTo>
                    <a:pt x="2" y="10"/>
                  </a:lnTo>
                  <a:lnTo>
                    <a:pt x="0" y="18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23" name="Freeform 28"/>
            <p:cNvSpPr>
              <a:spLocks/>
            </p:cNvSpPr>
            <p:nvPr userDrawn="1"/>
          </p:nvSpPr>
          <p:spPr bwMode="auto">
            <a:xfrm>
              <a:off x="2622" y="2549"/>
              <a:ext cx="26" cy="116"/>
            </a:xfrm>
            <a:custGeom>
              <a:avLst/>
              <a:gdLst>
                <a:gd name="T0" fmla="*/ 8 w 26"/>
                <a:gd name="T1" fmla="*/ 0 h 116"/>
                <a:gd name="T2" fmla="*/ 0 w 26"/>
                <a:gd name="T3" fmla="*/ 0 h 116"/>
                <a:gd name="T4" fmla="*/ 0 w 26"/>
                <a:gd name="T5" fmla="*/ 116 h 116"/>
                <a:gd name="T6" fmla="*/ 8 w 26"/>
                <a:gd name="T7" fmla="*/ 116 h 116"/>
                <a:gd name="T8" fmla="*/ 8 w 26"/>
                <a:gd name="T9" fmla="*/ 116 h 116"/>
                <a:gd name="T10" fmla="*/ 16 w 26"/>
                <a:gd name="T11" fmla="*/ 116 h 116"/>
                <a:gd name="T12" fmla="*/ 22 w 26"/>
                <a:gd name="T13" fmla="*/ 114 h 116"/>
                <a:gd name="T14" fmla="*/ 26 w 26"/>
                <a:gd name="T15" fmla="*/ 108 h 116"/>
                <a:gd name="T16" fmla="*/ 26 w 26"/>
                <a:gd name="T17" fmla="*/ 98 h 116"/>
                <a:gd name="T18" fmla="*/ 26 w 26"/>
                <a:gd name="T19" fmla="*/ 18 h 116"/>
                <a:gd name="T20" fmla="*/ 26 w 26"/>
                <a:gd name="T21" fmla="*/ 18 h 116"/>
                <a:gd name="T22" fmla="*/ 26 w 26"/>
                <a:gd name="T23" fmla="*/ 10 h 116"/>
                <a:gd name="T24" fmla="*/ 22 w 26"/>
                <a:gd name="T25" fmla="*/ 4 h 116"/>
                <a:gd name="T26" fmla="*/ 16 w 26"/>
                <a:gd name="T27" fmla="*/ 2 h 116"/>
                <a:gd name="T28" fmla="*/ 8 w 26"/>
                <a:gd name="T29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" h="116">
                  <a:moveTo>
                    <a:pt x="8" y="0"/>
                  </a:moveTo>
                  <a:lnTo>
                    <a:pt x="0" y="0"/>
                  </a:lnTo>
                  <a:lnTo>
                    <a:pt x="0" y="116"/>
                  </a:lnTo>
                  <a:lnTo>
                    <a:pt x="8" y="116"/>
                  </a:lnTo>
                  <a:lnTo>
                    <a:pt x="8" y="116"/>
                  </a:lnTo>
                  <a:lnTo>
                    <a:pt x="16" y="116"/>
                  </a:lnTo>
                  <a:lnTo>
                    <a:pt x="22" y="114"/>
                  </a:lnTo>
                  <a:lnTo>
                    <a:pt x="26" y="108"/>
                  </a:lnTo>
                  <a:lnTo>
                    <a:pt x="26" y="98"/>
                  </a:lnTo>
                  <a:lnTo>
                    <a:pt x="26" y="18"/>
                  </a:lnTo>
                  <a:lnTo>
                    <a:pt x="26" y="18"/>
                  </a:lnTo>
                  <a:lnTo>
                    <a:pt x="26" y="10"/>
                  </a:lnTo>
                  <a:lnTo>
                    <a:pt x="22" y="4"/>
                  </a:lnTo>
                  <a:lnTo>
                    <a:pt x="16" y="2"/>
                  </a:lnTo>
                  <a:lnTo>
                    <a:pt x="8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24" name="Freeform 29"/>
            <p:cNvSpPr>
              <a:spLocks/>
            </p:cNvSpPr>
            <p:nvPr userDrawn="1"/>
          </p:nvSpPr>
          <p:spPr bwMode="auto">
            <a:xfrm>
              <a:off x="3562" y="2627"/>
              <a:ext cx="32" cy="66"/>
            </a:xfrm>
            <a:custGeom>
              <a:avLst/>
              <a:gdLst>
                <a:gd name="T0" fmla="*/ 14 w 32"/>
                <a:gd name="T1" fmla="*/ 0 h 66"/>
                <a:gd name="T2" fmla="*/ 0 w 32"/>
                <a:gd name="T3" fmla="*/ 0 h 66"/>
                <a:gd name="T4" fmla="*/ 0 w 32"/>
                <a:gd name="T5" fmla="*/ 66 h 66"/>
                <a:gd name="T6" fmla="*/ 14 w 32"/>
                <a:gd name="T7" fmla="*/ 66 h 66"/>
                <a:gd name="T8" fmla="*/ 14 w 32"/>
                <a:gd name="T9" fmla="*/ 66 h 66"/>
                <a:gd name="T10" fmla="*/ 22 w 32"/>
                <a:gd name="T11" fmla="*/ 64 h 66"/>
                <a:gd name="T12" fmla="*/ 28 w 32"/>
                <a:gd name="T13" fmla="*/ 62 h 66"/>
                <a:gd name="T14" fmla="*/ 30 w 32"/>
                <a:gd name="T15" fmla="*/ 56 h 66"/>
                <a:gd name="T16" fmla="*/ 32 w 32"/>
                <a:gd name="T17" fmla="*/ 48 h 66"/>
                <a:gd name="T18" fmla="*/ 32 w 32"/>
                <a:gd name="T19" fmla="*/ 18 h 66"/>
                <a:gd name="T20" fmla="*/ 32 w 32"/>
                <a:gd name="T21" fmla="*/ 18 h 66"/>
                <a:gd name="T22" fmla="*/ 30 w 32"/>
                <a:gd name="T23" fmla="*/ 10 h 66"/>
                <a:gd name="T24" fmla="*/ 28 w 32"/>
                <a:gd name="T25" fmla="*/ 4 h 66"/>
                <a:gd name="T26" fmla="*/ 22 w 32"/>
                <a:gd name="T27" fmla="*/ 2 h 66"/>
                <a:gd name="T28" fmla="*/ 14 w 32"/>
                <a:gd name="T2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2" h="66">
                  <a:moveTo>
                    <a:pt x="14" y="0"/>
                  </a:moveTo>
                  <a:lnTo>
                    <a:pt x="0" y="0"/>
                  </a:lnTo>
                  <a:lnTo>
                    <a:pt x="0" y="66"/>
                  </a:lnTo>
                  <a:lnTo>
                    <a:pt x="14" y="66"/>
                  </a:lnTo>
                  <a:lnTo>
                    <a:pt x="14" y="66"/>
                  </a:lnTo>
                  <a:lnTo>
                    <a:pt x="22" y="64"/>
                  </a:lnTo>
                  <a:lnTo>
                    <a:pt x="28" y="62"/>
                  </a:lnTo>
                  <a:lnTo>
                    <a:pt x="30" y="56"/>
                  </a:lnTo>
                  <a:lnTo>
                    <a:pt x="32" y="48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0" y="10"/>
                  </a:lnTo>
                  <a:lnTo>
                    <a:pt x="28" y="4"/>
                  </a:lnTo>
                  <a:lnTo>
                    <a:pt x="22" y="2"/>
                  </a:lnTo>
                  <a:lnTo>
                    <a:pt x="14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</p:grpSp>
      <p:sp>
        <p:nvSpPr>
          <p:cNvPr id="25" name="TitleLogoEng" hidden="1"/>
          <p:cNvSpPr>
            <a:spLocks noEditPoints="1"/>
          </p:cNvSpPr>
          <p:nvPr/>
        </p:nvSpPr>
        <p:spPr bwMode="auto">
          <a:xfrm>
            <a:off x="7869333" y="5885827"/>
            <a:ext cx="974189" cy="453600"/>
          </a:xfrm>
          <a:custGeom>
            <a:avLst/>
            <a:gdLst>
              <a:gd name="T0" fmla="*/ 1992 w 4450"/>
              <a:gd name="T1" fmla="*/ 1156 h 2072"/>
              <a:gd name="T2" fmla="*/ 1998 w 4450"/>
              <a:gd name="T3" fmla="*/ 1076 h 2072"/>
              <a:gd name="T4" fmla="*/ 2976 w 4450"/>
              <a:gd name="T5" fmla="*/ 1058 h 2072"/>
              <a:gd name="T6" fmla="*/ 2962 w 4450"/>
              <a:gd name="T7" fmla="*/ 654 h 2072"/>
              <a:gd name="T8" fmla="*/ 2840 w 4450"/>
              <a:gd name="T9" fmla="*/ 716 h 2072"/>
              <a:gd name="T10" fmla="*/ 2854 w 4450"/>
              <a:gd name="T11" fmla="*/ 1018 h 2072"/>
              <a:gd name="T12" fmla="*/ 3376 w 4450"/>
              <a:gd name="T13" fmla="*/ 1072 h 2072"/>
              <a:gd name="T14" fmla="*/ 3386 w 4450"/>
              <a:gd name="T15" fmla="*/ 672 h 2072"/>
              <a:gd name="T16" fmla="*/ 3214 w 4450"/>
              <a:gd name="T17" fmla="*/ 1102 h 2072"/>
              <a:gd name="T18" fmla="*/ 3274 w 4450"/>
              <a:gd name="T19" fmla="*/ 1002 h 2072"/>
              <a:gd name="T20" fmla="*/ 4306 w 4450"/>
              <a:gd name="T21" fmla="*/ 896 h 2072"/>
              <a:gd name="T22" fmla="*/ 3600 w 4450"/>
              <a:gd name="T23" fmla="*/ 1348 h 2072"/>
              <a:gd name="T24" fmla="*/ 3816 w 4450"/>
              <a:gd name="T25" fmla="*/ 1260 h 2072"/>
              <a:gd name="T26" fmla="*/ 3772 w 4450"/>
              <a:gd name="T27" fmla="*/ 638 h 2072"/>
              <a:gd name="T28" fmla="*/ 3524 w 4450"/>
              <a:gd name="T29" fmla="*/ 654 h 2072"/>
              <a:gd name="T30" fmla="*/ 3512 w 4450"/>
              <a:gd name="T31" fmla="*/ 1302 h 2072"/>
              <a:gd name="T32" fmla="*/ 3628 w 4450"/>
              <a:gd name="T33" fmla="*/ 742 h 2072"/>
              <a:gd name="T34" fmla="*/ 3688 w 4450"/>
              <a:gd name="T35" fmla="*/ 742 h 2072"/>
              <a:gd name="T36" fmla="*/ 3646 w 4450"/>
              <a:gd name="T37" fmla="*/ 1256 h 2072"/>
              <a:gd name="T38" fmla="*/ 1696 w 4450"/>
              <a:gd name="T39" fmla="*/ 1344 h 2072"/>
              <a:gd name="T40" fmla="*/ 1600 w 4450"/>
              <a:gd name="T41" fmla="*/ 992 h 2072"/>
              <a:gd name="T42" fmla="*/ 1606 w 4450"/>
              <a:gd name="T43" fmla="*/ 1260 h 2072"/>
              <a:gd name="T44" fmla="*/ 1576 w 4450"/>
              <a:gd name="T45" fmla="*/ 740 h 2072"/>
              <a:gd name="T46" fmla="*/ 1638 w 4450"/>
              <a:gd name="T47" fmla="*/ 856 h 2072"/>
              <a:gd name="T48" fmla="*/ 1710 w 4450"/>
              <a:gd name="T49" fmla="*/ 634 h 2072"/>
              <a:gd name="T50" fmla="*/ 1466 w 4450"/>
              <a:gd name="T51" fmla="*/ 662 h 2072"/>
              <a:gd name="T52" fmla="*/ 1466 w 4450"/>
              <a:gd name="T53" fmla="*/ 1312 h 2072"/>
              <a:gd name="T54" fmla="*/ 4450 w 4450"/>
              <a:gd name="T55" fmla="*/ 1590 h 2072"/>
              <a:gd name="T56" fmla="*/ 1572 w 4450"/>
              <a:gd name="T57" fmla="*/ 1668 h 2072"/>
              <a:gd name="T58" fmla="*/ 2628 w 4450"/>
              <a:gd name="T59" fmla="*/ 1726 h 2072"/>
              <a:gd name="T60" fmla="*/ 2628 w 4450"/>
              <a:gd name="T61" fmla="*/ 1726 h 2072"/>
              <a:gd name="T62" fmla="*/ 4324 w 4450"/>
              <a:gd name="T63" fmla="*/ 1726 h 2072"/>
              <a:gd name="T64" fmla="*/ 936 w 4450"/>
              <a:gd name="T65" fmla="*/ 1218 h 2072"/>
              <a:gd name="T66" fmla="*/ 1170 w 4450"/>
              <a:gd name="T67" fmla="*/ 906 h 2072"/>
              <a:gd name="T68" fmla="*/ 1162 w 4450"/>
              <a:gd name="T69" fmla="*/ 374 h 2072"/>
              <a:gd name="T70" fmla="*/ 944 w 4450"/>
              <a:gd name="T71" fmla="*/ 78 h 2072"/>
              <a:gd name="T72" fmla="*/ 790 w 4450"/>
              <a:gd name="T73" fmla="*/ 684 h 2072"/>
              <a:gd name="T74" fmla="*/ 992 w 4450"/>
              <a:gd name="T75" fmla="*/ 1260 h 2072"/>
              <a:gd name="T76" fmla="*/ 958 w 4450"/>
              <a:gd name="T77" fmla="*/ 870 h 2072"/>
              <a:gd name="T78" fmla="*/ 1050 w 4450"/>
              <a:gd name="T79" fmla="*/ 1012 h 2072"/>
              <a:gd name="T80" fmla="*/ 838 w 4450"/>
              <a:gd name="T81" fmla="*/ 624 h 2072"/>
              <a:gd name="T82" fmla="*/ 992 w 4450"/>
              <a:gd name="T83" fmla="*/ 102 h 2072"/>
              <a:gd name="T84" fmla="*/ 1142 w 4450"/>
              <a:gd name="T85" fmla="*/ 556 h 2072"/>
              <a:gd name="T86" fmla="*/ 1124 w 4450"/>
              <a:gd name="T87" fmla="*/ 760 h 2072"/>
              <a:gd name="T88" fmla="*/ 992 w 4450"/>
              <a:gd name="T89" fmla="*/ 314 h 2072"/>
              <a:gd name="T90" fmla="*/ 864 w 4450"/>
              <a:gd name="T91" fmla="*/ 742 h 2072"/>
              <a:gd name="T92" fmla="*/ 724 w 4450"/>
              <a:gd name="T93" fmla="*/ 1576 h 2072"/>
              <a:gd name="T94" fmla="*/ 908 w 4450"/>
              <a:gd name="T95" fmla="*/ 1520 h 2072"/>
              <a:gd name="T96" fmla="*/ 1064 w 4450"/>
              <a:gd name="T97" fmla="*/ 1660 h 2072"/>
              <a:gd name="T98" fmla="*/ 1012 w 4450"/>
              <a:gd name="T99" fmla="*/ 1862 h 2072"/>
              <a:gd name="T100" fmla="*/ 802 w 4450"/>
              <a:gd name="T101" fmla="*/ 1974 h 2072"/>
              <a:gd name="T102" fmla="*/ 436 w 4450"/>
              <a:gd name="T103" fmla="*/ 1862 h 2072"/>
              <a:gd name="T104" fmla="*/ 330 w 4450"/>
              <a:gd name="T105" fmla="*/ 1478 h 2072"/>
              <a:gd name="T106" fmla="*/ 570 w 4450"/>
              <a:gd name="T107" fmla="*/ 1202 h 2072"/>
              <a:gd name="T108" fmla="*/ 508 w 4450"/>
              <a:gd name="T109" fmla="*/ 662 h 2072"/>
              <a:gd name="T110" fmla="*/ 166 w 4450"/>
              <a:gd name="T111" fmla="*/ 892 h 2072"/>
              <a:gd name="T112" fmla="*/ 4 w 4450"/>
              <a:gd name="T113" fmla="*/ 1276 h 2072"/>
              <a:gd name="T114" fmla="*/ 72 w 4450"/>
              <a:gd name="T115" fmla="*/ 1662 h 2072"/>
              <a:gd name="T116" fmla="*/ 348 w 4450"/>
              <a:gd name="T117" fmla="*/ 1966 h 2072"/>
              <a:gd name="T118" fmla="*/ 724 w 4450"/>
              <a:gd name="T119" fmla="*/ 2072 h 2072"/>
              <a:gd name="T120" fmla="*/ 1144 w 4450"/>
              <a:gd name="T121" fmla="*/ 1938 h 20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450" h="2072">
                <a:moveTo>
                  <a:pt x="2586" y="1256"/>
                </a:moveTo>
                <a:lnTo>
                  <a:pt x="2416" y="1256"/>
                </a:lnTo>
                <a:lnTo>
                  <a:pt x="2578" y="716"/>
                </a:lnTo>
                <a:lnTo>
                  <a:pt x="2578" y="626"/>
                </a:lnTo>
                <a:lnTo>
                  <a:pt x="2268" y="626"/>
                </a:lnTo>
                <a:lnTo>
                  <a:pt x="2268" y="716"/>
                </a:lnTo>
                <a:lnTo>
                  <a:pt x="2428" y="716"/>
                </a:lnTo>
                <a:lnTo>
                  <a:pt x="2266" y="1258"/>
                </a:lnTo>
                <a:lnTo>
                  <a:pt x="2266" y="1348"/>
                </a:lnTo>
                <a:lnTo>
                  <a:pt x="2586" y="1348"/>
                </a:lnTo>
                <a:lnTo>
                  <a:pt x="2586" y="1256"/>
                </a:lnTo>
                <a:close/>
                <a:moveTo>
                  <a:pt x="1992" y="1156"/>
                </a:moveTo>
                <a:lnTo>
                  <a:pt x="2058" y="1156"/>
                </a:lnTo>
                <a:lnTo>
                  <a:pt x="2072" y="1348"/>
                </a:lnTo>
                <a:lnTo>
                  <a:pt x="2208" y="1348"/>
                </a:lnTo>
                <a:lnTo>
                  <a:pt x="2134" y="626"/>
                </a:lnTo>
                <a:lnTo>
                  <a:pt x="1916" y="626"/>
                </a:lnTo>
                <a:lnTo>
                  <a:pt x="1844" y="1348"/>
                </a:lnTo>
                <a:lnTo>
                  <a:pt x="1980" y="1348"/>
                </a:lnTo>
                <a:lnTo>
                  <a:pt x="1992" y="1156"/>
                </a:lnTo>
                <a:close/>
                <a:moveTo>
                  <a:pt x="2022" y="716"/>
                </a:moveTo>
                <a:lnTo>
                  <a:pt x="2030" y="716"/>
                </a:lnTo>
                <a:lnTo>
                  <a:pt x="2054" y="1076"/>
                </a:lnTo>
                <a:lnTo>
                  <a:pt x="1998" y="1076"/>
                </a:lnTo>
                <a:lnTo>
                  <a:pt x="2022" y="716"/>
                </a:lnTo>
                <a:close/>
                <a:moveTo>
                  <a:pt x="2804" y="1102"/>
                </a:moveTo>
                <a:lnTo>
                  <a:pt x="2882" y="1102"/>
                </a:lnTo>
                <a:lnTo>
                  <a:pt x="2882" y="1102"/>
                </a:lnTo>
                <a:lnTo>
                  <a:pt x="2900" y="1102"/>
                </a:lnTo>
                <a:lnTo>
                  <a:pt x="2916" y="1100"/>
                </a:lnTo>
                <a:lnTo>
                  <a:pt x="2930" y="1096"/>
                </a:lnTo>
                <a:lnTo>
                  <a:pt x="2942" y="1090"/>
                </a:lnTo>
                <a:lnTo>
                  <a:pt x="2952" y="1084"/>
                </a:lnTo>
                <a:lnTo>
                  <a:pt x="2962" y="1076"/>
                </a:lnTo>
                <a:lnTo>
                  <a:pt x="2970" y="1066"/>
                </a:lnTo>
                <a:lnTo>
                  <a:pt x="2976" y="1058"/>
                </a:lnTo>
                <a:lnTo>
                  <a:pt x="2986" y="1036"/>
                </a:lnTo>
                <a:lnTo>
                  <a:pt x="2992" y="1016"/>
                </a:lnTo>
                <a:lnTo>
                  <a:pt x="2994" y="994"/>
                </a:lnTo>
                <a:lnTo>
                  <a:pt x="2996" y="974"/>
                </a:lnTo>
                <a:lnTo>
                  <a:pt x="2996" y="756"/>
                </a:lnTo>
                <a:lnTo>
                  <a:pt x="2996" y="756"/>
                </a:lnTo>
                <a:lnTo>
                  <a:pt x="2994" y="734"/>
                </a:lnTo>
                <a:lnTo>
                  <a:pt x="2992" y="714"/>
                </a:lnTo>
                <a:lnTo>
                  <a:pt x="2986" y="692"/>
                </a:lnTo>
                <a:lnTo>
                  <a:pt x="2976" y="672"/>
                </a:lnTo>
                <a:lnTo>
                  <a:pt x="2970" y="662"/>
                </a:lnTo>
                <a:lnTo>
                  <a:pt x="2962" y="654"/>
                </a:lnTo>
                <a:lnTo>
                  <a:pt x="2952" y="646"/>
                </a:lnTo>
                <a:lnTo>
                  <a:pt x="2942" y="638"/>
                </a:lnTo>
                <a:lnTo>
                  <a:pt x="2930" y="634"/>
                </a:lnTo>
                <a:lnTo>
                  <a:pt x="2916" y="630"/>
                </a:lnTo>
                <a:lnTo>
                  <a:pt x="2900" y="626"/>
                </a:lnTo>
                <a:lnTo>
                  <a:pt x="2882" y="626"/>
                </a:lnTo>
                <a:lnTo>
                  <a:pt x="2664" y="626"/>
                </a:lnTo>
                <a:lnTo>
                  <a:pt x="2664" y="1348"/>
                </a:lnTo>
                <a:lnTo>
                  <a:pt x="2804" y="1348"/>
                </a:lnTo>
                <a:lnTo>
                  <a:pt x="2804" y="1102"/>
                </a:lnTo>
                <a:close/>
                <a:moveTo>
                  <a:pt x="2804" y="716"/>
                </a:moveTo>
                <a:lnTo>
                  <a:pt x="2840" y="716"/>
                </a:lnTo>
                <a:lnTo>
                  <a:pt x="2840" y="716"/>
                </a:lnTo>
                <a:lnTo>
                  <a:pt x="2846" y="716"/>
                </a:lnTo>
                <a:lnTo>
                  <a:pt x="2850" y="718"/>
                </a:lnTo>
                <a:lnTo>
                  <a:pt x="2854" y="722"/>
                </a:lnTo>
                <a:lnTo>
                  <a:pt x="2858" y="726"/>
                </a:lnTo>
                <a:lnTo>
                  <a:pt x="2864" y="736"/>
                </a:lnTo>
                <a:lnTo>
                  <a:pt x="2866" y="752"/>
                </a:lnTo>
                <a:lnTo>
                  <a:pt x="2866" y="988"/>
                </a:lnTo>
                <a:lnTo>
                  <a:pt x="2866" y="988"/>
                </a:lnTo>
                <a:lnTo>
                  <a:pt x="2864" y="1002"/>
                </a:lnTo>
                <a:lnTo>
                  <a:pt x="2858" y="1014"/>
                </a:lnTo>
                <a:lnTo>
                  <a:pt x="2854" y="1018"/>
                </a:lnTo>
                <a:lnTo>
                  <a:pt x="2850" y="1020"/>
                </a:lnTo>
                <a:lnTo>
                  <a:pt x="2846" y="1022"/>
                </a:lnTo>
                <a:lnTo>
                  <a:pt x="2840" y="1024"/>
                </a:lnTo>
                <a:lnTo>
                  <a:pt x="2804" y="1024"/>
                </a:lnTo>
                <a:lnTo>
                  <a:pt x="2804" y="716"/>
                </a:lnTo>
                <a:close/>
                <a:moveTo>
                  <a:pt x="3214" y="1102"/>
                </a:moveTo>
                <a:lnTo>
                  <a:pt x="3236" y="1102"/>
                </a:lnTo>
                <a:lnTo>
                  <a:pt x="3282" y="1348"/>
                </a:lnTo>
                <a:lnTo>
                  <a:pt x="3430" y="1348"/>
                </a:lnTo>
                <a:lnTo>
                  <a:pt x="3364" y="1082"/>
                </a:lnTo>
                <a:lnTo>
                  <a:pt x="3364" y="1082"/>
                </a:lnTo>
                <a:lnTo>
                  <a:pt x="3376" y="1072"/>
                </a:lnTo>
                <a:lnTo>
                  <a:pt x="3386" y="1058"/>
                </a:lnTo>
                <a:lnTo>
                  <a:pt x="3392" y="1046"/>
                </a:lnTo>
                <a:lnTo>
                  <a:pt x="3398" y="1030"/>
                </a:lnTo>
                <a:lnTo>
                  <a:pt x="3402" y="1016"/>
                </a:lnTo>
                <a:lnTo>
                  <a:pt x="3404" y="1002"/>
                </a:lnTo>
                <a:lnTo>
                  <a:pt x="3406" y="974"/>
                </a:lnTo>
                <a:lnTo>
                  <a:pt x="3406" y="756"/>
                </a:lnTo>
                <a:lnTo>
                  <a:pt x="3406" y="756"/>
                </a:lnTo>
                <a:lnTo>
                  <a:pt x="3406" y="734"/>
                </a:lnTo>
                <a:lnTo>
                  <a:pt x="3402" y="714"/>
                </a:lnTo>
                <a:lnTo>
                  <a:pt x="3396" y="692"/>
                </a:lnTo>
                <a:lnTo>
                  <a:pt x="3386" y="672"/>
                </a:lnTo>
                <a:lnTo>
                  <a:pt x="3380" y="662"/>
                </a:lnTo>
                <a:lnTo>
                  <a:pt x="3372" y="654"/>
                </a:lnTo>
                <a:lnTo>
                  <a:pt x="3362" y="646"/>
                </a:lnTo>
                <a:lnTo>
                  <a:pt x="3352" y="638"/>
                </a:lnTo>
                <a:lnTo>
                  <a:pt x="3340" y="634"/>
                </a:lnTo>
                <a:lnTo>
                  <a:pt x="3326" y="630"/>
                </a:lnTo>
                <a:lnTo>
                  <a:pt x="3310" y="626"/>
                </a:lnTo>
                <a:lnTo>
                  <a:pt x="3294" y="626"/>
                </a:lnTo>
                <a:lnTo>
                  <a:pt x="3074" y="626"/>
                </a:lnTo>
                <a:lnTo>
                  <a:pt x="3074" y="1348"/>
                </a:lnTo>
                <a:lnTo>
                  <a:pt x="3214" y="1348"/>
                </a:lnTo>
                <a:lnTo>
                  <a:pt x="3214" y="1102"/>
                </a:lnTo>
                <a:close/>
                <a:moveTo>
                  <a:pt x="3214" y="716"/>
                </a:moveTo>
                <a:lnTo>
                  <a:pt x="3250" y="716"/>
                </a:lnTo>
                <a:lnTo>
                  <a:pt x="3250" y="716"/>
                </a:lnTo>
                <a:lnTo>
                  <a:pt x="3256" y="716"/>
                </a:lnTo>
                <a:lnTo>
                  <a:pt x="3260" y="718"/>
                </a:lnTo>
                <a:lnTo>
                  <a:pt x="3266" y="722"/>
                </a:lnTo>
                <a:lnTo>
                  <a:pt x="3268" y="726"/>
                </a:lnTo>
                <a:lnTo>
                  <a:pt x="3274" y="736"/>
                </a:lnTo>
                <a:lnTo>
                  <a:pt x="3276" y="752"/>
                </a:lnTo>
                <a:lnTo>
                  <a:pt x="3276" y="988"/>
                </a:lnTo>
                <a:lnTo>
                  <a:pt x="3276" y="988"/>
                </a:lnTo>
                <a:lnTo>
                  <a:pt x="3274" y="1002"/>
                </a:lnTo>
                <a:lnTo>
                  <a:pt x="3268" y="1014"/>
                </a:lnTo>
                <a:lnTo>
                  <a:pt x="3266" y="1018"/>
                </a:lnTo>
                <a:lnTo>
                  <a:pt x="3260" y="1020"/>
                </a:lnTo>
                <a:lnTo>
                  <a:pt x="3256" y="1022"/>
                </a:lnTo>
                <a:lnTo>
                  <a:pt x="3250" y="1024"/>
                </a:lnTo>
                <a:lnTo>
                  <a:pt x="3214" y="1024"/>
                </a:lnTo>
                <a:lnTo>
                  <a:pt x="3214" y="716"/>
                </a:lnTo>
                <a:close/>
                <a:moveTo>
                  <a:pt x="4046" y="896"/>
                </a:moveTo>
                <a:lnTo>
                  <a:pt x="4052" y="896"/>
                </a:lnTo>
                <a:lnTo>
                  <a:pt x="4124" y="1348"/>
                </a:lnTo>
                <a:lnTo>
                  <a:pt x="4234" y="1348"/>
                </a:lnTo>
                <a:lnTo>
                  <a:pt x="4306" y="896"/>
                </a:lnTo>
                <a:lnTo>
                  <a:pt x="4310" y="896"/>
                </a:lnTo>
                <a:lnTo>
                  <a:pt x="4310" y="1348"/>
                </a:lnTo>
                <a:lnTo>
                  <a:pt x="4450" y="1348"/>
                </a:lnTo>
                <a:lnTo>
                  <a:pt x="4450" y="626"/>
                </a:lnTo>
                <a:lnTo>
                  <a:pt x="4270" y="626"/>
                </a:lnTo>
                <a:lnTo>
                  <a:pt x="4178" y="1134"/>
                </a:lnTo>
                <a:lnTo>
                  <a:pt x="4088" y="626"/>
                </a:lnTo>
                <a:lnTo>
                  <a:pt x="3908" y="626"/>
                </a:lnTo>
                <a:lnTo>
                  <a:pt x="3908" y="1348"/>
                </a:lnTo>
                <a:lnTo>
                  <a:pt x="4046" y="1348"/>
                </a:lnTo>
                <a:lnTo>
                  <a:pt x="4046" y="896"/>
                </a:lnTo>
                <a:close/>
                <a:moveTo>
                  <a:pt x="3600" y="1348"/>
                </a:moveTo>
                <a:lnTo>
                  <a:pt x="3716" y="1348"/>
                </a:lnTo>
                <a:lnTo>
                  <a:pt x="3716" y="1348"/>
                </a:lnTo>
                <a:lnTo>
                  <a:pt x="3732" y="1348"/>
                </a:lnTo>
                <a:lnTo>
                  <a:pt x="3748" y="1344"/>
                </a:lnTo>
                <a:lnTo>
                  <a:pt x="3762" y="1340"/>
                </a:lnTo>
                <a:lnTo>
                  <a:pt x="3772" y="1336"/>
                </a:lnTo>
                <a:lnTo>
                  <a:pt x="3782" y="1328"/>
                </a:lnTo>
                <a:lnTo>
                  <a:pt x="3790" y="1320"/>
                </a:lnTo>
                <a:lnTo>
                  <a:pt x="3798" y="1312"/>
                </a:lnTo>
                <a:lnTo>
                  <a:pt x="3804" y="1302"/>
                </a:lnTo>
                <a:lnTo>
                  <a:pt x="3812" y="1282"/>
                </a:lnTo>
                <a:lnTo>
                  <a:pt x="3816" y="1260"/>
                </a:lnTo>
                <a:lnTo>
                  <a:pt x="3818" y="1240"/>
                </a:lnTo>
                <a:lnTo>
                  <a:pt x="3818" y="1220"/>
                </a:lnTo>
                <a:lnTo>
                  <a:pt x="3818" y="756"/>
                </a:lnTo>
                <a:lnTo>
                  <a:pt x="3818" y="756"/>
                </a:lnTo>
                <a:lnTo>
                  <a:pt x="3818" y="734"/>
                </a:lnTo>
                <a:lnTo>
                  <a:pt x="3816" y="714"/>
                </a:lnTo>
                <a:lnTo>
                  <a:pt x="3812" y="692"/>
                </a:lnTo>
                <a:lnTo>
                  <a:pt x="3804" y="672"/>
                </a:lnTo>
                <a:lnTo>
                  <a:pt x="3798" y="662"/>
                </a:lnTo>
                <a:lnTo>
                  <a:pt x="3790" y="654"/>
                </a:lnTo>
                <a:lnTo>
                  <a:pt x="3782" y="646"/>
                </a:lnTo>
                <a:lnTo>
                  <a:pt x="3772" y="638"/>
                </a:lnTo>
                <a:lnTo>
                  <a:pt x="3762" y="634"/>
                </a:lnTo>
                <a:lnTo>
                  <a:pt x="3748" y="630"/>
                </a:lnTo>
                <a:lnTo>
                  <a:pt x="3732" y="626"/>
                </a:lnTo>
                <a:lnTo>
                  <a:pt x="3716" y="626"/>
                </a:lnTo>
                <a:lnTo>
                  <a:pt x="3600" y="626"/>
                </a:lnTo>
                <a:lnTo>
                  <a:pt x="3600" y="626"/>
                </a:lnTo>
                <a:lnTo>
                  <a:pt x="3582" y="626"/>
                </a:lnTo>
                <a:lnTo>
                  <a:pt x="3568" y="630"/>
                </a:lnTo>
                <a:lnTo>
                  <a:pt x="3554" y="634"/>
                </a:lnTo>
                <a:lnTo>
                  <a:pt x="3542" y="638"/>
                </a:lnTo>
                <a:lnTo>
                  <a:pt x="3534" y="646"/>
                </a:lnTo>
                <a:lnTo>
                  <a:pt x="3524" y="654"/>
                </a:lnTo>
                <a:lnTo>
                  <a:pt x="3518" y="662"/>
                </a:lnTo>
                <a:lnTo>
                  <a:pt x="3512" y="672"/>
                </a:lnTo>
                <a:lnTo>
                  <a:pt x="3504" y="692"/>
                </a:lnTo>
                <a:lnTo>
                  <a:pt x="3500" y="714"/>
                </a:lnTo>
                <a:lnTo>
                  <a:pt x="3498" y="734"/>
                </a:lnTo>
                <a:lnTo>
                  <a:pt x="3496" y="756"/>
                </a:lnTo>
                <a:lnTo>
                  <a:pt x="3496" y="1220"/>
                </a:lnTo>
                <a:lnTo>
                  <a:pt x="3496" y="1220"/>
                </a:lnTo>
                <a:lnTo>
                  <a:pt x="3498" y="1240"/>
                </a:lnTo>
                <a:lnTo>
                  <a:pt x="3500" y="1260"/>
                </a:lnTo>
                <a:lnTo>
                  <a:pt x="3504" y="1282"/>
                </a:lnTo>
                <a:lnTo>
                  <a:pt x="3512" y="1302"/>
                </a:lnTo>
                <a:lnTo>
                  <a:pt x="3518" y="1312"/>
                </a:lnTo>
                <a:lnTo>
                  <a:pt x="3524" y="1320"/>
                </a:lnTo>
                <a:lnTo>
                  <a:pt x="3534" y="1328"/>
                </a:lnTo>
                <a:lnTo>
                  <a:pt x="3542" y="1336"/>
                </a:lnTo>
                <a:lnTo>
                  <a:pt x="3554" y="1340"/>
                </a:lnTo>
                <a:lnTo>
                  <a:pt x="3568" y="1344"/>
                </a:lnTo>
                <a:lnTo>
                  <a:pt x="3582" y="1348"/>
                </a:lnTo>
                <a:lnTo>
                  <a:pt x="3600" y="1348"/>
                </a:lnTo>
                <a:lnTo>
                  <a:pt x="3600" y="1348"/>
                </a:lnTo>
                <a:close/>
                <a:moveTo>
                  <a:pt x="3628" y="1230"/>
                </a:moveTo>
                <a:lnTo>
                  <a:pt x="3628" y="746"/>
                </a:lnTo>
                <a:lnTo>
                  <a:pt x="3628" y="742"/>
                </a:lnTo>
                <a:lnTo>
                  <a:pt x="3628" y="740"/>
                </a:lnTo>
                <a:lnTo>
                  <a:pt x="3628" y="740"/>
                </a:lnTo>
                <a:lnTo>
                  <a:pt x="3630" y="730"/>
                </a:lnTo>
                <a:lnTo>
                  <a:pt x="3638" y="722"/>
                </a:lnTo>
                <a:lnTo>
                  <a:pt x="3646" y="718"/>
                </a:lnTo>
                <a:lnTo>
                  <a:pt x="3658" y="716"/>
                </a:lnTo>
                <a:lnTo>
                  <a:pt x="3658" y="716"/>
                </a:lnTo>
                <a:lnTo>
                  <a:pt x="3670" y="718"/>
                </a:lnTo>
                <a:lnTo>
                  <a:pt x="3678" y="722"/>
                </a:lnTo>
                <a:lnTo>
                  <a:pt x="3686" y="730"/>
                </a:lnTo>
                <a:lnTo>
                  <a:pt x="3688" y="740"/>
                </a:lnTo>
                <a:lnTo>
                  <a:pt x="3688" y="742"/>
                </a:lnTo>
                <a:lnTo>
                  <a:pt x="3688" y="746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6"/>
                </a:lnTo>
                <a:lnTo>
                  <a:pt x="3686" y="1242"/>
                </a:lnTo>
                <a:lnTo>
                  <a:pt x="3680" y="1250"/>
                </a:lnTo>
                <a:lnTo>
                  <a:pt x="3670" y="1256"/>
                </a:lnTo>
                <a:lnTo>
                  <a:pt x="3658" y="1260"/>
                </a:lnTo>
                <a:lnTo>
                  <a:pt x="3658" y="1260"/>
                </a:lnTo>
                <a:lnTo>
                  <a:pt x="3646" y="1256"/>
                </a:lnTo>
                <a:lnTo>
                  <a:pt x="3636" y="1250"/>
                </a:lnTo>
                <a:lnTo>
                  <a:pt x="3630" y="1242"/>
                </a:lnTo>
                <a:lnTo>
                  <a:pt x="3628" y="1236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close/>
                <a:moveTo>
                  <a:pt x="1548" y="1348"/>
                </a:moveTo>
                <a:lnTo>
                  <a:pt x="1664" y="1348"/>
                </a:lnTo>
                <a:lnTo>
                  <a:pt x="1664" y="1348"/>
                </a:lnTo>
                <a:lnTo>
                  <a:pt x="1682" y="1348"/>
                </a:lnTo>
                <a:lnTo>
                  <a:pt x="1696" y="1344"/>
                </a:lnTo>
                <a:lnTo>
                  <a:pt x="1710" y="1340"/>
                </a:lnTo>
                <a:lnTo>
                  <a:pt x="1722" y="1336"/>
                </a:lnTo>
                <a:lnTo>
                  <a:pt x="1732" y="1328"/>
                </a:lnTo>
                <a:lnTo>
                  <a:pt x="1740" y="1320"/>
                </a:lnTo>
                <a:lnTo>
                  <a:pt x="1746" y="1312"/>
                </a:lnTo>
                <a:lnTo>
                  <a:pt x="1752" y="1302"/>
                </a:lnTo>
                <a:lnTo>
                  <a:pt x="1760" y="1282"/>
                </a:lnTo>
                <a:lnTo>
                  <a:pt x="1764" y="1260"/>
                </a:lnTo>
                <a:lnTo>
                  <a:pt x="1766" y="1240"/>
                </a:lnTo>
                <a:lnTo>
                  <a:pt x="1768" y="1220"/>
                </a:lnTo>
                <a:lnTo>
                  <a:pt x="1768" y="992"/>
                </a:lnTo>
                <a:lnTo>
                  <a:pt x="1600" y="992"/>
                </a:lnTo>
                <a:lnTo>
                  <a:pt x="1600" y="1074"/>
                </a:lnTo>
                <a:lnTo>
                  <a:pt x="1638" y="1074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6" y="1236"/>
                </a:lnTo>
                <a:lnTo>
                  <a:pt x="1634" y="1242"/>
                </a:lnTo>
                <a:lnTo>
                  <a:pt x="1628" y="1250"/>
                </a:lnTo>
                <a:lnTo>
                  <a:pt x="1618" y="1256"/>
                </a:lnTo>
                <a:lnTo>
                  <a:pt x="1606" y="1260"/>
                </a:lnTo>
                <a:lnTo>
                  <a:pt x="1606" y="1260"/>
                </a:lnTo>
                <a:lnTo>
                  <a:pt x="1594" y="1256"/>
                </a:lnTo>
                <a:lnTo>
                  <a:pt x="1584" y="1250"/>
                </a:lnTo>
                <a:lnTo>
                  <a:pt x="1578" y="1242"/>
                </a:lnTo>
                <a:lnTo>
                  <a:pt x="1576" y="1236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746"/>
                </a:lnTo>
                <a:lnTo>
                  <a:pt x="1576" y="746"/>
                </a:lnTo>
                <a:lnTo>
                  <a:pt x="1576" y="742"/>
                </a:lnTo>
                <a:lnTo>
                  <a:pt x="1576" y="740"/>
                </a:lnTo>
                <a:lnTo>
                  <a:pt x="1576" y="740"/>
                </a:lnTo>
                <a:lnTo>
                  <a:pt x="1578" y="730"/>
                </a:lnTo>
                <a:lnTo>
                  <a:pt x="1586" y="722"/>
                </a:lnTo>
                <a:lnTo>
                  <a:pt x="1596" y="718"/>
                </a:lnTo>
                <a:lnTo>
                  <a:pt x="1606" y="716"/>
                </a:lnTo>
                <a:lnTo>
                  <a:pt x="1606" y="716"/>
                </a:lnTo>
                <a:lnTo>
                  <a:pt x="1618" y="718"/>
                </a:lnTo>
                <a:lnTo>
                  <a:pt x="1628" y="722"/>
                </a:lnTo>
                <a:lnTo>
                  <a:pt x="1634" y="730"/>
                </a:lnTo>
                <a:lnTo>
                  <a:pt x="1636" y="740"/>
                </a:lnTo>
                <a:lnTo>
                  <a:pt x="1638" y="742"/>
                </a:lnTo>
                <a:lnTo>
                  <a:pt x="1638" y="746"/>
                </a:lnTo>
                <a:lnTo>
                  <a:pt x="1638" y="856"/>
                </a:lnTo>
                <a:lnTo>
                  <a:pt x="1768" y="856"/>
                </a:lnTo>
                <a:lnTo>
                  <a:pt x="1768" y="756"/>
                </a:lnTo>
                <a:lnTo>
                  <a:pt x="1768" y="756"/>
                </a:lnTo>
                <a:lnTo>
                  <a:pt x="1766" y="734"/>
                </a:lnTo>
                <a:lnTo>
                  <a:pt x="1764" y="714"/>
                </a:lnTo>
                <a:lnTo>
                  <a:pt x="1760" y="692"/>
                </a:lnTo>
                <a:lnTo>
                  <a:pt x="1752" y="672"/>
                </a:lnTo>
                <a:lnTo>
                  <a:pt x="1746" y="662"/>
                </a:lnTo>
                <a:lnTo>
                  <a:pt x="1740" y="654"/>
                </a:lnTo>
                <a:lnTo>
                  <a:pt x="1732" y="646"/>
                </a:lnTo>
                <a:lnTo>
                  <a:pt x="1722" y="638"/>
                </a:lnTo>
                <a:lnTo>
                  <a:pt x="1710" y="634"/>
                </a:lnTo>
                <a:lnTo>
                  <a:pt x="1696" y="630"/>
                </a:lnTo>
                <a:lnTo>
                  <a:pt x="1682" y="626"/>
                </a:lnTo>
                <a:lnTo>
                  <a:pt x="1664" y="626"/>
                </a:lnTo>
                <a:lnTo>
                  <a:pt x="1548" y="626"/>
                </a:lnTo>
                <a:lnTo>
                  <a:pt x="1548" y="626"/>
                </a:lnTo>
                <a:lnTo>
                  <a:pt x="1532" y="626"/>
                </a:lnTo>
                <a:lnTo>
                  <a:pt x="1516" y="630"/>
                </a:lnTo>
                <a:lnTo>
                  <a:pt x="1502" y="634"/>
                </a:lnTo>
                <a:lnTo>
                  <a:pt x="1492" y="638"/>
                </a:lnTo>
                <a:lnTo>
                  <a:pt x="1482" y="646"/>
                </a:lnTo>
                <a:lnTo>
                  <a:pt x="1474" y="654"/>
                </a:lnTo>
                <a:lnTo>
                  <a:pt x="1466" y="662"/>
                </a:lnTo>
                <a:lnTo>
                  <a:pt x="1460" y="672"/>
                </a:lnTo>
                <a:lnTo>
                  <a:pt x="1452" y="692"/>
                </a:lnTo>
                <a:lnTo>
                  <a:pt x="1448" y="714"/>
                </a:lnTo>
                <a:lnTo>
                  <a:pt x="1446" y="734"/>
                </a:lnTo>
                <a:lnTo>
                  <a:pt x="1446" y="756"/>
                </a:lnTo>
                <a:lnTo>
                  <a:pt x="1446" y="1220"/>
                </a:lnTo>
                <a:lnTo>
                  <a:pt x="1446" y="1220"/>
                </a:lnTo>
                <a:lnTo>
                  <a:pt x="1446" y="1240"/>
                </a:lnTo>
                <a:lnTo>
                  <a:pt x="1448" y="1260"/>
                </a:lnTo>
                <a:lnTo>
                  <a:pt x="1452" y="1282"/>
                </a:lnTo>
                <a:lnTo>
                  <a:pt x="1460" y="1302"/>
                </a:lnTo>
                <a:lnTo>
                  <a:pt x="1466" y="1312"/>
                </a:lnTo>
                <a:lnTo>
                  <a:pt x="1474" y="1320"/>
                </a:lnTo>
                <a:lnTo>
                  <a:pt x="1482" y="1328"/>
                </a:lnTo>
                <a:lnTo>
                  <a:pt x="1492" y="1336"/>
                </a:lnTo>
                <a:lnTo>
                  <a:pt x="1502" y="1340"/>
                </a:lnTo>
                <a:lnTo>
                  <a:pt x="1516" y="1344"/>
                </a:lnTo>
                <a:lnTo>
                  <a:pt x="1532" y="1348"/>
                </a:lnTo>
                <a:lnTo>
                  <a:pt x="1548" y="1348"/>
                </a:lnTo>
                <a:lnTo>
                  <a:pt x="1548" y="1348"/>
                </a:lnTo>
                <a:close/>
                <a:moveTo>
                  <a:pt x="1446" y="1590"/>
                </a:moveTo>
                <a:lnTo>
                  <a:pt x="1446" y="2072"/>
                </a:lnTo>
                <a:lnTo>
                  <a:pt x="4450" y="2072"/>
                </a:lnTo>
                <a:lnTo>
                  <a:pt x="4450" y="1590"/>
                </a:lnTo>
                <a:lnTo>
                  <a:pt x="1446" y="1590"/>
                </a:lnTo>
                <a:close/>
                <a:moveTo>
                  <a:pt x="1770" y="1982"/>
                </a:moveTo>
                <a:lnTo>
                  <a:pt x="1698" y="1982"/>
                </a:lnTo>
                <a:lnTo>
                  <a:pt x="1632" y="1790"/>
                </a:lnTo>
                <a:lnTo>
                  <a:pt x="1632" y="1790"/>
                </a:lnTo>
                <a:lnTo>
                  <a:pt x="1632" y="1790"/>
                </a:lnTo>
                <a:lnTo>
                  <a:pt x="1640" y="1848"/>
                </a:lnTo>
                <a:lnTo>
                  <a:pt x="1642" y="1880"/>
                </a:lnTo>
                <a:lnTo>
                  <a:pt x="1644" y="1908"/>
                </a:lnTo>
                <a:lnTo>
                  <a:pt x="1644" y="1982"/>
                </a:lnTo>
                <a:lnTo>
                  <a:pt x="1572" y="1982"/>
                </a:lnTo>
                <a:lnTo>
                  <a:pt x="1572" y="1668"/>
                </a:lnTo>
                <a:lnTo>
                  <a:pt x="1644" y="1668"/>
                </a:lnTo>
                <a:lnTo>
                  <a:pt x="1710" y="1864"/>
                </a:lnTo>
                <a:lnTo>
                  <a:pt x="1710" y="1864"/>
                </a:lnTo>
                <a:lnTo>
                  <a:pt x="1710" y="1864"/>
                </a:lnTo>
                <a:lnTo>
                  <a:pt x="1708" y="1836"/>
                </a:lnTo>
                <a:lnTo>
                  <a:pt x="1704" y="1806"/>
                </a:lnTo>
                <a:lnTo>
                  <a:pt x="1700" y="1774"/>
                </a:lnTo>
                <a:lnTo>
                  <a:pt x="1698" y="1746"/>
                </a:lnTo>
                <a:lnTo>
                  <a:pt x="1698" y="1668"/>
                </a:lnTo>
                <a:lnTo>
                  <a:pt x="1770" y="1668"/>
                </a:lnTo>
                <a:lnTo>
                  <a:pt x="1770" y="1982"/>
                </a:lnTo>
                <a:close/>
                <a:moveTo>
                  <a:pt x="2628" y="1726"/>
                </a:moveTo>
                <a:lnTo>
                  <a:pt x="2528" y="1726"/>
                </a:lnTo>
                <a:lnTo>
                  <a:pt x="2528" y="1788"/>
                </a:lnTo>
                <a:lnTo>
                  <a:pt x="2618" y="1788"/>
                </a:lnTo>
                <a:lnTo>
                  <a:pt x="2618" y="1848"/>
                </a:lnTo>
                <a:lnTo>
                  <a:pt x="2528" y="1848"/>
                </a:lnTo>
                <a:lnTo>
                  <a:pt x="2528" y="1922"/>
                </a:lnTo>
                <a:lnTo>
                  <a:pt x="2628" y="1922"/>
                </a:lnTo>
                <a:lnTo>
                  <a:pt x="2628" y="1982"/>
                </a:lnTo>
                <a:lnTo>
                  <a:pt x="2452" y="1982"/>
                </a:lnTo>
                <a:lnTo>
                  <a:pt x="2452" y="1668"/>
                </a:lnTo>
                <a:lnTo>
                  <a:pt x="2628" y="1668"/>
                </a:lnTo>
                <a:lnTo>
                  <a:pt x="2628" y="1726"/>
                </a:lnTo>
                <a:close/>
                <a:moveTo>
                  <a:pt x="3476" y="1726"/>
                </a:moveTo>
                <a:lnTo>
                  <a:pt x="3374" y="1726"/>
                </a:lnTo>
                <a:lnTo>
                  <a:pt x="3374" y="1788"/>
                </a:lnTo>
                <a:lnTo>
                  <a:pt x="3464" y="1788"/>
                </a:lnTo>
                <a:lnTo>
                  <a:pt x="3464" y="1848"/>
                </a:lnTo>
                <a:lnTo>
                  <a:pt x="3374" y="1848"/>
                </a:lnTo>
                <a:lnTo>
                  <a:pt x="3374" y="1982"/>
                </a:lnTo>
                <a:lnTo>
                  <a:pt x="3298" y="1982"/>
                </a:lnTo>
                <a:lnTo>
                  <a:pt x="3298" y="1668"/>
                </a:lnTo>
                <a:lnTo>
                  <a:pt x="3476" y="1668"/>
                </a:lnTo>
                <a:lnTo>
                  <a:pt x="3476" y="1726"/>
                </a:lnTo>
                <a:close/>
                <a:moveTo>
                  <a:pt x="4324" y="1726"/>
                </a:moveTo>
                <a:lnTo>
                  <a:pt x="4268" y="1726"/>
                </a:lnTo>
                <a:lnTo>
                  <a:pt x="4268" y="1982"/>
                </a:lnTo>
                <a:lnTo>
                  <a:pt x="4198" y="1982"/>
                </a:lnTo>
                <a:lnTo>
                  <a:pt x="4198" y="1726"/>
                </a:lnTo>
                <a:lnTo>
                  <a:pt x="4138" y="1726"/>
                </a:lnTo>
                <a:lnTo>
                  <a:pt x="4138" y="1668"/>
                </a:lnTo>
                <a:lnTo>
                  <a:pt x="4324" y="1668"/>
                </a:lnTo>
                <a:lnTo>
                  <a:pt x="4324" y="1726"/>
                </a:lnTo>
                <a:close/>
                <a:moveTo>
                  <a:pt x="878" y="1100"/>
                </a:moveTo>
                <a:lnTo>
                  <a:pt x="878" y="1100"/>
                </a:lnTo>
                <a:lnTo>
                  <a:pt x="906" y="1160"/>
                </a:lnTo>
                <a:lnTo>
                  <a:pt x="936" y="1218"/>
                </a:lnTo>
                <a:lnTo>
                  <a:pt x="966" y="1268"/>
                </a:lnTo>
                <a:lnTo>
                  <a:pt x="994" y="1308"/>
                </a:lnTo>
                <a:lnTo>
                  <a:pt x="994" y="1308"/>
                </a:lnTo>
                <a:lnTo>
                  <a:pt x="1014" y="1278"/>
                </a:lnTo>
                <a:lnTo>
                  <a:pt x="1040" y="1240"/>
                </a:lnTo>
                <a:lnTo>
                  <a:pt x="1066" y="1190"/>
                </a:lnTo>
                <a:lnTo>
                  <a:pt x="1094" y="1130"/>
                </a:lnTo>
                <a:lnTo>
                  <a:pt x="1122" y="1064"/>
                </a:lnTo>
                <a:lnTo>
                  <a:pt x="1136" y="1026"/>
                </a:lnTo>
                <a:lnTo>
                  <a:pt x="1148" y="988"/>
                </a:lnTo>
                <a:lnTo>
                  <a:pt x="1160" y="948"/>
                </a:lnTo>
                <a:lnTo>
                  <a:pt x="1170" y="906"/>
                </a:lnTo>
                <a:lnTo>
                  <a:pt x="1178" y="862"/>
                </a:lnTo>
                <a:lnTo>
                  <a:pt x="1186" y="818"/>
                </a:lnTo>
                <a:lnTo>
                  <a:pt x="1186" y="818"/>
                </a:lnTo>
                <a:lnTo>
                  <a:pt x="1192" y="768"/>
                </a:lnTo>
                <a:lnTo>
                  <a:pt x="1196" y="718"/>
                </a:lnTo>
                <a:lnTo>
                  <a:pt x="1198" y="668"/>
                </a:lnTo>
                <a:lnTo>
                  <a:pt x="1198" y="618"/>
                </a:lnTo>
                <a:lnTo>
                  <a:pt x="1194" y="562"/>
                </a:lnTo>
                <a:lnTo>
                  <a:pt x="1186" y="504"/>
                </a:lnTo>
                <a:lnTo>
                  <a:pt x="1176" y="442"/>
                </a:lnTo>
                <a:lnTo>
                  <a:pt x="1162" y="374"/>
                </a:lnTo>
                <a:lnTo>
                  <a:pt x="1162" y="374"/>
                </a:lnTo>
                <a:lnTo>
                  <a:pt x="1152" y="338"/>
                </a:lnTo>
                <a:lnTo>
                  <a:pt x="1142" y="304"/>
                </a:lnTo>
                <a:lnTo>
                  <a:pt x="1132" y="270"/>
                </a:lnTo>
                <a:lnTo>
                  <a:pt x="1120" y="238"/>
                </a:lnTo>
                <a:lnTo>
                  <a:pt x="1094" y="178"/>
                </a:lnTo>
                <a:lnTo>
                  <a:pt x="1066" y="124"/>
                </a:lnTo>
                <a:lnTo>
                  <a:pt x="1042" y="78"/>
                </a:lnTo>
                <a:lnTo>
                  <a:pt x="1020" y="42"/>
                </a:lnTo>
                <a:lnTo>
                  <a:pt x="992" y="0"/>
                </a:lnTo>
                <a:lnTo>
                  <a:pt x="992" y="0"/>
                </a:lnTo>
                <a:lnTo>
                  <a:pt x="964" y="44"/>
                </a:lnTo>
                <a:lnTo>
                  <a:pt x="944" y="78"/>
                </a:lnTo>
                <a:lnTo>
                  <a:pt x="922" y="118"/>
                </a:lnTo>
                <a:lnTo>
                  <a:pt x="900" y="164"/>
                </a:lnTo>
                <a:lnTo>
                  <a:pt x="876" y="216"/>
                </a:lnTo>
                <a:lnTo>
                  <a:pt x="856" y="270"/>
                </a:lnTo>
                <a:lnTo>
                  <a:pt x="836" y="326"/>
                </a:lnTo>
                <a:lnTo>
                  <a:pt x="836" y="326"/>
                </a:lnTo>
                <a:lnTo>
                  <a:pt x="820" y="390"/>
                </a:lnTo>
                <a:lnTo>
                  <a:pt x="808" y="450"/>
                </a:lnTo>
                <a:lnTo>
                  <a:pt x="798" y="510"/>
                </a:lnTo>
                <a:lnTo>
                  <a:pt x="792" y="570"/>
                </a:lnTo>
                <a:lnTo>
                  <a:pt x="790" y="628"/>
                </a:lnTo>
                <a:lnTo>
                  <a:pt x="790" y="684"/>
                </a:lnTo>
                <a:lnTo>
                  <a:pt x="792" y="742"/>
                </a:lnTo>
                <a:lnTo>
                  <a:pt x="798" y="798"/>
                </a:lnTo>
                <a:lnTo>
                  <a:pt x="798" y="798"/>
                </a:lnTo>
                <a:lnTo>
                  <a:pt x="806" y="852"/>
                </a:lnTo>
                <a:lnTo>
                  <a:pt x="818" y="908"/>
                </a:lnTo>
                <a:lnTo>
                  <a:pt x="830" y="958"/>
                </a:lnTo>
                <a:lnTo>
                  <a:pt x="844" y="1004"/>
                </a:lnTo>
                <a:lnTo>
                  <a:pt x="868" y="1074"/>
                </a:lnTo>
                <a:lnTo>
                  <a:pt x="878" y="1100"/>
                </a:lnTo>
                <a:lnTo>
                  <a:pt x="878" y="1100"/>
                </a:lnTo>
                <a:close/>
                <a:moveTo>
                  <a:pt x="992" y="1260"/>
                </a:moveTo>
                <a:lnTo>
                  <a:pt x="992" y="1260"/>
                </a:lnTo>
                <a:lnTo>
                  <a:pt x="976" y="1222"/>
                </a:lnTo>
                <a:lnTo>
                  <a:pt x="966" y="1198"/>
                </a:lnTo>
                <a:lnTo>
                  <a:pt x="956" y="1172"/>
                </a:lnTo>
                <a:lnTo>
                  <a:pt x="948" y="1140"/>
                </a:lnTo>
                <a:lnTo>
                  <a:pt x="942" y="1104"/>
                </a:lnTo>
                <a:lnTo>
                  <a:pt x="938" y="1066"/>
                </a:lnTo>
                <a:lnTo>
                  <a:pt x="934" y="1022"/>
                </a:lnTo>
                <a:lnTo>
                  <a:pt x="934" y="1022"/>
                </a:lnTo>
                <a:lnTo>
                  <a:pt x="936" y="980"/>
                </a:lnTo>
                <a:lnTo>
                  <a:pt x="942" y="940"/>
                </a:lnTo>
                <a:lnTo>
                  <a:pt x="950" y="904"/>
                </a:lnTo>
                <a:lnTo>
                  <a:pt x="958" y="870"/>
                </a:lnTo>
                <a:lnTo>
                  <a:pt x="968" y="840"/>
                </a:lnTo>
                <a:lnTo>
                  <a:pt x="978" y="816"/>
                </a:lnTo>
                <a:lnTo>
                  <a:pt x="988" y="798"/>
                </a:lnTo>
                <a:lnTo>
                  <a:pt x="994" y="788"/>
                </a:lnTo>
                <a:lnTo>
                  <a:pt x="994" y="788"/>
                </a:lnTo>
                <a:lnTo>
                  <a:pt x="1006" y="814"/>
                </a:lnTo>
                <a:lnTo>
                  <a:pt x="1016" y="836"/>
                </a:lnTo>
                <a:lnTo>
                  <a:pt x="1024" y="864"/>
                </a:lnTo>
                <a:lnTo>
                  <a:pt x="1034" y="894"/>
                </a:lnTo>
                <a:lnTo>
                  <a:pt x="1042" y="930"/>
                </a:lnTo>
                <a:lnTo>
                  <a:pt x="1048" y="970"/>
                </a:lnTo>
                <a:lnTo>
                  <a:pt x="1050" y="1012"/>
                </a:lnTo>
                <a:lnTo>
                  <a:pt x="1050" y="1012"/>
                </a:lnTo>
                <a:lnTo>
                  <a:pt x="1050" y="1054"/>
                </a:lnTo>
                <a:lnTo>
                  <a:pt x="1046" y="1094"/>
                </a:lnTo>
                <a:lnTo>
                  <a:pt x="1040" y="1130"/>
                </a:lnTo>
                <a:lnTo>
                  <a:pt x="1032" y="1164"/>
                </a:lnTo>
                <a:lnTo>
                  <a:pt x="1022" y="1194"/>
                </a:lnTo>
                <a:lnTo>
                  <a:pt x="1012" y="1220"/>
                </a:lnTo>
                <a:lnTo>
                  <a:pt x="1002" y="1242"/>
                </a:lnTo>
                <a:lnTo>
                  <a:pt x="992" y="1260"/>
                </a:lnTo>
                <a:lnTo>
                  <a:pt x="992" y="1260"/>
                </a:lnTo>
                <a:close/>
                <a:moveTo>
                  <a:pt x="838" y="624"/>
                </a:moveTo>
                <a:lnTo>
                  <a:pt x="838" y="624"/>
                </a:lnTo>
                <a:lnTo>
                  <a:pt x="840" y="586"/>
                </a:lnTo>
                <a:lnTo>
                  <a:pt x="844" y="550"/>
                </a:lnTo>
                <a:lnTo>
                  <a:pt x="854" y="480"/>
                </a:lnTo>
                <a:lnTo>
                  <a:pt x="868" y="420"/>
                </a:lnTo>
                <a:lnTo>
                  <a:pt x="878" y="376"/>
                </a:lnTo>
                <a:lnTo>
                  <a:pt x="878" y="376"/>
                </a:lnTo>
                <a:lnTo>
                  <a:pt x="896" y="320"/>
                </a:lnTo>
                <a:lnTo>
                  <a:pt x="916" y="268"/>
                </a:lnTo>
                <a:lnTo>
                  <a:pt x="932" y="224"/>
                </a:lnTo>
                <a:lnTo>
                  <a:pt x="950" y="186"/>
                </a:lnTo>
                <a:lnTo>
                  <a:pt x="976" y="130"/>
                </a:lnTo>
                <a:lnTo>
                  <a:pt x="992" y="102"/>
                </a:lnTo>
                <a:lnTo>
                  <a:pt x="992" y="102"/>
                </a:lnTo>
                <a:lnTo>
                  <a:pt x="1010" y="132"/>
                </a:lnTo>
                <a:lnTo>
                  <a:pt x="1040" y="194"/>
                </a:lnTo>
                <a:lnTo>
                  <a:pt x="1058" y="234"/>
                </a:lnTo>
                <a:lnTo>
                  <a:pt x="1076" y="276"/>
                </a:lnTo>
                <a:lnTo>
                  <a:pt x="1092" y="324"/>
                </a:lnTo>
                <a:lnTo>
                  <a:pt x="1108" y="372"/>
                </a:lnTo>
                <a:lnTo>
                  <a:pt x="1108" y="372"/>
                </a:lnTo>
                <a:lnTo>
                  <a:pt x="1120" y="420"/>
                </a:lnTo>
                <a:lnTo>
                  <a:pt x="1130" y="468"/>
                </a:lnTo>
                <a:lnTo>
                  <a:pt x="1138" y="514"/>
                </a:lnTo>
                <a:lnTo>
                  <a:pt x="1142" y="556"/>
                </a:lnTo>
                <a:lnTo>
                  <a:pt x="1146" y="598"/>
                </a:lnTo>
                <a:lnTo>
                  <a:pt x="1148" y="636"/>
                </a:lnTo>
                <a:lnTo>
                  <a:pt x="1150" y="700"/>
                </a:lnTo>
                <a:lnTo>
                  <a:pt x="1150" y="700"/>
                </a:lnTo>
                <a:lnTo>
                  <a:pt x="1146" y="754"/>
                </a:lnTo>
                <a:lnTo>
                  <a:pt x="1142" y="808"/>
                </a:lnTo>
                <a:lnTo>
                  <a:pt x="1136" y="856"/>
                </a:lnTo>
                <a:lnTo>
                  <a:pt x="1128" y="896"/>
                </a:lnTo>
                <a:lnTo>
                  <a:pt x="1128" y="896"/>
                </a:lnTo>
                <a:lnTo>
                  <a:pt x="1128" y="864"/>
                </a:lnTo>
                <a:lnTo>
                  <a:pt x="1128" y="832"/>
                </a:lnTo>
                <a:lnTo>
                  <a:pt x="1124" y="760"/>
                </a:lnTo>
                <a:lnTo>
                  <a:pt x="1116" y="686"/>
                </a:lnTo>
                <a:lnTo>
                  <a:pt x="1104" y="616"/>
                </a:lnTo>
                <a:lnTo>
                  <a:pt x="1104" y="616"/>
                </a:lnTo>
                <a:lnTo>
                  <a:pt x="1096" y="580"/>
                </a:lnTo>
                <a:lnTo>
                  <a:pt x="1084" y="542"/>
                </a:lnTo>
                <a:lnTo>
                  <a:pt x="1072" y="500"/>
                </a:lnTo>
                <a:lnTo>
                  <a:pt x="1056" y="458"/>
                </a:lnTo>
                <a:lnTo>
                  <a:pt x="1040" y="416"/>
                </a:lnTo>
                <a:lnTo>
                  <a:pt x="1024" y="378"/>
                </a:lnTo>
                <a:lnTo>
                  <a:pt x="1008" y="344"/>
                </a:lnTo>
                <a:lnTo>
                  <a:pt x="992" y="314"/>
                </a:lnTo>
                <a:lnTo>
                  <a:pt x="992" y="314"/>
                </a:lnTo>
                <a:lnTo>
                  <a:pt x="978" y="342"/>
                </a:lnTo>
                <a:lnTo>
                  <a:pt x="962" y="374"/>
                </a:lnTo>
                <a:lnTo>
                  <a:pt x="948" y="408"/>
                </a:lnTo>
                <a:lnTo>
                  <a:pt x="932" y="448"/>
                </a:lnTo>
                <a:lnTo>
                  <a:pt x="918" y="488"/>
                </a:lnTo>
                <a:lnTo>
                  <a:pt x="904" y="532"/>
                </a:lnTo>
                <a:lnTo>
                  <a:pt x="892" y="574"/>
                </a:lnTo>
                <a:lnTo>
                  <a:pt x="882" y="616"/>
                </a:lnTo>
                <a:lnTo>
                  <a:pt x="882" y="616"/>
                </a:lnTo>
                <a:lnTo>
                  <a:pt x="874" y="658"/>
                </a:lnTo>
                <a:lnTo>
                  <a:pt x="868" y="700"/>
                </a:lnTo>
                <a:lnTo>
                  <a:pt x="864" y="742"/>
                </a:lnTo>
                <a:lnTo>
                  <a:pt x="860" y="784"/>
                </a:lnTo>
                <a:lnTo>
                  <a:pt x="858" y="854"/>
                </a:lnTo>
                <a:lnTo>
                  <a:pt x="856" y="898"/>
                </a:lnTo>
                <a:lnTo>
                  <a:pt x="856" y="898"/>
                </a:lnTo>
                <a:lnTo>
                  <a:pt x="850" y="858"/>
                </a:lnTo>
                <a:lnTo>
                  <a:pt x="844" y="794"/>
                </a:lnTo>
                <a:lnTo>
                  <a:pt x="838" y="714"/>
                </a:lnTo>
                <a:lnTo>
                  <a:pt x="838" y="670"/>
                </a:lnTo>
                <a:lnTo>
                  <a:pt x="838" y="624"/>
                </a:lnTo>
                <a:lnTo>
                  <a:pt x="838" y="624"/>
                </a:lnTo>
                <a:close/>
                <a:moveTo>
                  <a:pt x="724" y="1576"/>
                </a:moveTo>
                <a:lnTo>
                  <a:pt x="724" y="1576"/>
                </a:lnTo>
                <a:lnTo>
                  <a:pt x="724" y="1574"/>
                </a:lnTo>
                <a:lnTo>
                  <a:pt x="724" y="1574"/>
                </a:lnTo>
                <a:lnTo>
                  <a:pt x="740" y="1560"/>
                </a:lnTo>
                <a:lnTo>
                  <a:pt x="756" y="1548"/>
                </a:lnTo>
                <a:lnTo>
                  <a:pt x="774" y="1538"/>
                </a:lnTo>
                <a:lnTo>
                  <a:pt x="792" y="1530"/>
                </a:lnTo>
                <a:lnTo>
                  <a:pt x="810" y="1524"/>
                </a:lnTo>
                <a:lnTo>
                  <a:pt x="830" y="1520"/>
                </a:lnTo>
                <a:lnTo>
                  <a:pt x="850" y="1516"/>
                </a:lnTo>
                <a:lnTo>
                  <a:pt x="868" y="1516"/>
                </a:lnTo>
                <a:lnTo>
                  <a:pt x="888" y="1516"/>
                </a:lnTo>
                <a:lnTo>
                  <a:pt x="908" y="1520"/>
                </a:lnTo>
                <a:lnTo>
                  <a:pt x="926" y="1524"/>
                </a:lnTo>
                <a:lnTo>
                  <a:pt x="946" y="1530"/>
                </a:lnTo>
                <a:lnTo>
                  <a:pt x="964" y="1538"/>
                </a:lnTo>
                <a:lnTo>
                  <a:pt x="980" y="1548"/>
                </a:lnTo>
                <a:lnTo>
                  <a:pt x="998" y="1560"/>
                </a:lnTo>
                <a:lnTo>
                  <a:pt x="1012" y="1574"/>
                </a:lnTo>
                <a:lnTo>
                  <a:pt x="1012" y="1574"/>
                </a:lnTo>
                <a:lnTo>
                  <a:pt x="1026" y="1590"/>
                </a:lnTo>
                <a:lnTo>
                  <a:pt x="1038" y="1606"/>
                </a:lnTo>
                <a:lnTo>
                  <a:pt x="1048" y="1624"/>
                </a:lnTo>
                <a:lnTo>
                  <a:pt x="1058" y="1642"/>
                </a:lnTo>
                <a:lnTo>
                  <a:pt x="1064" y="1660"/>
                </a:lnTo>
                <a:lnTo>
                  <a:pt x="1068" y="1680"/>
                </a:lnTo>
                <a:lnTo>
                  <a:pt x="1072" y="1698"/>
                </a:lnTo>
                <a:lnTo>
                  <a:pt x="1072" y="1718"/>
                </a:lnTo>
                <a:lnTo>
                  <a:pt x="1072" y="1738"/>
                </a:lnTo>
                <a:lnTo>
                  <a:pt x="1068" y="1756"/>
                </a:lnTo>
                <a:lnTo>
                  <a:pt x="1064" y="1776"/>
                </a:lnTo>
                <a:lnTo>
                  <a:pt x="1058" y="1794"/>
                </a:lnTo>
                <a:lnTo>
                  <a:pt x="1048" y="1812"/>
                </a:lnTo>
                <a:lnTo>
                  <a:pt x="1038" y="1830"/>
                </a:lnTo>
                <a:lnTo>
                  <a:pt x="1026" y="1846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0" y="1864"/>
                </a:lnTo>
                <a:lnTo>
                  <a:pt x="1010" y="1864"/>
                </a:lnTo>
                <a:lnTo>
                  <a:pt x="980" y="1892"/>
                </a:lnTo>
                <a:lnTo>
                  <a:pt x="946" y="1914"/>
                </a:lnTo>
                <a:lnTo>
                  <a:pt x="912" y="1936"/>
                </a:lnTo>
                <a:lnTo>
                  <a:pt x="876" y="1952"/>
                </a:lnTo>
                <a:lnTo>
                  <a:pt x="840" y="1964"/>
                </a:lnTo>
                <a:lnTo>
                  <a:pt x="802" y="1974"/>
                </a:lnTo>
                <a:lnTo>
                  <a:pt x="762" y="1980"/>
                </a:lnTo>
                <a:lnTo>
                  <a:pt x="724" y="1982"/>
                </a:lnTo>
                <a:lnTo>
                  <a:pt x="724" y="1982"/>
                </a:lnTo>
                <a:lnTo>
                  <a:pt x="684" y="1980"/>
                </a:lnTo>
                <a:lnTo>
                  <a:pt x="646" y="1974"/>
                </a:lnTo>
                <a:lnTo>
                  <a:pt x="608" y="1964"/>
                </a:lnTo>
                <a:lnTo>
                  <a:pt x="570" y="1952"/>
                </a:lnTo>
                <a:lnTo>
                  <a:pt x="534" y="1934"/>
                </a:lnTo>
                <a:lnTo>
                  <a:pt x="500" y="1914"/>
                </a:lnTo>
                <a:lnTo>
                  <a:pt x="468" y="1890"/>
                </a:lnTo>
                <a:lnTo>
                  <a:pt x="436" y="1862"/>
                </a:lnTo>
                <a:lnTo>
                  <a:pt x="436" y="1862"/>
                </a:lnTo>
                <a:lnTo>
                  <a:pt x="412" y="1836"/>
                </a:lnTo>
                <a:lnTo>
                  <a:pt x="390" y="1806"/>
                </a:lnTo>
                <a:lnTo>
                  <a:pt x="370" y="1776"/>
                </a:lnTo>
                <a:lnTo>
                  <a:pt x="354" y="1746"/>
                </a:lnTo>
                <a:lnTo>
                  <a:pt x="342" y="1714"/>
                </a:lnTo>
                <a:lnTo>
                  <a:pt x="332" y="1680"/>
                </a:lnTo>
                <a:lnTo>
                  <a:pt x="324" y="1648"/>
                </a:lnTo>
                <a:lnTo>
                  <a:pt x="320" y="1614"/>
                </a:lnTo>
                <a:lnTo>
                  <a:pt x="318" y="1578"/>
                </a:lnTo>
                <a:lnTo>
                  <a:pt x="318" y="1544"/>
                </a:lnTo>
                <a:lnTo>
                  <a:pt x="322" y="1510"/>
                </a:lnTo>
                <a:lnTo>
                  <a:pt x="330" y="1478"/>
                </a:lnTo>
                <a:lnTo>
                  <a:pt x="340" y="1444"/>
                </a:lnTo>
                <a:lnTo>
                  <a:pt x="352" y="1412"/>
                </a:lnTo>
                <a:lnTo>
                  <a:pt x="368" y="1380"/>
                </a:lnTo>
                <a:lnTo>
                  <a:pt x="386" y="1350"/>
                </a:lnTo>
                <a:lnTo>
                  <a:pt x="386" y="1350"/>
                </a:lnTo>
                <a:lnTo>
                  <a:pt x="410" y="1320"/>
                </a:lnTo>
                <a:lnTo>
                  <a:pt x="436" y="1290"/>
                </a:lnTo>
                <a:lnTo>
                  <a:pt x="436" y="1290"/>
                </a:lnTo>
                <a:lnTo>
                  <a:pt x="468" y="1262"/>
                </a:lnTo>
                <a:lnTo>
                  <a:pt x="500" y="1238"/>
                </a:lnTo>
                <a:lnTo>
                  <a:pt x="534" y="1218"/>
                </a:lnTo>
                <a:lnTo>
                  <a:pt x="570" y="1202"/>
                </a:lnTo>
                <a:lnTo>
                  <a:pt x="608" y="1188"/>
                </a:lnTo>
                <a:lnTo>
                  <a:pt x="646" y="1178"/>
                </a:lnTo>
                <a:lnTo>
                  <a:pt x="684" y="1174"/>
                </a:lnTo>
                <a:lnTo>
                  <a:pt x="724" y="1172"/>
                </a:lnTo>
                <a:lnTo>
                  <a:pt x="724" y="630"/>
                </a:lnTo>
                <a:lnTo>
                  <a:pt x="724" y="630"/>
                </a:lnTo>
                <a:lnTo>
                  <a:pt x="686" y="630"/>
                </a:lnTo>
                <a:lnTo>
                  <a:pt x="650" y="634"/>
                </a:lnTo>
                <a:lnTo>
                  <a:pt x="614" y="638"/>
                </a:lnTo>
                <a:lnTo>
                  <a:pt x="578" y="644"/>
                </a:lnTo>
                <a:lnTo>
                  <a:pt x="542" y="652"/>
                </a:lnTo>
                <a:lnTo>
                  <a:pt x="508" y="662"/>
                </a:lnTo>
                <a:lnTo>
                  <a:pt x="474" y="674"/>
                </a:lnTo>
                <a:lnTo>
                  <a:pt x="442" y="686"/>
                </a:lnTo>
                <a:lnTo>
                  <a:pt x="410" y="700"/>
                </a:lnTo>
                <a:lnTo>
                  <a:pt x="378" y="716"/>
                </a:lnTo>
                <a:lnTo>
                  <a:pt x="348" y="734"/>
                </a:lnTo>
                <a:lnTo>
                  <a:pt x="320" y="752"/>
                </a:lnTo>
                <a:lnTo>
                  <a:pt x="290" y="772"/>
                </a:lnTo>
                <a:lnTo>
                  <a:pt x="264" y="794"/>
                </a:lnTo>
                <a:lnTo>
                  <a:pt x="238" y="816"/>
                </a:lnTo>
                <a:lnTo>
                  <a:pt x="212" y="840"/>
                </a:lnTo>
                <a:lnTo>
                  <a:pt x="188" y="866"/>
                </a:lnTo>
                <a:lnTo>
                  <a:pt x="166" y="892"/>
                </a:lnTo>
                <a:lnTo>
                  <a:pt x="144" y="920"/>
                </a:lnTo>
                <a:lnTo>
                  <a:pt x="124" y="948"/>
                </a:lnTo>
                <a:lnTo>
                  <a:pt x="104" y="976"/>
                </a:lnTo>
                <a:lnTo>
                  <a:pt x="88" y="1006"/>
                </a:lnTo>
                <a:lnTo>
                  <a:pt x="72" y="1038"/>
                </a:lnTo>
                <a:lnTo>
                  <a:pt x="56" y="1070"/>
                </a:lnTo>
                <a:lnTo>
                  <a:pt x="44" y="1102"/>
                </a:lnTo>
                <a:lnTo>
                  <a:pt x="32" y="1136"/>
                </a:lnTo>
                <a:lnTo>
                  <a:pt x="22" y="1170"/>
                </a:lnTo>
                <a:lnTo>
                  <a:pt x="14" y="1206"/>
                </a:lnTo>
                <a:lnTo>
                  <a:pt x="8" y="1240"/>
                </a:lnTo>
                <a:lnTo>
                  <a:pt x="4" y="1276"/>
                </a:lnTo>
                <a:lnTo>
                  <a:pt x="0" y="1314"/>
                </a:lnTo>
                <a:lnTo>
                  <a:pt x="0" y="1350"/>
                </a:lnTo>
                <a:lnTo>
                  <a:pt x="0" y="1350"/>
                </a:lnTo>
                <a:lnTo>
                  <a:pt x="0" y="1388"/>
                </a:lnTo>
                <a:lnTo>
                  <a:pt x="4" y="1424"/>
                </a:lnTo>
                <a:lnTo>
                  <a:pt x="8" y="1460"/>
                </a:lnTo>
                <a:lnTo>
                  <a:pt x="14" y="1496"/>
                </a:lnTo>
                <a:lnTo>
                  <a:pt x="22" y="1530"/>
                </a:lnTo>
                <a:lnTo>
                  <a:pt x="32" y="1564"/>
                </a:lnTo>
                <a:lnTo>
                  <a:pt x="44" y="1598"/>
                </a:lnTo>
                <a:lnTo>
                  <a:pt x="56" y="1630"/>
                </a:lnTo>
                <a:lnTo>
                  <a:pt x="72" y="1662"/>
                </a:lnTo>
                <a:lnTo>
                  <a:pt x="88" y="1694"/>
                </a:lnTo>
                <a:lnTo>
                  <a:pt x="104" y="1724"/>
                </a:lnTo>
                <a:lnTo>
                  <a:pt x="124" y="1754"/>
                </a:lnTo>
                <a:lnTo>
                  <a:pt x="144" y="1782"/>
                </a:lnTo>
                <a:lnTo>
                  <a:pt x="166" y="1808"/>
                </a:lnTo>
                <a:lnTo>
                  <a:pt x="188" y="1836"/>
                </a:lnTo>
                <a:lnTo>
                  <a:pt x="212" y="1860"/>
                </a:lnTo>
                <a:lnTo>
                  <a:pt x="238" y="1884"/>
                </a:lnTo>
                <a:lnTo>
                  <a:pt x="264" y="1906"/>
                </a:lnTo>
                <a:lnTo>
                  <a:pt x="290" y="1928"/>
                </a:lnTo>
                <a:lnTo>
                  <a:pt x="320" y="1948"/>
                </a:lnTo>
                <a:lnTo>
                  <a:pt x="348" y="1966"/>
                </a:lnTo>
                <a:lnTo>
                  <a:pt x="378" y="1984"/>
                </a:lnTo>
                <a:lnTo>
                  <a:pt x="410" y="2000"/>
                </a:lnTo>
                <a:lnTo>
                  <a:pt x="442" y="2014"/>
                </a:lnTo>
                <a:lnTo>
                  <a:pt x="474" y="2028"/>
                </a:lnTo>
                <a:lnTo>
                  <a:pt x="508" y="2038"/>
                </a:lnTo>
                <a:lnTo>
                  <a:pt x="542" y="2048"/>
                </a:lnTo>
                <a:lnTo>
                  <a:pt x="578" y="2056"/>
                </a:lnTo>
                <a:lnTo>
                  <a:pt x="614" y="2062"/>
                </a:lnTo>
                <a:lnTo>
                  <a:pt x="650" y="2068"/>
                </a:lnTo>
                <a:lnTo>
                  <a:pt x="686" y="2070"/>
                </a:lnTo>
                <a:lnTo>
                  <a:pt x="724" y="2072"/>
                </a:lnTo>
                <a:lnTo>
                  <a:pt x="724" y="2072"/>
                </a:lnTo>
                <a:lnTo>
                  <a:pt x="762" y="2070"/>
                </a:lnTo>
                <a:lnTo>
                  <a:pt x="800" y="2068"/>
                </a:lnTo>
                <a:lnTo>
                  <a:pt x="838" y="2062"/>
                </a:lnTo>
                <a:lnTo>
                  <a:pt x="876" y="2056"/>
                </a:lnTo>
                <a:lnTo>
                  <a:pt x="912" y="2046"/>
                </a:lnTo>
                <a:lnTo>
                  <a:pt x="948" y="2036"/>
                </a:lnTo>
                <a:lnTo>
                  <a:pt x="982" y="2024"/>
                </a:lnTo>
                <a:lnTo>
                  <a:pt x="1016" y="2010"/>
                </a:lnTo>
                <a:lnTo>
                  <a:pt x="1050" y="1994"/>
                </a:lnTo>
                <a:lnTo>
                  <a:pt x="1082" y="1976"/>
                </a:lnTo>
                <a:lnTo>
                  <a:pt x="1114" y="1958"/>
                </a:lnTo>
                <a:lnTo>
                  <a:pt x="1144" y="1938"/>
                </a:lnTo>
                <a:lnTo>
                  <a:pt x="1172" y="1916"/>
                </a:lnTo>
                <a:lnTo>
                  <a:pt x="1200" y="1894"/>
                </a:lnTo>
                <a:lnTo>
                  <a:pt x="1226" y="1868"/>
                </a:lnTo>
                <a:lnTo>
                  <a:pt x="1252" y="1844"/>
                </a:lnTo>
                <a:lnTo>
                  <a:pt x="1252" y="1348"/>
                </a:lnTo>
                <a:lnTo>
                  <a:pt x="724" y="1348"/>
                </a:lnTo>
                <a:lnTo>
                  <a:pt x="724" y="15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ru-RU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86389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 с цветным фон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BackGroundTitleSlide"/>
          <p:cNvPicPr>
            <a:picLocks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2000" y="3608388"/>
            <a:ext cx="4284663" cy="2160587"/>
          </a:xfrm>
        </p:spPr>
        <p:txBody>
          <a:bodyPr anchor="t">
            <a:noAutofit/>
          </a:bodyPr>
          <a:lstStyle>
            <a:lvl1pPr>
              <a:defRPr sz="2200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Введите название презентации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7338" y="5445124"/>
            <a:ext cx="4157662" cy="216000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Введите название предприятия</a:t>
            </a:r>
            <a:endParaRPr lang="ru-RU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87338" y="5674156"/>
            <a:ext cx="4140000" cy="215444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400" b="0" dirty="0" smtClean="0">
                <a:solidFill>
                  <a:schemeClr val="bg2">
                    <a:lumMod val="75000"/>
                  </a:schemeClr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ru-RU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ts val="300"/>
              </a:spcBef>
              <a:spcAft>
                <a:spcPts val="300"/>
              </a:spcAft>
            </a:pPr>
            <a:r>
              <a:rPr lang="ru-RU" dirty="0" smtClean="0"/>
              <a:t>Введите название подразделения</a:t>
            </a:r>
            <a:endParaRPr lang="ru-RU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87338" y="5900956"/>
            <a:ext cx="4140000" cy="215444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400" b="0" baseline="0" dirty="0" smtClean="0">
                <a:solidFill>
                  <a:schemeClr val="bg2">
                    <a:lumMod val="75000"/>
                  </a:schemeClr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ru-RU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ts val="300"/>
              </a:spcBef>
              <a:spcAft>
                <a:spcPts val="300"/>
              </a:spcAft>
            </a:pPr>
            <a:r>
              <a:rPr lang="ru-RU" dirty="0" smtClean="0"/>
              <a:t>Введите имя автора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287338" y="6127756"/>
            <a:ext cx="4140000" cy="215444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400" b="0" dirty="0" smtClean="0">
                <a:solidFill>
                  <a:schemeClr val="bg2">
                    <a:lumMod val="75000"/>
                  </a:schemeClr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ru-RU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>
              <a:spcBef>
                <a:spcPts val="300"/>
              </a:spcBef>
              <a:spcAft>
                <a:spcPts val="300"/>
              </a:spcAft>
            </a:pPr>
            <a:r>
              <a:rPr lang="ru-RU" dirty="0" smtClean="0"/>
              <a:t>Введите дату</a:t>
            </a:r>
            <a:endParaRPr lang="ru-RU" dirty="0"/>
          </a:p>
        </p:txBody>
      </p:sp>
      <p:grpSp>
        <p:nvGrpSpPr>
          <p:cNvPr id="11" name="TitleLogoRus"/>
          <p:cNvGrpSpPr>
            <a:grpSpLocks noChangeAspect="1"/>
          </p:cNvGrpSpPr>
          <p:nvPr/>
        </p:nvGrpSpPr>
        <p:grpSpPr bwMode="auto">
          <a:xfrm>
            <a:off x="7884368" y="5886796"/>
            <a:ext cx="957932" cy="452631"/>
            <a:chOff x="264" y="1159"/>
            <a:chExt cx="3492" cy="1650"/>
          </a:xfrm>
          <a:solidFill>
            <a:schemeClr val="accent3"/>
          </a:solidFill>
        </p:grpSpPr>
        <p:sp>
          <p:nvSpPr>
            <p:cNvPr id="12" name="Freeform 6"/>
            <p:cNvSpPr>
              <a:spLocks noEditPoints="1"/>
            </p:cNvSpPr>
            <p:nvPr userDrawn="1"/>
          </p:nvSpPr>
          <p:spPr bwMode="auto">
            <a:xfrm>
              <a:off x="2996" y="1657"/>
              <a:ext cx="258" cy="576"/>
            </a:xfrm>
            <a:custGeom>
              <a:avLst/>
              <a:gdLst>
                <a:gd name="T0" fmla="*/ 128 w 258"/>
                <a:gd name="T1" fmla="*/ 504 h 576"/>
                <a:gd name="T2" fmla="*/ 112 w 258"/>
                <a:gd name="T3" fmla="*/ 498 h 576"/>
                <a:gd name="T4" fmla="*/ 104 w 258"/>
                <a:gd name="T5" fmla="*/ 482 h 576"/>
                <a:gd name="T6" fmla="*/ 104 w 258"/>
                <a:gd name="T7" fmla="*/ 94 h 576"/>
                <a:gd name="T8" fmla="*/ 104 w 258"/>
                <a:gd name="T9" fmla="*/ 92 h 576"/>
                <a:gd name="T10" fmla="*/ 106 w 258"/>
                <a:gd name="T11" fmla="*/ 84 h 576"/>
                <a:gd name="T12" fmla="*/ 120 w 258"/>
                <a:gd name="T13" fmla="*/ 72 h 576"/>
                <a:gd name="T14" fmla="*/ 128 w 258"/>
                <a:gd name="T15" fmla="*/ 72 h 576"/>
                <a:gd name="T16" fmla="*/ 146 w 258"/>
                <a:gd name="T17" fmla="*/ 78 h 576"/>
                <a:gd name="T18" fmla="*/ 154 w 258"/>
                <a:gd name="T19" fmla="*/ 92 h 576"/>
                <a:gd name="T20" fmla="*/ 154 w 258"/>
                <a:gd name="T21" fmla="*/ 94 h 576"/>
                <a:gd name="T22" fmla="*/ 154 w 258"/>
                <a:gd name="T23" fmla="*/ 482 h 576"/>
                <a:gd name="T24" fmla="*/ 152 w 258"/>
                <a:gd name="T25" fmla="*/ 490 h 576"/>
                <a:gd name="T26" fmla="*/ 138 w 258"/>
                <a:gd name="T27" fmla="*/ 502 h 576"/>
                <a:gd name="T28" fmla="*/ 176 w 258"/>
                <a:gd name="T29" fmla="*/ 0 h 576"/>
                <a:gd name="T30" fmla="*/ 82 w 258"/>
                <a:gd name="T31" fmla="*/ 0 h 576"/>
                <a:gd name="T32" fmla="*/ 56 w 258"/>
                <a:gd name="T33" fmla="*/ 2 h 576"/>
                <a:gd name="T34" fmla="*/ 36 w 258"/>
                <a:gd name="T35" fmla="*/ 10 h 576"/>
                <a:gd name="T36" fmla="*/ 22 w 258"/>
                <a:gd name="T37" fmla="*/ 22 h 576"/>
                <a:gd name="T38" fmla="*/ 12 w 258"/>
                <a:gd name="T39" fmla="*/ 36 h 576"/>
                <a:gd name="T40" fmla="*/ 2 w 258"/>
                <a:gd name="T41" fmla="*/ 70 h 576"/>
                <a:gd name="T42" fmla="*/ 0 w 258"/>
                <a:gd name="T43" fmla="*/ 102 h 576"/>
                <a:gd name="T44" fmla="*/ 0 w 258"/>
                <a:gd name="T45" fmla="*/ 472 h 576"/>
                <a:gd name="T46" fmla="*/ 2 w 258"/>
                <a:gd name="T47" fmla="*/ 506 h 576"/>
                <a:gd name="T48" fmla="*/ 12 w 258"/>
                <a:gd name="T49" fmla="*/ 540 h 576"/>
                <a:gd name="T50" fmla="*/ 22 w 258"/>
                <a:gd name="T51" fmla="*/ 554 h 576"/>
                <a:gd name="T52" fmla="*/ 36 w 258"/>
                <a:gd name="T53" fmla="*/ 566 h 576"/>
                <a:gd name="T54" fmla="*/ 56 w 258"/>
                <a:gd name="T55" fmla="*/ 572 h 576"/>
                <a:gd name="T56" fmla="*/ 82 w 258"/>
                <a:gd name="T57" fmla="*/ 576 h 576"/>
                <a:gd name="T58" fmla="*/ 176 w 258"/>
                <a:gd name="T59" fmla="*/ 576 h 576"/>
                <a:gd name="T60" fmla="*/ 202 w 258"/>
                <a:gd name="T61" fmla="*/ 572 h 576"/>
                <a:gd name="T62" fmla="*/ 222 w 258"/>
                <a:gd name="T63" fmla="*/ 566 h 576"/>
                <a:gd name="T64" fmla="*/ 236 w 258"/>
                <a:gd name="T65" fmla="*/ 554 h 576"/>
                <a:gd name="T66" fmla="*/ 246 w 258"/>
                <a:gd name="T67" fmla="*/ 540 h 576"/>
                <a:gd name="T68" fmla="*/ 256 w 258"/>
                <a:gd name="T69" fmla="*/ 506 h 576"/>
                <a:gd name="T70" fmla="*/ 258 w 258"/>
                <a:gd name="T71" fmla="*/ 472 h 576"/>
                <a:gd name="T72" fmla="*/ 258 w 258"/>
                <a:gd name="T73" fmla="*/ 102 h 576"/>
                <a:gd name="T74" fmla="*/ 256 w 258"/>
                <a:gd name="T75" fmla="*/ 70 h 576"/>
                <a:gd name="T76" fmla="*/ 246 w 258"/>
                <a:gd name="T77" fmla="*/ 36 h 576"/>
                <a:gd name="T78" fmla="*/ 236 w 258"/>
                <a:gd name="T79" fmla="*/ 22 h 576"/>
                <a:gd name="T80" fmla="*/ 222 w 258"/>
                <a:gd name="T81" fmla="*/ 10 h 576"/>
                <a:gd name="T82" fmla="*/ 202 w 258"/>
                <a:gd name="T83" fmla="*/ 2 h 576"/>
                <a:gd name="T84" fmla="*/ 176 w 258"/>
                <a:gd name="T85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58" h="576">
                  <a:moveTo>
                    <a:pt x="128" y="504"/>
                  </a:moveTo>
                  <a:lnTo>
                    <a:pt x="128" y="504"/>
                  </a:lnTo>
                  <a:lnTo>
                    <a:pt x="120" y="502"/>
                  </a:lnTo>
                  <a:lnTo>
                    <a:pt x="112" y="498"/>
                  </a:lnTo>
                  <a:lnTo>
                    <a:pt x="106" y="490"/>
                  </a:lnTo>
                  <a:lnTo>
                    <a:pt x="104" y="482"/>
                  </a:lnTo>
                  <a:lnTo>
                    <a:pt x="104" y="482"/>
                  </a:lnTo>
                  <a:lnTo>
                    <a:pt x="104" y="94"/>
                  </a:lnTo>
                  <a:lnTo>
                    <a:pt x="104" y="94"/>
                  </a:lnTo>
                  <a:lnTo>
                    <a:pt x="104" y="92"/>
                  </a:lnTo>
                  <a:lnTo>
                    <a:pt x="104" y="92"/>
                  </a:lnTo>
                  <a:lnTo>
                    <a:pt x="106" y="84"/>
                  </a:lnTo>
                  <a:lnTo>
                    <a:pt x="112" y="78"/>
                  </a:lnTo>
                  <a:lnTo>
                    <a:pt x="120" y="72"/>
                  </a:lnTo>
                  <a:lnTo>
                    <a:pt x="128" y="72"/>
                  </a:lnTo>
                  <a:lnTo>
                    <a:pt x="128" y="72"/>
                  </a:lnTo>
                  <a:lnTo>
                    <a:pt x="138" y="72"/>
                  </a:lnTo>
                  <a:lnTo>
                    <a:pt x="146" y="78"/>
                  </a:lnTo>
                  <a:lnTo>
                    <a:pt x="150" y="84"/>
                  </a:lnTo>
                  <a:lnTo>
                    <a:pt x="154" y="92"/>
                  </a:lnTo>
                  <a:lnTo>
                    <a:pt x="154" y="94"/>
                  </a:lnTo>
                  <a:lnTo>
                    <a:pt x="154" y="94"/>
                  </a:lnTo>
                  <a:lnTo>
                    <a:pt x="154" y="480"/>
                  </a:lnTo>
                  <a:lnTo>
                    <a:pt x="154" y="482"/>
                  </a:lnTo>
                  <a:lnTo>
                    <a:pt x="154" y="482"/>
                  </a:lnTo>
                  <a:lnTo>
                    <a:pt x="152" y="490"/>
                  </a:lnTo>
                  <a:lnTo>
                    <a:pt x="146" y="498"/>
                  </a:lnTo>
                  <a:lnTo>
                    <a:pt x="138" y="502"/>
                  </a:lnTo>
                  <a:lnTo>
                    <a:pt x="128" y="504"/>
                  </a:lnTo>
                  <a:close/>
                  <a:moveTo>
                    <a:pt x="176" y="0"/>
                  </a:moveTo>
                  <a:lnTo>
                    <a:pt x="82" y="0"/>
                  </a:lnTo>
                  <a:lnTo>
                    <a:pt x="82" y="0"/>
                  </a:lnTo>
                  <a:lnTo>
                    <a:pt x="68" y="0"/>
                  </a:lnTo>
                  <a:lnTo>
                    <a:pt x="56" y="2"/>
                  </a:lnTo>
                  <a:lnTo>
                    <a:pt x="46" y="6"/>
                  </a:lnTo>
                  <a:lnTo>
                    <a:pt x="36" y="10"/>
                  </a:lnTo>
                  <a:lnTo>
                    <a:pt x="28" y="16"/>
                  </a:lnTo>
                  <a:lnTo>
                    <a:pt x="22" y="22"/>
                  </a:lnTo>
                  <a:lnTo>
                    <a:pt x="16" y="28"/>
                  </a:lnTo>
                  <a:lnTo>
                    <a:pt x="12" y="36"/>
                  </a:lnTo>
                  <a:lnTo>
                    <a:pt x="6" y="52"/>
                  </a:lnTo>
                  <a:lnTo>
                    <a:pt x="2" y="70"/>
                  </a:lnTo>
                  <a:lnTo>
                    <a:pt x="0" y="86"/>
                  </a:lnTo>
                  <a:lnTo>
                    <a:pt x="0" y="102"/>
                  </a:lnTo>
                  <a:lnTo>
                    <a:pt x="0" y="472"/>
                  </a:lnTo>
                  <a:lnTo>
                    <a:pt x="0" y="472"/>
                  </a:lnTo>
                  <a:lnTo>
                    <a:pt x="0" y="488"/>
                  </a:lnTo>
                  <a:lnTo>
                    <a:pt x="2" y="506"/>
                  </a:lnTo>
                  <a:lnTo>
                    <a:pt x="6" y="524"/>
                  </a:lnTo>
                  <a:lnTo>
                    <a:pt x="12" y="540"/>
                  </a:lnTo>
                  <a:lnTo>
                    <a:pt x="16" y="546"/>
                  </a:lnTo>
                  <a:lnTo>
                    <a:pt x="22" y="554"/>
                  </a:lnTo>
                  <a:lnTo>
                    <a:pt x="28" y="560"/>
                  </a:lnTo>
                  <a:lnTo>
                    <a:pt x="36" y="566"/>
                  </a:lnTo>
                  <a:lnTo>
                    <a:pt x="46" y="570"/>
                  </a:lnTo>
                  <a:lnTo>
                    <a:pt x="56" y="572"/>
                  </a:lnTo>
                  <a:lnTo>
                    <a:pt x="68" y="574"/>
                  </a:lnTo>
                  <a:lnTo>
                    <a:pt x="82" y="576"/>
                  </a:lnTo>
                  <a:lnTo>
                    <a:pt x="176" y="576"/>
                  </a:lnTo>
                  <a:lnTo>
                    <a:pt x="176" y="576"/>
                  </a:lnTo>
                  <a:lnTo>
                    <a:pt x="188" y="574"/>
                  </a:lnTo>
                  <a:lnTo>
                    <a:pt x="202" y="572"/>
                  </a:lnTo>
                  <a:lnTo>
                    <a:pt x="212" y="570"/>
                  </a:lnTo>
                  <a:lnTo>
                    <a:pt x="222" y="566"/>
                  </a:lnTo>
                  <a:lnTo>
                    <a:pt x="228" y="560"/>
                  </a:lnTo>
                  <a:lnTo>
                    <a:pt x="236" y="554"/>
                  </a:lnTo>
                  <a:lnTo>
                    <a:pt x="242" y="546"/>
                  </a:lnTo>
                  <a:lnTo>
                    <a:pt x="246" y="540"/>
                  </a:lnTo>
                  <a:lnTo>
                    <a:pt x="252" y="524"/>
                  </a:lnTo>
                  <a:lnTo>
                    <a:pt x="256" y="506"/>
                  </a:lnTo>
                  <a:lnTo>
                    <a:pt x="258" y="488"/>
                  </a:lnTo>
                  <a:lnTo>
                    <a:pt x="258" y="472"/>
                  </a:lnTo>
                  <a:lnTo>
                    <a:pt x="258" y="102"/>
                  </a:lnTo>
                  <a:lnTo>
                    <a:pt x="258" y="102"/>
                  </a:lnTo>
                  <a:lnTo>
                    <a:pt x="258" y="86"/>
                  </a:lnTo>
                  <a:lnTo>
                    <a:pt x="256" y="70"/>
                  </a:lnTo>
                  <a:lnTo>
                    <a:pt x="252" y="52"/>
                  </a:lnTo>
                  <a:lnTo>
                    <a:pt x="246" y="36"/>
                  </a:lnTo>
                  <a:lnTo>
                    <a:pt x="242" y="28"/>
                  </a:lnTo>
                  <a:lnTo>
                    <a:pt x="236" y="22"/>
                  </a:lnTo>
                  <a:lnTo>
                    <a:pt x="228" y="16"/>
                  </a:lnTo>
                  <a:lnTo>
                    <a:pt x="222" y="10"/>
                  </a:lnTo>
                  <a:lnTo>
                    <a:pt x="212" y="6"/>
                  </a:lnTo>
                  <a:lnTo>
                    <a:pt x="202" y="2"/>
                  </a:lnTo>
                  <a:lnTo>
                    <a:pt x="188" y="0"/>
                  </a:lnTo>
                  <a:lnTo>
                    <a:pt x="17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13" name="Freeform 9"/>
            <p:cNvSpPr>
              <a:spLocks/>
            </p:cNvSpPr>
            <p:nvPr userDrawn="1"/>
          </p:nvSpPr>
          <p:spPr bwMode="auto">
            <a:xfrm>
              <a:off x="1428" y="1657"/>
              <a:ext cx="214" cy="576"/>
            </a:xfrm>
            <a:custGeom>
              <a:avLst/>
              <a:gdLst>
                <a:gd name="T0" fmla="*/ 0 w 214"/>
                <a:gd name="T1" fmla="*/ 0 h 576"/>
                <a:gd name="T2" fmla="*/ 214 w 214"/>
                <a:gd name="T3" fmla="*/ 0 h 576"/>
                <a:gd name="T4" fmla="*/ 214 w 214"/>
                <a:gd name="T5" fmla="*/ 72 h 576"/>
                <a:gd name="T6" fmla="*/ 112 w 214"/>
                <a:gd name="T7" fmla="*/ 72 h 576"/>
                <a:gd name="T8" fmla="*/ 112 w 214"/>
                <a:gd name="T9" fmla="*/ 576 h 576"/>
                <a:gd name="T10" fmla="*/ 0 w 214"/>
                <a:gd name="T11" fmla="*/ 576 h 576"/>
                <a:gd name="T12" fmla="*/ 0 w 214"/>
                <a:gd name="T13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576">
                  <a:moveTo>
                    <a:pt x="0" y="0"/>
                  </a:moveTo>
                  <a:lnTo>
                    <a:pt x="214" y="0"/>
                  </a:lnTo>
                  <a:lnTo>
                    <a:pt x="214" y="72"/>
                  </a:lnTo>
                  <a:lnTo>
                    <a:pt x="112" y="72"/>
                  </a:lnTo>
                  <a:lnTo>
                    <a:pt x="112" y="576"/>
                  </a:lnTo>
                  <a:lnTo>
                    <a:pt x="0" y="57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14" name="Freeform 10"/>
            <p:cNvSpPr>
              <a:spLocks noEditPoints="1"/>
            </p:cNvSpPr>
            <p:nvPr userDrawn="1"/>
          </p:nvSpPr>
          <p:spPr bwMode="auto">
            <a:xfrm>
              <a:off x="1658" y="1657"/>
              <a:ext cx="292" cy="576"/>
            </a:xfrm>
            <a:custGeom>
              <a:avLst/>
              <a:gdLst>
                <a:gd name="T0" fmla="*/ 0 w 292"/>
                <a:gd name="T1" fmla="*/ 576 h 576"/>
                <a:gd name="T2" fmla="*/ 110 w 292"/>
                <a:gd name="T3" fmla="*/ 576 h 576"/>
                <a:gd name="T4" fmla="*/ 120 w 292"/>
                <a:gd name="T5" fmla="*/ 422 h 576"/>
                <a:gd name="T6" fmla="*/ 172 w 292"/>
                <a:gd name="T7" fmla="*/ 422 h 576"/>
                <a:gd name="T8" fmla="*/ 182 w 292"/>
                <a:gd name="T9" fmla="*/ 576 h 576"/>
                <a:gd name="T10" fmla="*/ 292 w 292"/>
                <a:gd name="T11" fmla="*/ 576 h 576"/>
                <a:gd name="T12" fmla="*/ 234 w 292"/>
                <a:gd name="T13" fmla="*/ 0 h 576"/>
                <a:gd name="T14" fmla="*/ 58 w 292"/>
                <a:gd name="T15" fmla="*/ 0 h 576"/>
                <a:gd name="T16" fmla="*/ 0 w 292"/>
                <a:gd name="T17" fmla="*/ 576 h 576"/>
                <a:gd name="T18" fmla="*/ 124 w 292"/>
                <a:gd name="T19" fmla="*/ 360 h 576"/>
                <a:gd name="T20" fmla="*/ 144 w 292"/>
                <a:gd name="T21" fmla="*/ 72 h 576"/>
                <a:gd name="T22" fmla="*/ 150 w 292"/>
                <a:gd name="T23" fmla="*/ 72 h 576"/>
                <a:gd name="T24" fmla="*/ 168 w 292"/>
                <a:gd name="T25" fmla="*/ 360 h 576"/>
                <a:gd name="T26" fmla="*/ 124 w 292"/>
                <a:gd name="T27" fmla="*/ 36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2" h="576">
                  <a:moveTo>
                    <a:pt x="0" y="576"/>
                  </a:moveTo>
                  <a:lnTo>
                    <a:pt x="110" y="576"/>
                  </a:lnTo>
                  <a:lnTo>
                    <a:pt x="120" y="422"/>
                  </a:lnTo>
                  <a:lnTo>
                    <a:pt x="172" y="422"/>
                  </a:lnTo>
                  <a:lnTo>
                    <a:pt x="182" y="576"/>
                  </a:lnTo>
                  <a:lnTo>
                    <a:pt x="292" y="576"/>
                  </a:lnTo>
                  <a:lnTo>
                    <a:pt x="234" y="0"/>
                  </a:lnTo>
                  <a:lnTo>
                    <a:pt x="58" y="0"/>
                  </a:lnTo>
                  <a:lnTo>
                    <a:pt x="0" y="576"/>
                  </a:lnTo>
                  <a:close/>
                  <a:moveTo>
                    <a:pt x="124" y="360"/>
                  </a:moveTo>
                  <a:lnTo>
                    <a:pt x="144" y="72"/>
                  </a:lnTo>
                  <a:lnTo>
                    <a:pt x="150" y="72"/>
                  </a:lnTo>
                  <a:lnTo>
                    <a:pt x="168" y="360"/>
                  </a:lnTo>
                  <a:lnTo>
                    <a:pt x="124" y="3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15" name="Freeform 11"/>
            <p:cNvSpPr>
              <a:spLocks/>
            </p:cNvSpPr>
            <p:nvPr userDrawn="1"/>
          </p:nvSpPr>
          <p:spPr bwMode="auto">
            <a:xfrm>
              <a:off x="1998" y="1657"/>
              <a:ext cx="260" cy="576"/>
            </a:xfrm>
            <a:custGeom>
              <a:avLst/>
              <a:gdLst>
                <a:gd name="T0" fmla="*/ 112 w 260"/>
                <a:gd name="T1" fmla="*/ 482 h 576"/>
                <a:gd name="T2" fmla="*/ 114 w 260"/>
                <a:gd name="T3" fmla="*/ 492 h 576"/>
                <a:gd name="T4" fmla="*/ 124 w 260"/>
                <a:gd name="T5" fmla="*/ 500 h 576"/>
                <a:gd name="T6" fmla="*/ 130 w 260"/>
                <a:gd name="T7" fmla="*/ 502 h 576"/>
                <a:gd name="T8" fmla="*/ 142 w 260"/>
                <a:gd name="T9" fmla="*/ 496 h 576"/>
                <a:gd name="T10" fmla="*/ 148 w 260"/>
                <a:gd name="T11" fmla="*/ 482 h 576"/>
                <a:gd name="T12" fmla="*/ 148 w 260"/>
                <a:gd name="T13" fmla="*/ 348 h 576"/>
                <a:gd name="T14" fmla="*/ 144 w 260"/>
                <a:gd name="T15" fmla="*/ 328 h 576"/>
                <a:gd name="T16" fmla="*/ 136 w 260"/>
                <a:gd name="T17" fmla="*/ 318 h 576"/>
                <a:gd name="T18" fmla="*/ 116 w 260"/>
                <a:gd name="T19" fmla="*/ 312 h 576"/>
                <a:gd name="T20" fmla="*/ 58 w 260"/>
                <a:gd name="T21" fmla="*/ 310 h 576"/>
                <a:gd name="T22" fmla="*/ 104 w 260"/>
                <a:gd name="T23" fmla="*/ 248 h 576"/>
                <a:gd name="T24" fmla="*/ 124 w 260"/>
                <a:gd name="T25" fmla="*/ 246 h 576"/>
                <a:gd name="T26" fmla="*/ 138 w 260"/>
                <a:gd name="T27" fmla="*/ 240 h 576"/>
                <a:gd name="T28" fmla="*/ 146 w 260"/>
                <a:gd name="T29" fmla="*/ 226 h 576"/>
                <a:gd name="T30" fmla="*/ 148 w 260"/>
                <a:gd name="T31" fmla="*/ 204 h 576"/>
                <a:gd name="T32" fmla="*/ 148 w 260"/>
                <a:gd name="T33" fmla="*/ 90 h 576"/>
                <a:gd name="T34" fmla="*/ 142 w 260"/>
                <a:gd name="T35" fmla="*/ 78 h 576"/>
                <a:gd name="T36" fmla="*/ 130 w 260"/>
                <a:gd name="T37" fmla="*/ 72 h 576"/>
                <a:gd name="T38" fmla="*/ 124 w 260"/>
                <a:gd name="T39" fmla="*/ 72 h 576"/>
                <a:gd name="T40" fmla="*/ 114 w 260"/>
                <a:gd name="T41" fmla="*/ 82 h 576"/>
                <a:gd name="T42" fmla="*/ 112 w 260"/>
                <a:gd name="T43" fmla="*/ 184 h 576"/>
                <a:gd name="T44" fmla="*/ 0 w 260"/>
                <a:gd name="T45" fmla="*/ 102 h 576"/>
                <a:gd name="T46" fmla="*/ 0 w 260"/>
                <a:gd name="T47" fmla="*/ 86 h 576"/>
                <a:gd name="T48" fmla="*/ 6 w 260"/>
                <a:gd name="T49" fmla="*/ 52 h 576"/>
                <a:gd name="T50" fmla="*/ 18 w 260"/>
                <a:gd name="T51" fmla="*/ 28 h 576"/>
                <a:gd name="T52" fmla="*/ 30 w 260"/>
                <a:gd name="T53" fmla="*/ 16 h 576"/>
                <a:gd name="T54" fmla="*/ 46 w 260"/>
                <a:gd name="T55" fmla="*/ 6 h 576"/>
                <a:gd name="T56" fmla="*/ 70 w 260"/>
                <a:gd name="T57" fmla="*/ 0 h 576"/>
                <a:gd name="T58" fmla="*/ 176 w 260"/>
                <a:gd name="T59" fmla="*/ 0 h 576"/>
                <a:gd name="T60" fmla="*/ 190 w 260"/>
                <a:gd name="T61" fmla="*/ 0 h 576"/>
                <a:gd name="T62" fmla="*/ 214 w 260"/>
                <a:gd name="T63" fmla="*/ 6 h 576"/>
                <a:gd name="T64" fmla="*/ 230 w 260"/>
                <a:gd name="T65" fmla="*/ 16 h 576"/>
                <a:gd name="T66" fmla="*/ 242 w 260"/>
                <a:gd name="T67" fmla="*/ 28 h 576"/>
                <a:gd name="T68" fmla="*/ 254 w 260"/>
                <a:gd name="T69" fmla="*/ 52 h 576"/>
                <a:gd name="T70" fmla="*/ 260 w 260"/>
                <a:gd name="T71" fmla="*/ 86 h 576"/>
                <a:gd name="T72" fmla="*/ 260 w 260"/>
                <a:gd name="T73" fmla="*/ 194 h 576"/>
                <a:gd name="T74" fmla="*/ 258 w 260"/>
                <a:gd name="T75" fmla="*/ 216 h 576"/>
                <a:gd name="T76" fmla="*/ 244 w 260"/>
                <a:gd name="T77" fmla="*/ 248 h 576"/>
                <a:gd name="T78" fmla="*/ 222 w 260"/>
                <a:gd name="T79" fmla="*/ 266 h 576"/>
                <a:gd name="T80" fmla="*/ 196 w 260"/>
                <a:gd name="T81" fmla="*/ 272 h 576"/>
                <a:gd name="T82" fmla="*/ 184 w 260"/>
                <a:gd name="T83" fmla="*/ 278 h 576"/>
                <a:gd name="T84" fmla="*/ 196 w 260"/>
                <a:gd name="T85" fmla="*/ 280 h 576"/>
                <a:gd name="T86" fmla="*/ 218 w 260"/>
                <a:gd name="T87" fmla="*/ 284 h 576"/>
                <a:gd name="T88" fmla="*/ 234 w 260"/>
                <a:gd name="T89" fmla="*/ 292 h 576"/>
                <a:gd name="T90" fmla="*/ 250 w 260"/>
                <a:gd name="T91" fmla="*/ 310 h 576"/>
                <a:gd name="T92" fmla="*/ 258 w 260"/>
                <a:gd name="T93" fmla="*/ 336 h 576"/>
                <a:gd name="T94" fmla="*/ 260 w 260"/>
                <a:gd name="T95" fmla="*/ 472 h 576"/>
                <a:gd name="T96" fmla="*/ 260 w 260"/>
                <a:gd name="T97" fmla="*/ 488 h 576"/>
                <a:gd name="T98" fmla="*/ 254 w 260"/>
                <a:gd name="T99" fmla="*/ 522 h 576"/>
                <a:gd name="T100" fmla="*/ 242 w 260"/>
                <a:gd name="T101" fmla="*/ 546 h 576"/>
                <a:gd name="T102" fmla="*/ 230 w 260"/>
                <a:gd name="T103" fmla="*/ 560 h 576"/>
                <a:gd name="T104" fmla="*/ 214 w 260"/>
                <a:gd name="T105" fmla="*/ 570 h 576"/>
                <a:gd name="T106" fmla="*/ 190 w 260"/>
                <a:gd name="T107" fmla="*/ 574 h 576"/>
                <a:gd name="T108" fmla="*/ 84 w 260"/>
                <a:gd name="T109" fmla="*/ 576 h 576"/>
                <a:gd name="T110" fmla="*/ 70 w 260"/>
                <a:gd name="T111" fmla="*/ 574 h 576"/>
                <a:gd name="T112" fmla="*/ 46 w 260"/>
                <a:gd name="T113" fmla="*/ 570 h 576"/>
                <a:gd name="T114" fmla="*/ 30 w 260"/>
                <a:gd name="T115" fmla="*/ 560 h 576"/>
                <a:gd name="T116" fmla="*/ 18 w 260"/>
                <a:gd name="T117" fmla="*/ 546 h 576"/>
                <a:gd name="T118" fmla="*/ 6 w 260"/>
                <a:gd name="T119" fmla="*/ 522 h 576"/>
                <a:gd name="T120" fmla="*/ 0 w 260"/>
                <a:gd name="T121" fmla="*/ 488 h 576"/>
                <a:gd name="T122" fmla="*/ 0 w 260"/>
                <a:gd name="T123" fmla="*/ 37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0" h="576">
                  <a:moveTo>
                    <a:pt x="112" y="374"/>
                  </a:moveTo>
                  <a:lnTo>
                    <a:pt x="112" y="482"/>
                  </a:lnTo>
                  <a:lnTo>
                    <a:pt x="112" y="482"/>
                  </a:lnTo>
                  <a:lnTo>
                    <a:pt x="114" y="492"/>
                  </a:lnTo>
                  <a:lnTo>
                    <a:pt x="118" y="498"/>
                  </a:lnTo>
                  <a:lnTo>
                    <a:pt x="124" y="500"/>
                  </a:lnTo>
                  <a:lnTo>
                    <a:pt x="130" y="502"/>
                  </a:lnTo>
                  <a:lnTo>
                    <a:pt x="130" y="502"/>
                  </a:lnTo>
                  <a:lnTo>
                    <a:pt x="138" y="500"/>
                  </a:lnTo>
                  <a:lnTo>
                    <a:pt x="142" y="496"/>
                  </a:lnTo>
                  <a:lnTo>
                    <a:pt x="146" y="490"/>
                  </a:lnTo>
                  <a:lnTo>
                    <a:pt x="148" y="482"/>
                  </a:lnTo>
                  <a:lnTo>
                    <a:pt x="148" y="348"/>
                  </a:lnTo>
                  <a:lnTo>
                    <a:pt x="148" y="348"/>
                  </a:lnTo>
                  <a:lnTo>
                    <a:pt x="146" y="336"/>
                  </a:lnTo>
                  <a:lnTo>
                    <a:pt x="144" y="328"/>
                  </a:lnTo>
                  <a:lnTo>
                    <a:pt x="140" y="322"/>
                  </a:lnTo>
                  <a:lnTo>
                    <a:pt x="136" y="318"/>
                  </a:lnTo>
                  <a:lnTo>
                    <a:pt x="128" y="314"/>
                  </a:lnTo>
                  <a:lnTo>
                    <a:pt x="116" y="312"/>
                  </a:lnTo>
                  <a:lnTo>
                    <a:pt x="102" y="310"/>
                  </a:lnTo>
                  <a:lnTo>
                    <a:pt x="58" y="310"/>
                  </a:lnTo>
                  <a:lnTo>
                    <a:pt x="58" y="248"/>
                  </a:lnTo>
                  <a:lnTo>
                    <a:pt x="104" y="248"/>
                  </a:lnTo>
                  <a:lnTo>
                    <a:pt x="104" y="248"/>
                  </a:lnTo>
                  <a:lnTo>
                    <a:pt x="124" y="246"/>
                  </a:lnTo>
                  <a:lnTo>
                    <a:pt x="132" y="244"/>
                  </a:lnTo>
                  <a:lnTo>
                    <a:pt x="138" y="240"/>
                  </a:lnTo>
                  <a:lnTo>
                    <a:pt x="142" y="234"/>
                  </a:lnTo>
                  <a:lnTo>
                    <a:pt x="146" y="226"/>
                  </a:lnTo>
                  <a:lnTo>
                    <a:pt x="146" y="216"/>
                  </a:lnTo>
                  <a:lnTo>
                    <a:pt x="148" y="204"/>
                  </a:lnTo>
                  <a:lnTo>
                    <a:pt x="148" y="90"/>
                  </a:lnTo>
                  <a:lnTo>
                    <a:pt x="148" y="90"/>
                  </a:lnTo>
                  <a:lnTo>
                    <a:pt x="146" y="84"/>
                  </a:lnTo>
                  <a:lnTo>
                    <a:pt x="142" y="78"/>
                  </a:lnTo>
                  <a:lnTo>
                    <a:pt x="138" y="74"/>
                  </a:lnTo>
                  <a:lnTo>
                    <a:pt x="130" y="72"/>
                  </a:lnTo>
                  <a:lnTo>
                    <a:pt x="130" y="72"/>
                  </a:lnTo>
                  <a:lnTo>
                    <a:pt x="124" y="72"/>
                  </a:lnTo>
                  <a:lnTo>
                    <a:pt x="118" y="76"/>
                  </a:lnTo>
                  <a:lnTo>
                    <a:pt x="114" y="82"/>
                  </a:lnTo>
                  <a:lnTo>
                    <a:pt x="112" y="90"/>
                  </a:lnTo>
                  <a:lnTo>
                    <a:pt x="112" y="184"/>
                  </a:lnTo>
                  <a:lnTo>
                    <a:pt x="0" y="184"/>
                  </a:lnTo>
                  <a:lnTo>
                    <a:pt x="0" y="102"/>
                  </a:lnTo>
                  <a:lnTo>
                    <a:pt x="0" y="102"/>
                  </a:lnTo>
                  <a:lnTo>
                    <a:pt x="0" y="86"/>
                  </a:lnTo>
                  <a:lnTo>
                    <a:pt x="2" y="70"/>
                  </a:lnTo>
                  <a:lnTo>
                    <a:pt x="6" y="52"/>
                  </a:lnTo>
                  <a:lnTo>
                    <a:pt x="12" y="36"/>
                  </a:lnTo>
                  <a:lnTo>
                    <a:pt x="18" y="28"/>
                  </a:lnTo>
                  <a:lnTo>
                    <a:pt x="22" y="22"/>
                  </a:lnTo>
                  <a:lnTo>
                    <a:pt x="30" y="16"/>
                  </a:lnTo>
                  <a:lnTo>
                    <a:pt x="38" y="10"/>
                  </a:lnTo>
                  <a:lnTo>
                    <a:pt x="46" y="6"/>
                  </a:lnTo>
                  <a:lnTo>
                    <a:pt x="58" y="2"/>
                  </a:lnTo>
                  <a:lnTo>
                    <a:pt x="70" y="0"/>
                  </a:lnTo>
                  <a:lnTo>
                    <a:pt x="84" y="0"/>
                  </a:lnTo>
                  <a:lnTo>
                    <a:pt x="176" y="0"/>
                  </a:lnTo>
                  <a:lnTo>
                    <a:pt x="176" y="0"/>
                  </a:lnTo>
                  <a:lnTo>
                    <a:pt x="190" y="0"/>
                  </a:lnTo>
                  <a:lnTo>
                    <a:pt x="202" y="2"/>
                  </a:lnTo>
                  <a:lnTo>
                    <a:pt x="214" y="6"/>
                  </a:lnTo>
                  <a:lnTo>
                    <a:pt x="222" y="10"/>
                  </a:lnTo>
                  <a:lnTo>
                    <a:pt x="230" y="16"/>
                  </a:lnTo>
                  <a:lnTo>
                    <a:pt x="238" y="22"/>
                  </a:lnTo>
                  <a:lnTo>
                    <a:pt x="242" y="28"/>
                  </a:lnTo>
                  <a:lnTo>
                    <a:pt x="248" y="36"/>
                  </a:lnTo>
                  <a:lnTo>
                    <a:pt x="254" y="52"/>
                  </a:lnTo>
                  <a:lnTo>
                    <a:pt x="258" y="70"/>
                  </a:lnTo>
                  <a:lnTo>
                    <a:pt x="260" y="86"/>
                  </a:lnTo>
                  <a:lnTo>
                    <a:pt x="260" y="102"/>
                  </a:lnTo>
                  <a:lnTo>
                    <a:pt x="260" y="194"/>
                  </a:lnTo>
                  <a:lnTo>
                    <a:pt x="260" y="194"/>
                  </a:lnTo>
                  <a:lnTo>
                    <a:pt x="258" y="216"/>
                  </a:lnTo>
                  <a:lnTo>
                    <a:pt x="252" y="234"/>
                  </a:lnTo>
                  <a:lnTo>
                    <a:pt x="244" y="248"/>
                  </a:lnTo>
                  <a:lnTo>
                    <a:pt x="234" y="258"/>
                  </a:lnTo>
                  <a:lnTo>
                    <a:pt x="222" y="266"/>
                  </a:lnTo>
                  <a:lnTo>
                    <a:pt x="210" y="270"/>
                  </a:lnTo>
                  <a:lnTo>
                    <a:pt x="196" y="272"/>
                  </a:lnTo>
                  <a:lnTo>
                    <a:pt x="184" y="272"/>
                  </a:lnTo>
                  <a:lnTo>
                    <a:pt x="184" y="278"/>
                  </a:lnTo>
                  <a:lnTo>
                    <a:pt x="184" y="278"/>
                  </a:lnTo>
                  <a:lnTo>
                    <a:pt x="196" y="280"/>
                  </a:lnTo>
                  <a:lnTo>
                    <a:pt x="208" y="280"/>
                  </a:lnTo>
                  <a:lnTo>
                    <a:pt x="218" y="284"/>
                  </a:lnTo>
                  <a:lnTo>
                    <a:pt x="228" y="288"/>
                  </a:lnTo>
                  <a:lnTo>
                    <a:pt x="234" y="292"/>
                  </a:lnTo>
                  <a:lnTo>
                    <a:pt x="240" y="298"/>
                  </a:lnTo>
                  <a:lnTo>
                    <a:pt x="250" y="310"/>
                  </a:lnTo>
                  <a:lnTo>
                    <a:pt x="256" y="322"/>
                  </a:lnTo>
                  <a:lnTo>
                    <a:pt x="258" y="336"/>
                  </a:lnTo>
                  <a:lnTo>
                    <a:pt x="260" y="358"/>
                  </a:lnTo>
                  <a:lnTo>
                    <a:pt x="260" y="472"/>
                  </a:lnTo>
                  <a:lnTo>
                    <a:pt x="260" y="472"/>
                  </a:lnTo>
                  <a:lnTo>
                    <a:pt x="260" y="488"/>
                  </a:lnTo>
                  <a:lnTo>
                    <a:pt x="258" y="506"/>
                  </a:lnTo>
                  <a:lnTo>
                    <a:pt x="254" y="522"/>
                  </a:lnTo>
                  <a:lnTo>
                    <a:pt x="248" y="540"/>
                  </a:lnTo>
                  <a:lnTo>
                    <a:pt x="242" y="546"/>
                  </a:lnTo>
                  <a:lnTo>
                    <a:pt x="238" y="554"/>
                  </a:lnTo>
                  <a:lnTo>
                    <a:pt x="230" y="560"/>
                  </a:lnTo>
                  <a:lnTo>
                    <a:pt x="222" y="566"/>
                  </a:lnTo>
                  <a:lnTo>
                    <a:pt x="214" y="570"/>
                  </a:lnTo>
                  <a:lnTo>
                    <a:pt x="202" y="572"/>
                  </a:lnTo>
                  <a:lnTo>
                    <a:pt x="190" y="574"/>
                  </a:lnTo>
                  <a:lnTo>
                    <a:pt x="176" y="576"/>
                  </a:lnTo>
                  <a:lnTo>
                    <a:pt x="84" y="576"/>
                  </a:lnTo>
                  <a:lnTo>
                    <a:pt x="84" y="576"/>
                  </a:lnTo>
                  <a:lnTo>
                    <a:pt x="70" y="574"/>
                  </a:lnTo>
                  <a:lnTo>
                    <a:pt x="58" y="572"/>
                  </a:lnTo>
                  <a:lnTo>
                    <a:pt x="46" y="570"/>
                  </a:lnTo>
                  <a:lnTo>
                    <a:pt x="38" y="566"/>
                  </a:lnTo>
                  <a:lnTo>
                    <a:pt x="30" y="560"/>
                  </a:lnTo>
                  <a:lnTo>
                    <a:pt x="22" y="554"/>
                  </a:lnTo>
                  <a:lnTo>
                    <a:pt x="18" y="546"/>
                  </a:lnTo>
                  <a:lnTo>
                    <a:pt x="12" y="540"/>
                  </a:lnTo>
                  <a:lnTo>
                    <a:pt x="6" y="522"/>
                  </a:lnTo>
                  <a:lnTo>
                    <a:pt x="2" y="506"/>
                  </a:lnTo>
                  <a:lnTo>
                    <a:pt x="0" y="488"/>
                  </a:lnTo>
                  <a:lnTo>
                    <a:pt x="0" y="472"/>
                  </a:lnTo>
                  <a:lnTo>
                    <a:pt x="0" y="374"/>
                  </a:lnTo>
                  <a:lnTo>
                    <a:pt x="112" y="3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16" name="Freeform 12"/>
            <p:cNvSpPr>
              <a:spLocks/>
            </p:cNvSpPr>
            <p:nvPr userDrawn="1"/>
          </p:nvSpPr>
          <p:spPr bwMode="auto">
            <a:xfrm>
              <a:off x="2332" y="1657"/>
              <a:ext cx="258" cy="576"/>
            </a:xfrm>
            <a:custGeom>
              <a:avLst/>
              <a:gdLst>
                <a:gd name="T0" fmla="*/ 0 w 258"/>
                <a:gd name="T1" fmla="*/ 0 h 576"/>
                <a:gd name="T2" fmla="*/ 258 w 258"/>
                <a:gd name="T3" fmla="*/ 0 h 576"/>
                <a:gd name="T4" fmla="*/ 258 w 258"/>
                <a:gd name="T5" fmla="*/ 576 h 576"/>
                <a:gd name="T6" fmla="*/ 154 w 258"/>
                <a:gd name="T7" fmla="*/ 576 h 576"/>
                <a:gd name="T8" fmla="*/ 154 w 258"/>
                <a:gd name="T9" fmla="*/ 72 h 576"/>
                <a:gd name="T10" fmla="*/ 104 w 258"/>
                <a:gd name="T11" fmla="*/ 72 h 576"/>
                <a:gd name="T12" fmla="*/ 104 w 258"/>
                <a:gd name="T13" fmla="*/ 576 h 576"/>
                <a:gd name="T14" fmla="*/ 0 w 258"/>
                <a:gd name="T15" fmla="*/ 576 h 576"/>
                <a:gd name="T16" fmla="*/ 0 w 258"/>
                <a:gd name="T17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8" h="576">
                  <a:moveTo>
                    <a:pt x="0" y="0"/>
                  </a:moveTo>
                  <a:lnTo>
                    <a:pt x="258" y="0"/>
                  </a:lnTo>
                  <a:lnTo>
                    <a:pt x="258" y="576"/>
                  </a:lnTo>
                  <a:lnTo>
                    <a:pt x="154" y="576"/>
                  </a:lnTo>
                  <a:lnTo>
                    <a:pt x="154" y="72"/>
                  </a:lnTo>
                  <a:lnTo>
                    <a:pt x="104" y="72"/>
                  </a:lnTo>
                  <a:lnTo>
                    <a:pt x="104" y="576"/>
                  </a:lnTo>
                  <a:lnTo>
                    <a:pt x="0" y="57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17" name="Freeform 13"/>
            <p:cNvSpPr>
              <a:spLocks noEditPoints="1"/>
            </p:cNvSpPr>
            <p:nvPr userDrawn="1"/>
          </p:nvSpPr>
          <p:spPr bwMode="auto">
            <a:xfrm>
              <a:off x="2670" y="1657"/>
              <a:ext cx="268" cy="576"/>
            </a:xfrm>
            <a:custGeom>
              <a:avLst/>
              <a:gdLst>
                <a:gd name="T0" fmla="*/ 0 w 268"/>
                <a:gd name="T1" fmla="*/ 576 h 576"/>
                <a:gd name="T2" fmla="*/ 112 w 268"/>
                <a:gd name="T3" fmla="*/ 576 h 576"/>
                <a:gd name="T4" fmla="*/ 112 w 268"/>
                <a:gd name="T5" fmla="*/ 380 h 576"/>
                <a:gd name="T6" fmla="*/ 176 w 268"/>
                <a:gd name="T7" fmla="*/ 380 h 576"/>
                <a:gd name="T8" fmla="*/ 176 w 268"/>
                <a:gd name="T9" fmla="*/ 380 h 576"/>
                <a:gd name="T10" fmla="*/ 190 w 268"/>
                <a:gd name="T11" fmla="*/ 380 h 576"/>
                <a:gd name="T12" fmla="*/ 202 w 268"/>
                <a:gd name="T13" fmla="*/ 378 h 576"/>
                <a:gd name="T14" fmla="*/ 214 w 268"/>
                <a:gd name="T15" fmla="*/ 374 h 576"/>
                <a:gd name="T16" fmla="*/ 224 w 268"/>
                <a:gd name="T17" fmla="*/ 370 h 576"/>
                <a:gd name="T18" fmla="*/ 232 w 268"/>
                <a:gd name="T19" fmla="*/ 364 h 576"/>
                <a:gd name="T20" fmla="*/ 240 w 268"/>
                <a:gd name="T21" fmla="*/ 358 h 576"/>
                <a:gd name="T22" fmla="*/ 252 w 268"/>
                <a:gd name="T23" fmla="*/ 344 h 576"/>
                <a:gd name="T24" fmla="*/ 260 w 268"/>
                <a:gd name="T25" fmla="*/ 328 h 576"/>
                <a:gd name="T26" fmla="*/ 264 w 268"/>
                <a:gd name="T27" fmla="*/ 310 h 576"/>
                <a:gd name="T28" fmla="*/ 266 w 268"/>
                <a:gd name="T29" fmla="*/ 294 h 576"/>
                <a:gd name="T30" fmla="*/ 268 w 268"/>
                <a:gd name="T31" fmla="*/ 278 h 576"/>
                <a:gd name="T32" fmla="*/ 268 w 268"/>
                <a:gd name="T33" fmla="*/ 102 h 576"/>
                <a:gd name="T34" fmla="*/ 268 w 268"/>
                <a:gd name="T35" fmla="*/ 102 h 576"/>
                <a:gd name="T36" fmla="*/ 266 w 268"/>
                <a:gd name="T37" fmla="*/ 86 h 576"/>
                <a:gd name="T38" fmla="*/ 264 w 268"/>
                <a:gd name="T39" fmla="*/ 70 h 576"/>
                <a:gd name="T40" fmla="*/ 260 w 268"/>
                <a:gd name="T41" fmla="*/ 52 h 576"/>
                <a:gd name="T42" fmla="*/ 252 w 268"/>
                <a:gd name="T43" fmla="*/ 36 h 576"/>
                <a:gd name="T44" fmla="*/ 240 w 268"/>
                <a:gd name="T45" fmla="*/ 22 h 576"/>
                <a:gd name="T46" fmla="*/ 232 w 268"/>
                <a:gd name="T47" fmla="*/ 16 h 576"/>
                <a:gd name="T48" fmla="*/ 224 w 268"/>
                <a:gd name="T49" fmla="*/ 10 h 576"/>
                <a:gd name="T50" fmla="*/ 214 w 268"/>
                <a:gd name="T51" fmla="*/ 6 h 576"/>
                <a:gd name="T52" fmla="*/ 202 w 268"/>
                <a:gd name="T53" fmla="*/ 2 h 576"/>
                <a:gd name="T54" fmla="*/ 190 w 268"/>
                <a:gd name="T55" fmla="*/ 0 h 576"/>
                <a:gd name="T56" fmla="*/ 176 w 268"/>
                <a:gd name="T57" fmla="*/ 0 h 576"/>
                <a:gd name="T58" fmla="*/ 0 w 268"/>
                <a:gd name="T59" fmla="*/ 0 h 576"/>
                <a:gd name="T60" fmla="*/ 0 w 268"/>
                <a:gd name="T61" fmla="*/ 576 h 576"/>
                <a:gd name="T62" fmla="*/ 112 w 268"/>
                <a:gd name="T63" fmla="*/ 316 h 576"/>
                <a:gd name="T64" fmla="*/ 112 w 268"/>
                <a:gd name="T65" fmla="*/ 72 h 576"/>
                <a:gd name="T66" fmla="*/ 142 w 268"/>
                <a:gd name="T67" fmla="*/ 72 h 576"/>
                <a:gd name="T68" fmla="*/ 142 w 268"/>
                <a:gd name="T69" fmla="*/ 72 h 576"/>
                <a:gd name="T70" fmla="*/ 150 w 268"/>
                <a:gd name="T71" fmla="*/ 74 h 576"/>
                <a:gd name="T72" fmla="*/ 156 w 268"/>
                <a:gd name="T73" fmla="*/ 80 h 576"/>
                <a:gd name="T74" fmla="*/ 162 w 268"/>
                <a:gd name="T75" fmla="*/ 88 h 576"/>
                <a:gd name="T76" fmla="*/ 162 w 268"/>
                <a:gd name="T77" fmla="*/ 100 h 576"/>
                <a:gd name="T78" fmla="*/ 162 w 268"/>
                <a:gd name="T79" fmla="*/ 288 h 576"/>
                <a:gd name="T80" fmla="*/ 162 w 268"/>
                <a:gd name="T81" fmla="*/ 288 h 576"/>
                <a:gd name="T82" fmla="*/ 162 w 268"/>
                <a:gd name="T83" fmla="*/ 300 h 576"/>
                <a:gd name="T84" fmla="*/ 156 w 268"/>
                <a:gd name="T85" fmla="*/ 310 h 576"/>
                <a:gd name="T86" fmla="*/ 150 w 268"/>
                <a:gd name="T87" fmla="*/ 314 h 576"/>
                <a:gd name="T88" fmla="*/ 142 w 268"/>
                <a:gd name="T89" fmla="*/ 316 h 576"/>
                <a:gd name="T90" fmla="*/ 112 w 268"/>
                <a:gd name="T91" fmla="*/ 316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68" h="576">
                  <a:moveTo>
                    <a:pt x="0" y="576"/>
                  </a:moveTo>
                  <a:lnTo>
                    <a:pt x="112" y="576"/>
                  </a:lnTo>
                  <a:lnTo>
                    <a:pt x="112" y="380"/>
                  </a:lnTo>
                  <a:lnTo>
                    <a:pt x="176" y="380"/>
                  </a:lnTo>
                  <a:lnTo>
                    <a:pt x="176" y="380"/>
                  </a:lnTo>
                  <a:lnTo>
                    <a:pt x="190" y="380"/>
                  </a:lnTo>
                  <a:lnTo>
                    <a:pt x="202" y="378"/>
                  </a:lnTo>
                  <a:lnTo>
                    <a:pt x="214" y="374"/>
                  </a:lnTo>
                  <a:lnTo>
                    <a:pt x="224" y="370"/>
                  </a:lnTo>
                  <a:lnTo>
                    <a:pt x="232" y="364"/>
                  </a:lnTo>
                  <a:lnTo>
                    <a:pt x="240" y="358"/>
                  </a:lnTo>
                  <a:lnTo>
                    <a:pt x="252" y="344"/>
                  </a:lnTo>
                  <a:lnTo>
                    <a:pt x="260" y="328"/>
                  </a:lnTo>
                  <a:lnTo>
                    <a:pt x="264" y="310"/>
                  </a:lnTo>
                  <a:lnTo>
                    <a:pt x="266" y="294"/>
                  </a:lnTo>
                  <a:lnTo>
                    <a:pt x="268" y="278"/>
                  </a:lnTo>
                  <a:lnTo>
                    <a:pt x="268" y="102"/>
                  </a:lnTo>
                  <a:lnTo>
                    <a:pt x="268" y="102"/>
                  </a:lnTo>
                  <a:lnTo>
                    <a:pt x="266" y="86"/>
                  </a:lnTo>
                  <a:lnTo>
                    <a:pt x="264" y="70"/>
                  </a:lnTo>
                  <a:lnTo>
                    <a:pt x="260" y="52"/>
                  </a:lnTo>
                  <a:lnTo>
                    <a:pt x="252" y="36"/>
                  </a:lnTo>
                  <a:lnTo>
                    <a:pt x="240" y="22"/>
                  </a:lnTo>
                  <a:lnTo>
                    <a:pt x="232" y="16"/>
                  </a:lnTo>
                  <a:lnTo>
                    <a:pt x="224" y="10"/>
                  </a:lnTo>
                  <a:lnTo>
                    <a:pt x="214" y="6"/>
                  </a:lnTo>
                  <a:lnTo>
                    <a:pt x="202" y="2"/>
                  </a:lnTo>
                  <a:lnTo>
                    <a:pt x="190" y="0"/>
                  </a:lnTo>
                  <a:lnTo>
                    <a:pt x="176" y="0"/>
                  </a:lnTo>
                  <a:lnTo>
                    <a:pt x="0" y="0"/>
                  </a:lnTo>
                  <a:lnTo>
                    <a:pt x="0" y="576"/>
                  </a:lnTo>
                  <a:close/>
                  <a:moveTo>
                    <a:pt x="112" y="316"/>
                  </a:moveTo>
                  <a:lnTo>
                    <a:pt x="112" y="72"/>
                  </a:lnTo>
                  <a:lnTo>
                    <a:pt x="142" y="72"/>
                  </a:lnTo>
                  <a:lnTo>
                    <a:pt x="142" y="72"/>
                  </a:lnTo>
                  <a:lnTo>
                    <a:pt x="150" y="74"/>
                  </a:lnTo>
                  <a:lnTo>
                    <a:pt x="156" y="80"/>
                  </a:lnTo>
                  <a:lnTo>
                    <a:pt x="162" y="88"/>
                  </a:lnTo>
                  <a:lnTo>
                    <a:pt x="162" y="100"/>
                  </a:lnTo>
                  <a:lnTo>
                    <a:pt x="162" y="288"/>
                  </a:lnTo>
                  <a:lnTo>
                    <a:pt x="162" y="288"/>
                  </a:lnTo>
                  <a:lnTo>
                    <a:pt x="162" y="300"/>
                  </a:lnTo>
                  <a:lnTo>
                    <a:pt x="156" y="310"/>
                  </a:lnTo>
                  <a:lnTo>
                    <a:pt x="150" y="314"/>
                  </a:lnTo>
                  <a:lnTo>
                    <a:pt x="142" y="316"/>
                  </a:lnTo>
                  <a:lnTo>
                    <a:pt x="112" y="3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18" name="Freeform 14"/>
            <p:cNvSpPr>
              <a:spLocks/>
            </p:cNvSpPr>
            <p:nvPr userDrawn="1"/>
          </p:nvSpPr>
          <p:spPr bwMode="auto">
            <a:xfrm>
              <a:off x="3320" y="1657"/>
              <a:ext cx="436" cy="576"/>
            </a:xfrm>
            <a:custGeom>
              <a:avLst/>
              <a:gdLst>
                <a:gd name="T0" fmla="*/ 292 w 436"/>
                <a:gd name="T1" fmla="*/ 0 h 576"/>
                <a:gd name="T2" fmla="*/ 436 w 436"/>
                <a:gd name="T3" fmla="*/ 0 h 576"/>
                <a:gd name="T4" fmla="*/ 436 w 436"/>
                <a:gd name="T5" fmla="*/ 576 h 576"/>
                <a:gd name="T6" fmla="*/ 324 w 436"/>
                <a:gd name="T7" fmla="*/ 576 h 576"/>
                <a:gd name="T8" fmla="*/ 324 w 436"/>
                <a:gd name="T9" fmla="*/ 214 h 576"/>
                <a:gd name="T10" fmla="*/ 320 w 436"/>
                <a:gd name="T11" fmla="*/ 214 h 576"/>
                <a:gd name="T12" fmla="*/ 262 w 436"/>
                <a:gd name="T13" fmla="*/ 576 h 576"/>
                <a:gd name="T14" fmla="*/ 174 w 436"/>
                <a:gd name="T15" fmla="*/ 576 h 576"/>
                <a:gd name="T16" fmla="*/ 116 w 436"/>
                <a:gd name="T17" fmla="*/ 214 h 576"/>
                <a:gd name="T18" fmla="*/ 112 w 436"/>
                <a:gd name="T19" fmla="*/ 214 h 576"/>
                <a:gd name="T20" fmla="*/ 112 w 436"/>
                <a:gd name="T21" fmla="*/ 576 h 576"/>
                <a:gd name="T22" fmla="*/ 0 w 436"/>
                <a:gd name="T23" fmla="*/ 576 h 576"/>
                <a:gd name="T24" fmla="*/ 0 w 436"/>
                <a:gd name="T25" fmla="*/ 0 h 576"/>
                <a:gd name="T26" fmla="*/ 146 w 436"/>
                <a:gd name="T27" fmla="*/ 0 h 576"/>
                <a:gd name="T28" fmla="*/ 218 w 436"/>
                <a:gd name="T29" fmla="*/ 404 h 576"/>
                <a:gd name="T30" fmla="*/ 292 w 436"/>
                <a:gd name="T31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36" h="576">
                  <a:moveTo>
                    <a:pt x="292" y="0"/>
                  </a:moveTo>
                  <a:lnTo>
                    <a:pt x="436" y="0"/>
                  </a:lnTo>
                  <a:lnTo>
                    <a:pt x="436" y="576"/>
                  </a:lnTo>
                  <a:lnTo>
                    <a:pt x="324" y="576"/>
                  </a:lnTo>
                  <a:lnTo>
                    <a:pt x="324" y="214"/>
                  </a:lnTo>
                  <a:lnTo>
                    <a:pt x="320" y="214"/>
                  </a:lnTo>
                  <a:lnTo>
                    <a:pt x="262" y="576"/>
                  </a:lnTo>
                  <a:lnTo>
                    <a:pt x="174" y="576"/>
                  </a:lnTo>
                  <a:lnTo>
                    <a:pt x="116" y="214"/>
                  </a:lnTo>
                  <a:lnTo>
                    <a:pt x="112" y="214"/>
                  </a:lnTo>
                  <a:lnTo>
                    <a:pt x="112" y="576"/>
                  </a:lnTo>
                  <a:lnTo>
                    <a:pt x="0" y="576"/>
                  </a:lnTo>
                  <a:lnTo>
                    <a:pt x="0" y="0"/>
                  </a:lnTo>
                  <a:lnTo>
                    <a:pt x="146" y="0"/>
                  </a:lnTo>
                  <a:lnTo>
                    <a:pt x="218" y="404"/>
                  </a:lnTo>
                  <a:lnTo>
                    <a:pt x="29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19" name="Freeform 15"/>
            <p:cNvSpPr>
              <a:spLocks noEditPoints="1"/>
            </p:cNvSpPr>
            <p:nvPr userDrawn="1"/>
          </p:nvSpPr>
          <p:spPr bwMode="auto">
            <a:xfrm>
              <a:off x="900" y="1159"/>
              <a:ext cx="330" cy="1042"/>
            </a:xfrm>
            <a:custGeom>
              <a:avLst/>
              <a:gdLst>
                <a:gd name="T0" fmla="*/ 288 w 330"/>
                <a:gd name="T1" fmla="*/ 600 h 1042"/>
                <a:gd name="T2" fmla="*/ 272 w 330"/>
                <a:gd name="T3" fmla="*/ 714 h 1042"/>
                <a:gd name="T4" fmla="*/ 270 w 330"/>
                <a:gd name="T5" fmla="*/ 604 h 1042"/>
                <a:gd name="T6" fmla="*/ 254 w 330"/>
                <a:gd name="T7" fmla="*/ 490 h 1042"/>
                <a:gd name="T8" fmla="*/ 216 w 330"/>
                <a:gd name="T9" fmla="*/ 364 h 1042"/>
                <a:gd name="T10" fmla="*/ 176 w 330"/>
                <a:gd name="T11" fmla="*/ 272 h 1042"/>
                <a:gd name="T12" fmla="*/ 152 w 330"/>
                <a:gd name="T13" fmla="*/ 272 h 1042"/>
                <a:gd name="T14" fmla="*/ 92 w 330"/>
                <a:gd name="T15" fmla="*/ 422 h 1042"/>
                <a:gd name="T16" fmla="*/ 74 w 330"/>
                <a:gd name="T17" fmla="*/ 490 h 1042"/>
                <a:gd name="T18" fmla="*/ 56 w 330"/>
                <a:gd name="T19" fmla="*/ 624 h 1042"/>
                <a:gd name="T20" fmla="*/ 54 w 330"/>
                <a:gd name="T21" fmla="*/ 716 h 1042"/>
                <a:gd name="T22" fmla="*/ 40 w 330"/>
                <a:gd name="T23" fmla="*/ 568 h 1042"/>
                <a:gd name="T24" fmla="*/ 40 w 330"/>
                <a:gd name="T25" fmla="*/ 498 h 1042"/>
                <a:gd name="T26" fmla="*/ 52 w 330"/>
                <a:gd name="T27" fmla="*/ 382 h 1042"/>
                <a:gd name="T28" fmla="*/ 72 w 330"/>
                <a:gd name="T29" fmla="*/ 298 h 1042"/>
                <a:gd name="T30" fmla="*/ 128 w 330"/>
                <a:gd name="T31" fmla="*/ 148 h 1042"/>
                <a:gd name="T32" fmla="*/ 164 w 330"/>
                <a:gd name="T33" fmla="*/ 80 h 1042"/>
                <a:gd name="T34" fmla="*/ 216 w 330"/>
                <a:gd name="T35" fmla="*/ 186 h 1042"/>
                <a:gd name="T36" fmla="*/ 256 w 330"/>
                <a:gd name="T37" fmla="*/ 296 h 1042"/>
                <a:gd name="T38" fmla="*/ 274 w 330"/>
                <a:gd name="T39" fmla="*/ 372 h 1042"/>
                <a:gd name="T40" fmla="*/ 290 w 330"/>
                <a:gd name="T41" fmla="*/ 506 h 1042"/>
                <a:gd name="T42" fmla="*/ 164 w 330"/>
                <a:gd name="T43" fmla="*/ 1004 h 1042"/>
                <a:gd name="T44" fmla="*/ 134 w 330"/>
                <a:gd name="T45" fmla="*/ 932 h 1042"/>
                <a:gd name="T46" fmla="*/ 120 w 330"/>
                <a:gd name="T47" fmla="*/ 848 h 1042"/>
                <a:gd name="T48" fmla="*/ 118 w 330"/>
                <a:gd name="T49" fmla="*/ 780 h 1042"/>
                <a:gd name="T50" fmla="*/ 136 w 330"/>
                <a:gd name="T51" fmla="*/ 692 h 1042"/>
                <a:gd name="T52" fmla="*/ 164 w 330"/>
                <a:gd name="T53" fmla="*/ 626 h 1042"/>
                <a:gd name="T54" fmla="*/ 182 w 330"/>
                <a:gd name="T55" fmla="*/ 666 h 1042"/>
                <a:gd name="T56" fmla="*/ 202 w 330"/>
                <a:gd name="T57" fmla="*/ 740 h 1042"/>
                <a:gd name="T58" fmla="*/ 210 w 330"/>
                <a:gd name="T59" fmla="*/ 806 h 1042"/>
                <a:gd name="T60" fmla="*/ 202 w 330"/>
                <a:gd name="T61" fmla="*/ 900 h 1042"/>
                <a:gd name="T62" fmla="*/ 180 w 330"/>
                <a:gd name="T63" fmla="*/ 972 h 1042"/>
                <a:gd name="T64" fmla="*/ 300 w 330"/>
                <a:gd name="T65" fmla="*/ 296 h 1042"/>
                <a:gd name="T66" fmla="*/ 266 w 330"/>
                <a:gd name="T67" fmla="*/ 188 h 1042"/>
                <a:gd name="T68" fmla="*/ 204 w 330"/>
                <a:gd name="T69" fmla="*/ 62 h 1042"/>
                <a:gd name="T70" fmla="*/ 164 w 330"/>
                <a:gd name="T71" fmla="*/ 0 h 1042"/>
                <a:gd name="T72" fmla="*/ 88 w 330"/>
                <a:gd name="T73" fmla="*/ 132 h 1042"/>
                <a:gd name="T74" fmla="*/ 38 w 330"/>
                <a:gd name="T75" fmla="*/ 260 h 1042"/>
                <a:gd name="T76" fmla="*/ 14 w 330"/>
                <a:gd name="T77" fmla="*/ 358 h 1042"/>
                <a:gd name="T78" fmla="*/ 0 w 330"/>
                <a:gd name="T79" fmla="*/ 500 h 1042"/>
                <a:gd name="T80" fmla="*/ 6 w 330"/>
                <a:gd name="T81" fmla="*/ 634 h 1042"/>
                <a:gd name="T82" fmla="*/ 22 w 330"/>
                <a:gd name="T83" fmla="*/ 722 h 1042"/>
                <a:gd name="T84" fmla="*/ 62 w 330"/>
                <a:gd name="T85" fmla="*/ 854 h 1042"/>
                <a:gd name="T86" fmla="*/ 94 w 330"/>
                <a:gd name="T87" fmla="*/ 924 h 1042"/>
                <a:gd name="T88" fmla="*/ 164 w 330"/>
                <a:gd name="T89" fmla="*/ 1042 h 1042"/>
                <a:gd name="T90" fmla="*/ 202 w 330"/>
                <a:gd name="T91" fmla="*/ 986 h 1042"/>
                <a:gd name="T92" fmla="*/ 268 w 330"/>
                <a:gd name="T93" fmla="*/ 846 h 1042"/>
                <a:gd name="T94" fmla="*/ 306 w 330"/>
                <a:gd name="T95" fmla="*/ 722 h 1042"/>
                <a:gd name="T96" fmla="*/ 320 w 330"/>
                <a:gd name="T97" fmla="*/ 652 h 1042"/>
                <a:gd name="T98" fmla="*/ 330 w 330"/>
                <a:gd name="T99" fmla="*/ 532 h 1042"/>
                <a:gd name="T100" fmla="*/ 320 w 330"/>
                <a:gd name="T101" fmla="*/ 402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30" h="1042">
                  <a:moveTo>
                    <a:pt x="290" y="556"/>
                  </a:moveTo>
                  <a:lnTo>
                    <a:pt x="290" y="556"/>
                  </a:lnTo>
                  <a:lnTo>
                    <a:pt x="288" y="600"/>
                  </a:lnTo>
                  <a:lnTo>
                    <a:pt x="284" y="642"/>
                  </a:lnTo>
                  <a:lnTo>
                    <a:pt x="278" y="682"/>
                  </a:lnTo>
                  <a:lnTo>
                    <a:pt x="272" y="714"/>
                  </a:lnTo>
                  <a:lnTo>
                    <a:pt x="272" y="714"/>
                  </a:lnTo>
                  <a:lnTo>
                    <a:pt x="272" y="662"/>
                  </a:lnTo>
                  <a:lnTo>
                    <a:pt x="270" y="604"/>
                  </a:lnTo>
                  <a:lnTo>
                    <a:pt x="262" y="546"/>
                  </a:lnTo>
                  <a:lnTo>
                    <a:pt x="254" y="490"/>
                  </a:lnTo>
                  <a:lnTo>
                    <a:pt x="254" y="490"/>
                  </a:lnTo>
                  <a:lnTo>
                    <a:pt x="246" y="462"/>
                  </a:lnTo>
                  <a:lnTo>
                    <a:pt x="238" y="430"/>
                  </a:lnTo>
                  <a:lnTo>
                    <a:pt x="216" y="364"/>
                  </a:lnTo>
                  <a:lnTo>
                    <a:pt x="202" y="332"/>
                  </a:lnTo>
                  <a:lnTo>
                    <a:pt x="190" y="300"/>
                  </a:lnTo>
                  <a:lnTo>
                    <a:pt x="176" y="272"/>
                  </a:lnTo>
                  <a:lnTo>
                    <a:pt x="164" y="250"/>
                  </a:lnTo>
                  <a:lnTo>
                    <a:pt x="164" y="250"/>
                  </a:lnTo>
                  <a:lnTo>
                    <a:pt x="152" y="272"/>
                  </a:lnTo>
                  <a:lnTo>
                    <a:pt x="140" y="296"/>
                  </a:lnTo>
                  <a:lnTo>
                    <a:pt x="114" y="356"/>
                  </a:lnTo>
                  <a:lnTo>
                    <a:pt x="92" y="422"/>
                  </a:lnTo>
                  <a:lnTo>
                    <a:pt x="82" y="456"/>
                  </a:lnTo>
                  <a:lnTo>
                    <a:pt x="74" y="490"/>
                  </a:lnTo>
                  <a:lnTo>
                    <a:pt x="74" y="490"/>
                  </a:lnTo>
                  <a:lnTo>
                    <a:pt x="68" y="524"/>
                  </a:lnTo>
                  <a:lnTo>
                    <a:pt x="64" y="558"/>
                  </a:lnTo>
                  <a:lnTo>
                    <a:pt x="56" y="624"/>
                  </a:lnTo>
                  <a:lnTo>
                    <a:pt x="54" y="678"/>
                  </a:lnTo>
                  <a:lnTo>
                    <a:pt x="54" y="716"/>
                  </a:lnTo>
                  <a:lnTo>
                    <a:pt x="54" y="716"/>
                  </a:lnTo>
                  <a:lnTo>
                    <a:pt x="50" y="684"/>
                  </a:lnTo>
                  <a:lnTo>
                    <a:pt x="44" y="632"/>
                  </a:lnTo>
                  <a:lnTo>
                    <a:pt x="40" y="568"/>
                  </a:lnTo>
                  <a:lnTo>
                    <a:pt x="38" y="532"/>
                  </a:lnTo>
                  <a:lnTo>
                    <a:pt x="40" y="498"/>
                  </a:lnTo>
                  <a:lnTo>
                    <a:pt x="40" y="498"/>
                  </a:lnTo>
                  <a:lnTo>
                    <a:pt x="42" y="468"/>
                  </a:lnTo>
                  <a:lnTo>
                    <a:pt x="44" y="438"/>
                  </a:lnTo>
                  <a:lnTo>
                    <a:pt x="52" y="382"/>
                  </a:lnTo>
                  <a:lnTo>
                    <a:pt x="62" y="334"/>
                  </a:lnTo>
                  <a:lnTo>
                    <a:pt x="72" y="298"/>
                  </a:lnTo>
                  <a:lnTo>
                    <a:pt x="72" y="298"/>
                  </a:lnTo>
                  <a:lnTo>
                    <a:pt x="86" y="254"/>
                  </a:lnTo>
                  <a:lnTo>
                    <a:pt x="102" y="214"/>
                  </a:lnTo>
                  <a:lnTo>
                    <a:pt x="128" y="148"/>
                  </a:lnTo>
                  <a:lnTo>
                    <a:pt x="150" y="102"/>
                  </a:lnTo>
                  <a:lnTo>
                    <a:pt x="164" y="80"/>
                  </a:lnTo>
                  <a:lnTo>
                    <a:pt x="164" y="80"/>
                  </a:lnTo>
                  <a:lnTo>
                    <a:pt x="178" y="106"/>
                  </a:lnTo>
                  <a:lnTo>
                    <a:pt x="202" y="154"/>
                  </a:lnTo>
                  <a:lnTo>
                    <a:pt x="216" y="186"/>
                  </a:lnTo>
                  <a:lnTo>
                    <a:pt x="230" y="220"/>
                  </a:lnTo>
                  <a:lnTo>
                    <a:pt x="244" y="258"/>
                  </a:lnTo>
                  <a:lnTo>
                    <a:pt x="256" y="296"/>
                  </a:lnTo>
                  <a:lnTo>
                    <a:pt x="256" y="296"/>
                  </a:lnTo>
                  <a:lnTo>
                    <a:pt x="266" y="334"/>
                  </a:lnTo>
                  <a:lnTo>
                    <a:pt x="274" y="372"/>
                  </a:lnTo>
                  <a:lnTo>
                    <a:pt x="280" y="408"/>
                  </a:lnTo>
                  <a:lnTo>
                    <a:pt x="284" y="442"/>
                  </a:lnTo>
                  <a:lnTo>
                    <a:pt x="290" y="506"/>
                  </a:lnTo>
                  <a:lnTo>
                    <a:pt x="290" y="556"/>
                  </a:lnTo>
                  <a:close/>
                  <a:moveTo>
                    <a:pt x="164" y="1004"/>
                  </a:moveTo>
                  <a:lnTo>
                    <a:pt x="164" y="1004"/>
                  </a:lnTo>
                  <a:lnTo>
                    <a:pt x="150" y="974"/>
                  </a:lnTo>
                  <a:lnTo>
                    <a:pt x="142" y="954"/>
                  </a:lnTo>
                  <a:lnTo>
                    <a:pt x="134" y="932"/>
                  </a:lnTo>
                  <a:lnTo>
                    <a:pt x="128" y="908"/>
                  </a:lnTo>
                  <a:lnTo>
                    <a:pt x="122" y="880"/>
                  </a:lnTo>
                  <a:lnTo>
                    <a:pt x="120" y="848"/>
                  </a:lnTo>
                  <a:lnTo>
                    <a:pt x="116" y="814"/>
                  </a:lnTo>
                  <a:lnTo>
                    <a:pt x="116" y="814"/>
                  </a:lnTo>
                  <a:lnTo>
                    <a:pt x="118" y="780"/>
                  </a:lnTo>
                  <a:lnTo>
                    <a:pt x="122" y="748"/>
                  </a:lnTo>
                  <a:lnTo>
                    <a:pt x="128" y="718"/>
                  </a:lnTo>
                  <a:lnTo>
                    <a:pt x="136" y="692"/>
                  </a:lnTo>
                  <a:lnTo>
                    <a:pt x="144" y="670"/>
                  </a:lnTo>
                  <a:lnTo>
                    <a:pt x="152" y="650"/>
                  </a:lnTo>
                  <a:lnTo>
                    <a:pt x="164" y="626"/>
                  </a:lnTo>
                  <a:lnTo>
                    <a:pt x="164" y="626"/>
                  </a:lnTo>
                  <a:lnTo>
                    <a:pt x="176" y="648"/>
                  </a:lnTo>
                  <a:lnTo>
                    <a:pt x="182" y="666"/>
                  </a:lnTo>
                  <a:lnTo>
                    <a:pt x="190" y="688"/>
                  </a:lnTo>
                  <a:lnTo>
                    <a:pt x="196" y="712"/>
                  </a:lnTo>
                  <a:lnTo>
                    <a:pt x="202" y="740"/>
                  </a:lnTo>
                  <a:lnTo>
                    <a:pt x="208" y="772"/>
                  </a:lnTo>
                  <a:lnTo>
                    <a:pt x="210" y="806"/>
                  </a:lnTo>
                  <a:lnTo>
                    <a:pt x="210" y="806"/>
                  </a:lnTo>
                  <a:lnTo>
                    <a:pt x="210" y="840"/>
                  </a:lnTo>
                  <a:lnTo>
                    <a:pt x="206" y="870"/>
                  </a:lnTo>
                  <a:lnTo>
                    <a:pt x="202" y="900"/>
                  </a:lnTo>
                  <a:lnTo>
                    <a:pt x="194" y="926"/>
                  </a:lnTo>
                  <a:lnTo>
                    <a:pt x="188" y="950"/>
                  </a:lnTo>
                  <a:lnTo>
                    <a:pt x="180" y="972"/>
                  </a:lnTo>
                  <a:lnTo>
                    <a:pt x="164" y="1004"/>
                  </a:lnTo>
                  <a:close/>
                  <a:moveTo>
                    <a:pt x="300" y="296"/>
                  </a:moveTo>
                  <a:lnTo>
                    <a:pt x="300" y="296"/>
                  </a:lnTo>
                  <a:lnTo>
                    <a:pt x="292" y="268"/>
                  </a:lnTo>
                  <a:lnTo>
                    <a:pt x="284" y="242"/>
                  </a:lnTo>
                  <a:lnTo>
                    <a:pt x="266" y="188"/>
                  </a:lnTo>
                  <a:lnTo>
                    <a:pt x="244" y="140"/>
                  </a:lnTo>
                  <a:lnTo>
                    <a:pt x="224" y="98"/>
                  </a:lnTo>
                  <a:lnTo>
                    <a:pt x="204" y="62"/>
                  </a:lnTo>
                  <a:lnTo>
                    <a:pt x="186" y="32"/>
                  </a:lnTo>
                  <a:lnTo>
                    <a:pt x="164" y="0"/>
                  </a:lnTo>
                  <a:lnTo>
                    <a:pt x="164" y="0"/>
                  </a:lnTo>
                  <a:lnTo>
                    <a:pt x="142" y="34"/>
                  </a:lnTo>
                  <a:lnTo>
                    <a:pt x="108" y="94"/>
                  </a:lnTo>
                  <a:lnTo>
                    <a:pt x="88" y="132"/>
                  </a:lnTo>
                  <a:lnTo>
                    <a:pt x="70" y="172"/>
                  </a:lnTo>
                  <a:lnTo>
                    <a:pt x="54" y="214"/>
                  </a:lnTo>
                  <a:lnTo>
                    <a:pt x="38" y="260"/>
                  </a:lnTo>
                  <a:lnTo>
                    <a:pt x="38" y="260"/>
                  </a:lnTo>
                  <a:lnTo>
                    <a:pt x="24" y="310"/>
                  </a:lnTo>
                  <a:lnTo>
                    <a:pt x="14" y="358"/>
                  </a:lnTo>
                  <a:lnTo>
                    <a:pt x="8" y="406"/>
                  </a:lnTo>
                  <a:lnTo>
                    <a:pt x="2" y="454"/>
                  </a:lnTo>
                  <a:lnTo>
                    <a:pt x="0" y="500"/>
                  </a:lnTo>
                  <a:lnTo>
                    <a:pt x="0" y="546"/>
                  </a:lnTo>
                  <a:lnTo>
                    <a:pt x="2" y="590"/>
                  </a:lnTo>
                  <a:lnTo>
                    <a:pt x="6" y="634"/>
                  </a:lnTo>
                  <a:lnTo>
                    <a:pt x="6" y="634"/>
                  </a:lnTo>
                  <a:lnTo>
                    <a:pt x="14" y="680"/>
                  </a:lnTo>
                  <a:lnTo>
                    <a:pt x="22" y="722"/>
                  </a:lnTo>
                  <a:lnTo>
                    <a:pt x="32" y="762"/>
                  </a:lnTo>
                  <a:lnTo>
                    <a:pt x="44" y="800"/>
                  </a:lnTo>
                  <a:lnTo>
                    <a:pt x="62" y="854"/>
                  </a:lnTo>
                  <a:lnTo>
                    <a:pt x="70" y="876"/>
                  </a:lnTo>
                  <a:lnTo>
                    <a:pt x="70" y="876"/>
                  </a:lnTo>
                  <a:lnTo>
                    <a:pt x="94" y="924"/>
                  </a:lnTo>
                  <a:lnTo>
                    <a:pt x="118" y="970"/>
                  </a:lnTo>
                  <a:lnTo>
                    <a:pt x="142" y="1010"/>
                  </a:lnTo>
                  <a:lnTo>
                    <a:pt x="164" y="1042"/>
                  </a:lnTo>
                  <a:lnTo>
                    <a:pt x="164" y="1042"/>
                  </a:lnTo>
                  <a:lnTo>
                    <a:pt x="182" y="1018"/>
                  </a:lnTo>
                  <a:lnTo>
                    <a:pt x="202" y="986"/>
                  </a:lnTo>
                  <a:lnTo>
                    <a:pt x="224" y="946"/>
                  </a:lnTo>
                  <a:lnTo>
                    <a:pt x="246" y="900"/>
                  </a:lnTo>
                  <a:lnTo>
                    <a:pt x="268" y="846"/>
                  </a:lnTo>
                  <a:lnTo>
                    <a:pt x="288" y="786"/>
                  </a:lnTo>
                  <a:lnTo>
                    <a:pt x="298" y="754"/>
                  </a:lnTo>
                  <a:lnTo>
                    <a:pt x="306" y="722"/>
                  </a:lnTo>
                  <a:lnTo>
                    <a:pt x="314" y="686"/>
                  </a:lnTo>
                  <a:lnTo>
                    <a:pt x="320" y="652"/>
                  </a:lnTo>
                  <a:lnTo>
                    <a:pt x="320" y="652"/>
                  </a:lnTo>
                  <a:lnTo>
                    <a:pt x="324" y="612"/>
                  </a:lnTo>
                  <a:lnTo>
                    <a:pt x="328" y="572"/>
                  </a:lnTo>
                  <a:lnTo>
                    <a:pt x="330" y="532"/>
                  </a:lnTo>
                  <a:lnTo>
                    <a:pt x="328" y="492"/>
                  </a:lnTo>
                  <a:lnTo>
                    <a:pt x="326" y="448"/>
                  </a:lnTo>
                  <a:lnTo>
                    <a:pt x="320" y="402"/>
                  </a:lnTo>
                  <a:lnTo>
                    <a:pt x="312" y="352"/>
                  </a:lnTo>
                  <a:lnTo>
                    <a:pt x="300" y="2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20" name="Freeform 19"/>
            <p:cNvSpPr>
              <a:spLocks/>
            </p:cNvSpPr>
            <p:nvPr userDrawn="1"/>
          </p:nvSpPr>
          <p:spPr bwMode="auto">
            <a:xfrm>
              <a:off x="264" y="1659"/>
              <a:ext cx="1008" cy="1150"/>
            </a:xfrm>
            <a:custGeom>
              <a:avLst/>
              <a:gdLst>
                <a:gd name="T0" fmla="*/ 584 w 1008"/>
                <a:gd name="T1" fmla="*/ 754 h 1150"/>
                <a:gd name="T2" fmla="*/ 610 w 1008"/>
                <a:gd name="T3" fmla="*/ 734 h 1150"/>
                <a:gd name="T4" fmla="*/ 654 w 1008"/>
                <a:gd name="T5" fmla="*/ 714 h 1150"/>
                <a:gd name="T6" fmla="*/ 700 w 1008"/>
                <a:gd name="T7" fmla="*/ 706 h 1150"/>
                <a:gd name="T8" fmla="*/ 746 w 1008"/>
                <a:gd name="T9" fmla="*/ 714 h 1150"/>
                <a:gd name="T10" fmla="*/ 790 w 1008"/>
                <a:gd name="T11" fmla="*/ 734 h 1150"/>
                <a:gd name="T12" fmla="*/ 816 w 1008"/>
                <a:gd name="T13" fmla="*/ 754 h 1150"/>
                <a:gd name="T14" fmla="*/ 844 w 1008"/>
                <a:gd name="T15" fmla="*/ 792 h 1150"/>
                <a:gd name="T16" fmla="*/ 860 w 1008"/>
                <a:gd name="T17" fmla="*/ 838 h 1150"/>
                <a:gd name="T18" fmla="*/ 862 w 1008"/>
                <a:gd name="T19" fmla="*/ 884 h 1150"/>
                <a:gd name="T20" fmla="*/ 852 w 1008"/>
                <a:gd name="T21" fmla="*/ 928 h 1150"/>
                <a:gd name="T22" fmla="*/ 826 w 1008"/>
                <a:gd name="T23" fmla="*/ 970 h 1150"/>
                <a:gd name="T24" fmla="*/ 814 w 1008"/>
                <a:gd name="T25" fmla="*/ 984 h 1150"/>
                <a:gd name="T26" fmla="*/ 762 w 1008"/>
                <a:gd name="T27" fmla="*/ 1024 h 1150"/>
                <a:gd name="T28" fmla="*/ 676 w 1008"/>
                <a:gd name="T29" fmla="*/ 1064 h 1150"/>
                <a:gd name="T30" fmla="*/ 584 w 1008"/>
                <a:gd name="T31" fmla="*/ 1078 h 1150"/>
                <a:gd name="T32" fmla="*/ 520 w 1008"/>
                <a:gd name="T33" fmla="*/ 1072 h 1150"/>
                <a:gd name="T34" fmla="*/ 432 w 1008"/>
                <a:gd name="T35" fmla="*/ 1040 h 1150"/>
                <a:gd name="T36" fmla="*/ 352 w 1008"/>
                <a:gd name="T37" fmla="*/ 984 h 1150"/>
                <a:gd name="T38" fmla="*/ 314 w 1008"/>
                <a:gd name="T39" fmla="*/ 940 h 1150"/>
                <a:gd name="T40" fmla="*/ 276 w 1008"/>
                <a:gd name="T41" fmla="*/ 864 h 1150"/>
                <a:gd name="T42" fmla="*/ 258 w 1008"/>
                <a:gd name="T43" fmla="*/ 784 h 1150"/>
                <a:gd name="T44" fmla="*/ 260 w 1008"/>
                <a:gd name="T45" fmla="*/ 702 h 1150"/>
                <a:gd name="T46" fmla="*/ 284 w 1008"/>
                <a:gd name="T47" fmla="*/ 624 h 1150"/>
                <a:gd name="T48" fmla="*/ 312 w 1008"/>
                <a:gd name="T49" fmla="*/ 576 h 1150"/>
                <a:gd name="T50" fmla="*/ 352 w 1008"/>
                <a:gd name="T51" fmla="*/ 528 h 1150"/>
                <a:gd name="T52" fmla="*/ 432 w 1008"/>
                <a:gd name="T53" fmla="*/ 470 h 1150"/>
                <a:gd name="T54" fmla="*/ 520 w 1008"/>
                <a:gd name="T55" fmla="*/ 438 h 1150"/>
                <a:gd name="T56" fmla="*/ 584 w 1008"/>
                <a:gd name="T57" fmla="*/ 0 h 1150"/>
                <a:gd name="T58" fmla="*/ 524 w 1008"/>
                <a:gd name="T59" fmla="*/ 4 h 1150"/>
                <a:gd name="T60" fmla="*/ 438 w 1008"/>
                <a:gd name="T61" fmla="*/ 20 h 1150"/>
                <a:gd name="T62" fmla="*/ 356 w 1008"/>
                <a:gd name="T63" fmla="*/ 46 h 1150"/>
                <a:gd name="T64" fmla="*/ 282 w 1008"/>
                <a:gd name="T65" fmla="*/ 84 h 1150"/>
                <a:gd name="T66" fmla="*/ 212 w 1008"/>
                <a:gd name="T67" fmla="*/ 132 h 1150"/>
                <a:gd name="T68" fmla="*/ 152 w 1008"/>
                <a:gd name="T69" fmla="*/ 190 h 1150"/>
                <a:gd name="T70" fmla="*/ 100 w 1008"/>
                <a:gd name="T71" fmla="*/ 254 h 1150"/>
                <a:gd name="T72" fmla="*/ 58 w 1008"/>
                <a:gd name="T73" fmla="*/ 326 h 1150"/>
                <a:gd name="T74" fmla="*/ 26 w 1008"/>
                <a:gd name="T75" fmla="*/ 404 h 1150"/>
                <a:gd name="T76" fmla="*/ 6 w 1008"/>
                <a:gd name="T77" fmla="*/ 488 h 1150"/>
                <a:gd name="T78" fmla="*/ 0 w 1008"/>
                <a:gd name="T79" fmla="*/ 576 h 1150"/>
                <a:gd name="T80" fmla="*/ 4 w 1008"/>
                <a:gd name="T81" fmla="*/ 634 h 1150"/>
                <a:gd name="T82" fmla="*/ 18 w 1008"/>
                <a:gd name="T83" fmla="*/ 718 h 1150"/>
                <a:gd name="T84" fmla="*/ 46 w 1008"/>
                <a:gd name="T85" fmla="*/ 798 h 1150"/>
                <a:gd name="T86" fmla="*/ 84 w 1008"/>
                <a:gd name="T87" fmla="*/ 872 h 1150"/>
                <a:gd name="T88" fmla="*/ 134 w 1008"/>
                <a:gd name="T89" fmla="*/ 940 h 1150"/>
                <a:gd name="T90" fmla="*/ 192 w 1008"/>
                <a:gd name="T91" fmla="*/ 1000 h 1150"/>
                <a:gd name="T92" fmla="*/ 258 w 1008"/>
                <a:gd name="T93" fmla="*/ 1052 h 1150"/>
                <a:gd name="T94" fmla="*/ 330 w 1008"/>
                <a:gd name="T95" fmla="*/ 1092 h 1150"/>
                <a:gd name="T96" fmla="*/ 410 w 1008"/>
                <a:gd name="T97" fmla="*/ 1124 h 1150"/>
                <a:gd name="T98" fmla="*/ 494 w 1008"/>
                <a:gd name="T99" fmla="*/ 1142 h 1150"/>
                <a:gd name="T100" fmla="*/ 584 w 1008"/>
                <a:gd name="T101" fmla="*/ 1150 h 1150"/>
                <a:gd name="T102" fmla="*/ 646 w 1008"/>
                <a:gd name="T103" fmla="*/ 1146 h 1150"/>
                <a:gd name="T104" fmla="*/ 734 w 1008"/>
                <a:gd name="T105" fmla="*/ 1130 h 1150"/>
                <a:gd name="T106" fmla="*/ 818 w 1008"/>
                <a:gd name="T107" fmla="*/ 1100 h 1150"/>
                <a:gd name="T108" fmla="*/ 896 w 1008"/>
                <a:gd name="T109" fmla="*/ 1060 h 1150"/>
                <a:gd name="T110" fmla="*/ 966 w 1008"/>
                <a:gd name="T111" fmla="*/ 1008 h 1150"/>
                <a:gd name="T112" fmla="*/ 1008 w 1008"/>
                <a:gd name="T113" fmla="*/ 574 h 1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8" h="1150">
                  <a:moveTo>
                    <a:pt x="584" y="574"/>
                  </a:moveTo>
                  <a:lnTo>
                    <a:pt x="584" y="754"/>
                  </a:lnTo>
                  <a:lnTo>
                    <a:pt x="584" y="754"/>
                  </a:lnTo>
                  <a:lnTo>
                    <a:pt x="584" y="754"/>
                  </a:lnTo>
                  <a:lnTo>
                    <a:pt x="596" y="742"/>
                  </a:lnTo>
                  <a:lnTo>
                    <a:pt x="610" y="734"/>
                  </a:lnTo>
                  <a:lnTo>
                    <a:pt x="624" y="726"/>
                  </a:lnTo>
                  <a:lnTo>
                    <a:pt x="638" y="718"/>
                  </a:lnTo>
                  <a:lnTo>
                    <a:pt x="654" y="714"/>
                  </a:lnTo>
                  <a:lnTo>
                    <a:pt x="668" y="710"/>
                  </a:lnTo>
                  <a:lnTo>
                    <a:pt x="684" y="708"/>
                  </a:lnTo>
                  <a:lnTo>
                    <a:pt x="700" y="706"/>
                  </a:lnTo>
                  <a:lnTo>
                    <a:pt x="716" y="708"/>
                  </a:lnTo>
                  <a:lnTo>
                    <a:pt x="732" y="710"/>
                  </a:lnTo>
                  <a:lnTo>
                    <a:pt x="746" y="714"/>
                  </a:lnTo>
                  <a:lnTo>
                    <a:pt x="762" y="718"/>
                  </a:lnTo>
                  <a:lnTo>
                    <a:pt x="776" y="726"/>
                  </a:lnTo>
                  <a:lnTo>
                    <a:pt x="790" y="734"/>
                  </a:lnTo>
                  <a:lnTo>
                    <a:pt x="804" y="742"/>
                  </a:lnTo>
                  <a:lnTo>
                    <a:pt x="816" y="754"/>
                  </a:lnTo>
                  <a:lnTo>
                    <a:pt x="816" y="754"/>
                  </a:lnTo>
                  <a:lnTo>
                    <a:pt x="826" y="766"/>
                  </a:lnTo>
                  <a:lnTo>
                    <a:pt x="836" y="780"/>
                  </a:lnTo>
                  <a:lnTo>
                    <a:pt x="844" y="792"/>
                  </a:lnTo>
                  <a:lnTo>
                    <a:pt x="852" y="808"/>
                  </a:lnTo>
                  <a:lnTo>
                    <a:pt x="856" y="822"/>
                  </a:lnTo>
                  <a:lnTo>
                    <a:pt x="860" y="838"/>
                  </a:lnTo>
                  <a:lnTo>
                    <a:pt x="862" y="852"/>
                  </a:lnTo>
                  <a:lnTo>
                    <a:pt x="864" y="868"/>
                  </a:lnTo>
                  <a:lnTo>
                    <a:pt x="862" y="884"/>
                  </a:lnTo>
                  <a:lnTo>
                    <a:pt x="860" y="898"/>
                  </a:lnTo>
                  <a:lnTo>
                    <a:pt x="856" y="914"/>
                  </a:lnTo>
                  <a:lnTo>
                    <a:pt x="852" y="928"/>
                  </a:lnTo>
                  <a:lnTo>
                    <a:pt x="844" y="944"/>
                  </a:lnTo>
                  <a:lnTo>
                    <a:pt x="836" y="956"/>
                  </a:lnTo>
                  <a:lnTo>
                    <a:pt x="826" y="970"/>
                  </a:lnTo>
                  <a:lnTo>
                    <a:pt x="816" y="982"/>
                  </a:lnTo>
                  <a:lnTo>
                    <a:pt x="814" y="982"/>
                  </a:lnTo>
                  <a:lnTo>
                    <a:pt x="814" y="984"/>
                  </a:lnTo>
                  <a:lnTo>
                    <a:pt x="814" y="984"/>
                  </a:lnTo>
                  <a:lnTo>
                    <a:pt x="790" y="1006"/>
                  </a:lnTo>
                  <a:lnTo>
                    <a:pt x="762" y="1024"/>
                  </a:lnTo>
                  <a:lnTo>
                    <a:pt x="734" y="1040"/>
                  </a:lnTo>
                  <a:lnTo>
                    <a:pt x="706" y="1054"/>
                  </a:lnTo>
                  <a:lnTo>
                    <a:pt x="676" y="1064"/>
                  </a:lnTo>
                  <a:lnTo>
                    <a:pt x="646" y="1072"/>
                  </a:lnTo>
                  <a:lnTo>
                    <a:pt x="614" y="1076"/>
                  </a:lnTo>
                  <a:lnTo>
                    <a:pt x="584" y="1078"/>
                  </a:lnTo>
                  <a:lnTo>
                    <a:pt x="584" y="1078"/>
                  </a:lnTo>
                  <a:lnTo>
                    <a:pt x="552" y="1076"/>
                  </a:lnTo>
                  <a:lnTo>
                    <a:pt x="520" y="1072"/>
                  </a:lnTo>
                  <a:lnTo>
                    <a:pt x="490" y="1064"/>
                  </a:lnTo>
                  <a:lnTo>
                    <a:pt x="460" y="1054"/>
                  </a:lnTo>
                  <a:lnTo>
                    <a:pt x="432" y="1040"/>
                  </a:lnTo>
                  <a:lnTo>
                    <a:pt x="404" y="1024"/>
                  </a:lnTo>
                  <a:lnTo>
                    <a:pt x="376" y="1006"/>
                  </a:lnTo>
                  <a:lnTo>
                    <a:pt x="352" y="984"/>
                  </a:lnTo>
                  <a:lnTo>
                    <a:pt x="352" y="984"/>
                  </a:lnTo>
                  <a:lnTo>
                    <a:pt x="332" y="962"/>
                  </a:lnTo>
                  <a:lnTo>
                    <a:pt x="314" y="940"/>
                  </a:lnTo>
                  <a:lnTo>
                    <a:pt x="298" y="916"/>
                  </a:lnTo>
                  <a:lnTo>
                    <a:pt x="286" y="890"/>
                  </a:lnTo>
                  <a:lnTo>
                    <a:pt x="276" y="864"/>
                  </a:lnTo>
                  <a:lnTo>
                    <a:pt x="266" y="838"/>
                  </a:lnTo>
                  <a:lnTo>
                    <a:pt x="260" y="812"/>
                  </a:lnTo>
                  <a:lnTo>
                    <a:pt x="258" y="784"/>
                  </a:lnTo>
                  <a:lnTo>
                    <a:pt x="256" y="758"/>
                  </a:lnTo>
                  <a:lnTo>
                    <a:pt x="256" y="730"/>
                  </a:lnTo>
                  <a:lnTo>
                    <a:pt x="260" y="702"/>
                  </a:lnTo>
                  <a:lnTo>
                    <a:pt x="266" y="676"/>
                  </a:lnTo>
                  <a:lnTo>
                    <a:pt x="274" y="650"/>
                  </a:lnTo>
                  <a:lnTo>
                    <a:pt x="284" y="624"/>
                  </a:lnTo>
                  <a:lnTo>
                    <a:pt x="296" y="600"/>
                  </a:lnTo>
                  <a:lnTo>
                    <a:pt x="312" y="576"/>
                  </a:lnTo>
                  <a:lnTo>
                    <a:pt x="312" y="576"/>
                  </a:lnTo>
                  <a:lnTo>
                    <a:pt x="330" y="550"/>
                  </a:lnTo>
                  <a:lnTo>
                    <a:pt x="352" y="528"/>
                  </a:lnTo>
                  <a:lnTo>
                    <a:pt x="352" y="528"/>
                  </a:lnTo>
                  <a:lnTo>
                    <a:pt x="376" y="506"/>
                  </a:lnTo>
                  <a:lnTo>
                    <a:pt x="404" y="486"/>
                  </a:lnTo>
                  <a:lnTo>
                    <a:pt x="432" y="470"/>
                  </a:lnTo>
                  <a:lnTo>
                    <a:pt x="460" y="456"/>
                  </a:lnTo>
                  <a:lnTo>
                    <a:pt x="490" y="446"/>
                  </a:lnTo>
                  <a:lnTo>
                    <a:pt x="520" y="438"/>
                  </a:lnTo>
                  <a:lnTo>
                    <a:pt x="552" y="434"/>
                  </a:lnTo>
                  <a:lnTo>
                    <a:pt x="584" y="432"/>
                  </a:lnTo>
                  <a:lnTo>
                    <a:pt x="584" y="0"/>
                  </a:lnTo>
                  <a:lnTo>
                    <a:pt x="584" y="0"/>
                  </a:lnTo>
                  <a:lnTo>
                    <a:pt x="554" y="2"/>
                  </a:lnTo>
                  <a:lnTo>
                    <a:pt x="524" y="4"/>
                  </a:lnTo>
                  <a:lnTo>
                    <a:pt x="494" y="8"/>
                  </a:lnTo>
                  <a:lnTo>
                    <a:pt x="466" y="12"/>
                  </a:lnTo>
                  <a:lnTo>
                    <a:pt x="438" y="20"/>
                  </a:lnTo>
                  <a:lnTo>
                    <a:pt x="410" y="26"/>
                  </a:lnTo>
                  <a:lnTo>
                    <a:pt x="382" y="36"/>
                  </a:lnTo>
                  <a:lnTo>
                    <a:pt x="356" y="46"/>
                  </a:lnTo>
                  <a:lnTo>
                    <a:pt x="330" y="58"/>
                  </a:lnTo>
                  <a:lnTo>
                    <a:pt x="306" y="70"/>
                  </a:lnTo>
                  <a:lnTo>
                    <a:pt x="282" y="84"/>
                  </a:lnTo>
                  <a:lnTo>
                    <a:pt x="258" y="100"/>
                  </a:lnTo>
                  <a:lnTo>
                    <a:pt x="234" y="116"/>
                  </a:lnTo>
                  <a:lnTo>
                    <a:pt x="212" y="132"/>
                  </a:lnTo>
                  <a:lnTo>
                    <a:pt x="192" y="150"/>
                  </a:lnTo>
                  <a:lnTo>
                    <a:pt x="172" y="170"/>
                  </a:lnTo>
                  <a:lnTo>
                    <a:pt x="152" y="190"/>
                  </a:lnTo>
                  <a:lnTo>
                    <a:pt x="134" y="210"/>
                  </a:lnTo>
                  <a:lnTo>
                    <a:pt x="116" y="232"/>
                  </a:lnTo>
                  <a:lnTo>
                    <a:pt x="100" y="254"/>
                  </a:lnTo>
                  <a:lnTo>
                    <a:pt x="84" y="278"/>
                  </a:lnTo>
                  <a:lnTo>
                    <a:pt x="70" y="302"/>
                  </a:lnTo>
                  <a:lnTo>
                    <a:pt x="58" y="326"/>
                  </a:lnTo>
                  <a:lnTo>
                    <a:pt x="46" y="352"/>
                  </a:lnTo>
                  <a:lnTo>
                    <a:pt x="36" y="378"/>
                  </a:lnTo>
                  <a:lnTo>
                    <a:pt x="26" y="404"/>
                  </a:lnTo>
                  <a:lnTo>
                    <a:pt x="18" y="432"/>
                  </a:lnTo>
                  <a:lnTo>
                    <a:pt x="12" y="460"/>
                  </a:lnTo>
                  <a:lnTo>
                    <a:pt x="6" y="488"/>
                  </a:lnTo>
                  <a:lnTo>
                    <a:pt x="4" y="516"/>
                  </a:lnTo>
                  <a:lnTo>
                    <a:pt x="2" y="546"/>
                  </a:lnTo>
                  <a:lnTo>
                    <a:pt x="0" y="576"/>
                  </a:lnTo>
                  <a:lnTo>
                    <a:pt x="0" y="576"/>
                  </a:lnTo>
                  <a:lnTo>
                    <a:pt x="2" y="604"/>
                  </a:lnTo>
                  <a:lnTo>
                    <a:pt x="4" y="634"/>
                  </a:lnTo>
                  <a:lnTo>
                    <a:pt x="6" y="662"/>
                  </a:lnTo>
                  <a:lnTo>
                    <a:pt x="12" y="690"/>
                  </a:lnTo>
                  <a:lnTo>
                    <a:pt x="18" y="718"/>
                  </a:lnTo>
                  <a:lnTo>
                    <a:pt x="26" y="746"/>
                  </a:lnTo>
                  <a:lnTo>
                    <a:pt x="36" y="772"/>
                  </a:lnTo>
                  <a:lnTo>
                    <a:pt x="46" y="798"/>
                  </a:lnTo>
                  <a:lnTo>
                    <a:pt x="58" y="824"/>
                  </a:lnTo>
                  <a:lnTo>
                    <a:pt x="70" y="848"/>
                  </a:lnTo>
                  <a:lnTo>
                    <a:pt x="84" y="872"/>
                  </a:lnTo>
                  <a:lnTo>
                    <a:pt x="100" y="896"/>
                  </a:lnTo>
                  <a:lnTo>
                    <a:pt x="116" y="918"/>
                  </a:lnTo>
                  <a:lnTo>
                    <a:pt x="134" y="940"/>
                  </a:lnTo>
                  <a:lnTo>
                    <a:pt x="152" y="962"/>
                  </a:lnTo>
                  <a:lnTo>
                    <a:pt x="172" y="982"/>
                  </a:lnTo>
                  <a:lnTo>
                    <a:pt x="192" y="1000"/>
                  </a:lnTo>
                  <a:lnTo>
                    <a:pt x="212" y="1018"/>
                  </a:lnTo>
                  <a:lnTo>
                    <a:pt x="234" y="1036"/>
                  </a:lnTo>
                  <a:lnTo>
                    <a:pt x="258" y="1052"/>
                  </a:lnTo>
                  <a:lnTo>
                    <a:pt x="282" y="1066"/>
                  </a:lnTo>
                  <a:lnTo>
                    <a:pt x="306" y="1080"/>
                  </a:lnTo>
                  <a:lnTo>
                    <a:pt x="330" y="1092"/>
                  </a:lnTo>
                  <a:lnTo>
                    <a:pt x="356" y="1104"/>
                  </a:lnTo>
                  <a:lnTo>
                    <a:pt x="382" y="1114"/>
                  </a:lnTo>
                  <a:lnTo>
                    <a:pt x="410" y="1124"/>
                  </a:lnTo>
                  <a:lnTo>
                    <a:pt x="438" y="1132"/>
                  </a:lnTo>
                  <a:lnTo>
                    <a:pt x="466" y="1138"/>
                  </a:lnTo>
                  <a:lnTo>
                    <a:pt x="494" y="1142"/>
                  </a:lnTo>
                  <a:lnTo>
                    <a:pt x="524" y="1146"/>
                  </a:lnTo>
                  <a:lnTo>
                    <a:pt x="554" y="1148"/>
                  </a:lnTo>
                  <a:lnTo>
                    <a:pt x="584" y="1150"/>
                  </a:lnTo>
                  <a:lnTo>
                    <a:pt x="584" y="1150"/>
                  </a:lnTo>
                  <a:lnTo>
                    <a:pt x="614" y="1148"/>
                  </a:lnTo>
                  <a:lnTo>
                    <a:pt x="646" y="1146"/>
                  </a:lnTo>
                  <a:lnTo>
                    <a:pt x="676" y="1142"/>
                  </a:lnTo>
                  <a:lnTo>
                    <a:pt x="706" y="1136"/>
                  </a:lnTo>
                  <a:lnTo>
                    <a:pt x="734" y="1130"/>
                  </a:lnTo>
                  <a:lnTo>
                    <a:pt x="764" y="1122"/>
                  </a:lnTo>
                  <a:lnTo>
                    <a:pt x="792" y="1112"/>
                  </a:lnTo>
                  <a:lnTo>
                    <a:pt x="818" y="1100"/>
                  </a:lnTo>
                  <a:lnTo>
                    <a:pt x="846" y="1088"/>
                  </a:lnTo>
                  <a:lnTo>
                    <a:pt x="872" y="1074"/>
                  </a:lnTo>
                  <a:lnTo>
                    <a:pt x="896" y="1060"/>
                  </a:lnTo>
                  <a:lnTo>
                    <a:pt x="920" y="1044"/>
                  </a:lnTo>
                  <a:lnTo>
                    <a:pt x="944" y="1026"/>
                  </a:lnTo>
                  <a:lnTo>
                    <a:pt x="966" y="1008"/>
                  </a:lnTo>
                  <a:lnTo>
                    <a:pt x="988" y="988"/>
                  </a:lnTo>
                  <a:lnTo>
                    <a:pt x="1008" y="968"/>
                  </a:lnTo>
                  <a:lnTo>
                    <a:pt x="1008" y="574"/>
                  </a:lnTo>
                  <a:lnTo>
                    <a:pt x="584" y="5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21" name="Freeform 20"/>
            <p:cNvSpPr>
              <a:spLocks noEditPoints="1"/>
            </p:cNvSpPr>
            <p:nvPr userDrawn="1"/>
          </p:nvSpPr>
          <p:spPr bwMode="auto">
            <a:xfrm>
              <a:off x="1428" y="2425"/>
              <a:ext cx="2328" cy="384"/>
            </a:xfrm>
            <a:custGeom>
              <a:avLst/>
              <a:gdLst>
                <a:gd name="T0" fmla="*/ 2222 w 2328"/>
                <a:gd name="T1" fmla="*/ 266 h 384"/>
                <a:gd name="T2" fmla="*/ 2204 w 2328"/>
                <a:gd name="T3" fmla="*/ 300 h 384"/>
                <a:gd name="T4" fmla="*/ 2156 w 2328"/>
                <a:gd name="T5" fmla="*/ 312 h 384"/>
                <a:gd name="T6" fmla="*/ 2076 w 2328"/>
                <a:gd name="T7" fmla="*/ 62 h 384"/>
                <a:gd name="T8" fmla="*/ 2144 w 2328"/>
                <a:gd name="T9" fmla="*/ 158 h 384"/>
                <a:gd name="T10" fmla="*/ 2182 w 2328"/>
                <a:gd name="T11" fmla="*/ 162 h 384"/>
                <a:gd name="T12" fmla="*/ 2214 w 2328"/>
                <a:gd name="T13" fmla="*/ 180 h 384"/>
                <a:gd name="T14" fmla="*/ 2224 w 2328"/>
                <a:gd name="T15" fmla="*/ 222 h 384"/>
                <a:gd name="T16" fmla="*/ 1686 w 2328"/>
                <a:gd name="T17" fmla="*/ 108 h 384"/>
                <a:gd name="T18" fmla="*/ 1630 w 2328"/>
                <a:gd name="T19" fmla="*/ 108 h 384"/>
                <a:gd name="T20" fmla="*/ 1732 w 2328"/>
                <a:gd name="T21" fmla="*/ 62 h 384"/>
                <a:gd name="T22" fmla="*/ 1278 w 2328"/>
                <a:gd name="T23" fmla="*/ 222 h 384"/>
                <a:gd name="T24" fmla="*/ 1266 w 2328"/>
                <a:gd name="T25" fmla="*/ 266 h 384"/>
                <a:gd name="T26" fmla="*/ 1230 w 2328"/>
                <a:gd name="T27" fmla="*/ 284 h 384"/>
                <a:gd name="T28" fmla="*/ 1194 w 2328"/>
                <a:gd name="T29" fmla="*/ 312 h 384"/>
                <a:gd name="T30" fmla="*/ 1136 w 2328"/>
                <a:gd name="T31" fmla="*/ 286 h 384"/>
                <a:gd name="T32" fmla="*/ 1084 w 2328"/>
                <a:gd name="T33" fmla="*/ 280 h 384"/>
                <a:gd name="T34" fmla="*/ 1056 w 2328"/>
                <a:gd name="T35" fmla="*/ 254 h 384"/>
                <a:gd name="T36" fmla="*/ 1052 w 2328"/>
                <a:gd name="T37" fmla="*/ 144 h 384"/>
                <a:gd name="T38" fmla="*/ 1056 w 2328"/>
                <a:gd name="T39" fmla="*/ 112 h 384"/>
                <a:gd name="T40" fmla="*/ 1082 w 2328"/>
                <a:gd name="T41" fmla="*/ 88 h 384"/>
                <a:gd name="T42" fmla="*/ 1136 w 2328"/>
                <a:gd name="T43" fmla="*/ 80 h 384"/>
                <a:gd name="T44" fmla="*/ 1194 w 2328"/>
                <a:gd name="T45" fmla="*/ 80 h 384"/>
                <a:gd name="T46" fmla="*/ 1232 w 2328"/>
                <a:gd name="T47" fmla="*/ 84 h 384"/>
                <a:gd name="T48" fmla="*/ 1266 w 2328"/>
                <a:gd name="T49" fmla="*/ 102 h 384"/>
                <a:gd name="T50" fmla="*/ 1278 w 2328"/>
                <a:gd name="T51" fmla="*/ 144 h 384"/>
                <a:gd name="T52" fmla="*/ 662 w 2328"/>
                <a:gd name="T53" fmla="*/ 108 h 384"/>
                <a:gd name="T54" fmla="*/ 734 w 2328"/>
                <a:gd name="T55" fmla="*/ 206 h 384"/>
                <a:gd name="T56" fmla="*/ 742 w 2328"/>
                <a:gd name="T57" fmla="*/ 264 h 384"/>
                <a:gd name="T58" fmla="*/ 600 w 2328"/>
                <a:gd name="T59" fmla="*/ 62 h 384"/>
                <a:gd name="T60" fmla="*/ 252 w 2328"/>
                <a:gd name="T61" fmla="*/ 312 h 384"/>
                <a:gd name="T62" fmla="*/ 164 w 2328"/>
                <a:gd name="T63" fmla="*/ 202 h 384"/>
                <a:gd name="T64" fmla="*/ 104 w 2328"/>
                <a:gd name="T65" fmla="*/ 62 h 384"/>
                <a:gd name="T66" fmla="*/ 194 w 2328"/>
                <a:gd name="T67" fmla="*/ 158 h 384"/>
                <a:gd name="T68" fmla="*/ 252 w 2328"/>
                <a:gd name="T69" fmla="*/ 312 h 384"/>
                <a:gd name="T70" fmla="*/ 0 w 2328"/>
                <a:gd name="T71" fmla="*/ 384 h 384"/>
                <a:gd name="T72" fmla="*/ 1108 w 2328"/>
                <a:gd name="T73" fmla="*/ 142 h 384"/>
                <a:gd name="T74" fmla="*/ 1110 w 2328"/>
                <a:gd name="T75" fmla="*/ 232 h 384"/>
                <a:gd name="T76" fmla="*/ 1126 w 2328"/>
                <a:gd name="T77" fmla="*/ 240 h 384"/>
                <a:gd name="T78" fmla="*/ 1126 w 2328"/>
                <a:gd name="T79" fmla="*/ 124 h 384"/>
                <a:gd name="T80" fmla="*/ 1112 w 2328"/>
                <a:gd name="T81" fmla="*/ 128 h 384"/>
                <a:gd name="T82" fmla="*/ 1202 w 2328"/>
                <a:gd name="T83" fmla="*/ 124 h 384"/>
                <a:gd name="T84" fmla="*/ 1202 w 2328"/>
                <a:gd name="T85" fmla="*/ 240 h 384"/>
                <a:gd name="T86" fmla="*/ 1216 w 2328"/>
                <a:gd name="T87" fmla="*/ 238 h 384"/>
                <a:gd name="T88" fmla="*/ 1220 w 2328"/>
                <a:gd name="T89" fmla="*/ 142 h 384"/>
                <a:gd name="T90" fmla="*/ 1216 w 2328"/>
                <a:gd name="T91" fmla="*/ 128 h 384"/>
                <a:gd name="T92" fmla="*/ 2148 w 2328"/>
                <a:gd name="T93" fmla="*/ 202 h 384"/>
                <a:gd name="T94" fmla="*/ 2148 w 2328"/>
                <a:gd name="T95" fmla="*/ 268 h 384"/>
                <a:gd name="T96" fmla="*/ 2162 w 2328"/>
                <a:gd name="T97" fmla="*/ 264 h 384"/>
                <a:gd name="T98" fmla="*/ 2166 w 2328"/>
                <a:gd name="T99" fmla="*/ 220 h 384"/>
                <a:gd name="T100" fmla="*/ 2162 w 2328"/>
                <a:gd name="T101" fmla="*/ 206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328" h="384">
                  <a:moveTo>
                    <a:pt x="2224" y="248"/>
                  </a:moveTo>
                  <a:lnTo>
                    <a:pt x="2224" y="248"/>
                  </a:lnTo>
                  <a:lnTo>
                    <a:pt x="2222" y="266"/>
                  </a:lnTo>
                  <a:lnTo>
                    <a:pt x="2220" y="280"/>
                  </a:lnTo>
                  <a:lnTo>
                    <a:pt x="2212" y="292"/>
                  </a:lnTo>
                  <a:lnTo>
                    <a:pt x="2204" y="300"/>
                  </a:lnTo>
                  <a:lnTo>
                    <a:pt x="2192" y="306"/>
                  </a:lnTo>
                  <a:lnTo>
                    <a:pt x="2176" y="310"/>
                  </a:lnTo>
                  <a:lnTo>
                    <a:pt x="2156" y="312"/>
                  </a:lnTo>
                  <a:lnTo>
                    <a:pt x="2134" y="312"/>
                  </a:lnTo>
                  <a:lnTo>
                    <a:pt x="2076" y="312"/>
                  </a:lnTo>
                  <a:lnTo>
                    <a:pt x="2076" y="62"/>
                  </a:lnTo>
                  <a:lnTo>
                    <a:pt x="2134" y="62"/>
                  </a:lnTo>
                  <a:lnTo>
                    <a:pt x="2134" y="158"/>
                  </a:lnTo>
                  <a:lnTo>
                    <a:pt x="2144" y="158"/>
                  </a:lnTo>
                  <a:lnTo>
                    <a:pt x="2144" y="158"/>
                  </a:lnTo>
                  <a:lnTo>
                    <a:pt x="2164" y="158"/>
                  </a:lnTo>
                  <a:lnTo>
                    <a:pt x="2182" y="162"/>
                  </a:lnTo>
                  <a:lnTo>
                    <a:pt x="2196" y="166"/>
                  </a:lnTo>
                  <a:lnTo>
                    <a:pt x="2206" y="172"/>
                  </a:lnTo>
                  <a:lnTo>
                    <a:pt x="2214" y="180"/>
                  </a:lnTo>
                  <a:lnTo>
                    <a:pt x="2220" y="190"/>
                  </a:lnTo>
                  <a:lnTo>
                    <a:pt x="2224" y="204"/>
                  </a:lnTo>
                  <a:lnTo>
                    <a:pt x="2224" y="222"/>
                  </a:lnTo>
                  <a:lnTo>
                    <a:pt x="2224" y="248"/>
                  </a:lnTo>
                  <a:close/>
                  <a:moveTo>
                    <a:pt x="1732" y="108"/>
                  </a:moveTo>
                  <a:lnTo>
                    <a:pt x="1686" y="108"/>
                  </a:lnTo>
                  <a:lnTo>
                    <a:pt x="1686" y="312"/>
                  </a:lnTo>
                  <a:lnTo>
                    <a:pt x="1630" y="312"/>
                  </a:lnTo>
                  <a:lnTo>
                    <a:pt x="1630" y="108"/>
                  </a:lnTo>
                  <a:lnTo>
                    <a:pt x="1582" y="108"/>
                  </a:lnTo>
                  <a:lnTo>
                    <a:pt x="1582" y="62"/>
                  </a:lnTo>
                  <a:lnTo>
                    <a:pt x="1732" y="62"/>
                  </a:lnTo>
                  <a:lnTo>
                    <a:pt x="1732" y="108"/>
                  </a:lnTo>
                  <a:close/>
                  <a:moveTo>
                    <a:pt x="1278" y="222"/>
                  </a:moveTo>
                  <a:lnTo>
                    <a:pt x="1278" y="222"/>
                  </a:lnTo>
                  <a:lnTo>
                    <a:pt x="1276" y="240"/>
                  </a:lnTo>
                  <a:lnTo>
                    <a:pt x="1272" y="254"/>
                  </a:lnTo>
                  <a:lnTo>
                    <a:pt x="1266" y="266"/>
                  </a:lnTo>
                  <a:lnTo>
                    <a:pt x="1258" y="274"/>
                  </a:lnTo>
                  <a:lnTo>
                    <a:pt x="1246" y="280"/>
                  </a:lnTo>
                  <a:lnTo>
                    <a:pt x="1230" y="284"/>
                  </a:lnTo>
                  <a:lnTo>
                    <a:pt x="1214" y="286"/>
                  </a:lnTo>
                  <a:lnTo>
                    <a:pt x="1194" y="286"/>
                  </a:lnTo>
                  <a:lnTo>
                    <a:pt x="1194" y="312"/>
                  </a:lnTo>
                  <a:lnTo>
                    <a:pt x="1136" y="312"/>
                  </a:lnTo>
                  <a:lnTo>
                    <a:pt x="1136" y="286"/>
                  </a:lnTo>
                  <a:lnTo>
                    <a:pt x="1136" y="286"/>
                  </a:lnTo>
                  <a:lnTo>
                    <a:pt x="1116" y="286"/>
                  </a:lnTo>
                  <a:lnTo>
                    <a:pt x="1098" y="284"/>
                  </a:lnTo>
                  <a:lnTo>
                    <a:pt x="1084" y="280"/>
                  </a:lnTo>
                  <a:lnTo>
                    <a:pt x="1072" y="274"/>
                  </a:lnTo>
                  <a:lnTo>
                    <a:pt x="1062" y="266"/>
                  </a:lnTo>
                  <a:lnTo>
                    <a:pt x="1056" y="254"/>
                  </a:lnTo>
                  <a:lnTo>
                    <a:pt x="1052" y="240"/>
                  </a:lnTo>
                  <a:lnTo>
                    <a:pt x="1052" y="222"/>
                  </a:lnTo>
                  <a:lnTo>
                    <a:pt x="1052" y="144"/>
                  </a:lnTo>
                  <a:lnTo>
                    <a:pt x="1052" y="144"/>
                  </a:lnTo>
                  <a:lnTo>
                    <a:pt x="1052" y="128"/>
                  </a:lnTo>
                  <a:lnTo>
                    <a:pt x="1056" y="112"/>
                  </a:lnTo>
                  <a:lnTo>
                    <a:pt x="1062" y="102"/>
                  </a:lnTo>
                  <a:lnTo>
                    <a:pt x="1072" y="94"/>
                  </a:lnTo>
                  <a:lnTo>
                    <a:pt x="1082" y="88"/>
                  </a:lnTo>
                  <a:lnTo>
                    <a:pt x="1098" y="84"/>
                  </a:lnTo>
                  <a:lnTo>
                    <a:pt x="1116" y="82"/>
                  </a:lnTo>
                  <a:lnTo>
                    <a:pt x="1136" y="80"/>
                  </a:lnTo>
                  <a:lnTo>
                    <a:pt x="1136" y="62"/>
                  </a:lnTo>
                  <a:lnTo>
                    <a:pt x="1194" y="62"/>
                  </a:lnTo>
                  <a:lnTo>
                    <a:pt x="1194" y="80"/>
                  </a:lnTo>
                  <a:lnTo>
                    <a:pt x="1194" y="80"/>
                  </a:lnTo>
                  <a:lnTo>
                    <a:pt x="1214" y="82"/>
                  </a:lnTo>
                  <a:lnTo>
                    <a:pt x="1232" y="84"/>
                  </a:lnTo>
                  <a:lnTo>
                    <a:pt x="1246" y="88"/>
                  </a:lnTo>
                  <a:lnTo>
                    <a:pt x="1258" y="94"/>
                  </a:lnTo>
                  <a:lnTo>
                    <a:pt x="1266" y="102"/>
                  </a:lnTo>
                  <a:lnTo>
                    <a:pt x="1272" y="112"/>
                  </a:lnTo>
                  <a:lnTo>
                    <a:pt x="1276" y="128"/>
                  </a:lnTo>
                  <a:lnTo>
                    <a:pt x="1278" y="144"/>
                  </a:lnTo>
                  <a:lnTo>
                    <a:pt x="1278" y="222"/>
                  </a:lnTo>
                  <a:close/>
                  <a:moveTo>
                    <a:pt x="742" y="108"/>
                  </a:moveTo>
                  <a:lnTo>
                    <a:pt x="662" y="108"/>
                  </a:lnTo>
                  <a:lnTo>
                    <a:pt x="662" y="158"/>
                  </a:lnTo>
                  <a:lnTo>
                    <a:pt x="734" y="158"/>
                  </a:lnTo>
                  <a:lnTo>
                    <a:pt x="734" y="206"/>
                  </a:lnTo>
                  <a:lnTo>
                    <a:pt x="662" y="206"/>
                  </a:lnTo>
                  <a:lnTo>
                    <a:pt x="662" y="264"/>
                  </a:lnTo>
                  <a:lnTo>
                    <a:pt x="742" y="264"/>
                  </a:lnTo>
                  <a:lnTo>
                    <a:pt x="742" y="312"/>
                  </a:lnTo>
                  <a:lnTo>
                    <a:pt x="600" y="312"/>
                  </a:lnTo>
                  <a:lnTo>
                    <a:pt x="600" y="62"/>
                  </a:lnTo>
                  <a:lnTo>
                    <a:pt x="742" y="62"/>
                  </a:lnTo>
                  <a:lnTo>
                    <a:pt x="742" y="108"/>
                  </a:lnTo>
                  <a:close/>
                  <a:moveTo>
                    <a:pt x="252" y="312"/>
                  </a:moveTo>
                  <a:lnTo>
                    <a:pt x="194" y="312"/>
                  </a:lnTo>
                  <a:lnTo>
                    <a:pt x="194" y="202"/>
                  </a:lnTo>
                  <a:lnTo>
                    <a:pt x="164" y="202"/>
                  </a:lnTo>
                  <a:lnTo>
                    <a:pt x="164" y="312"/>
                  </a:lnTo>
                  <a:lnTo>
                    <a:pt x="104" y="312"/>
                  </a:lnTo>
                  <a:lnTo>
                    <a:pt x="104" y="62"/>
                  </a:lnTo>
                  <a:lnTo>
                    <a:pt x="164" y="62"/>
                  </a:lnTo>
                  <a:lnTo>
                    <a:pt x="164" y="158"/>
                  </a:lnTo>
                  <a:lnTo>
                    <a:pt x="194" y="158"/>
                  </a:lnTo>
                  <a:lnTo>
                    <a:pt x="194" y="62"/>
                  </a:lnTo>
                  <a:lnTo>
                    <a:pt x="252" y="62"/>
                  </a:lnTo>
                  <a:lnTo>
                    <a:pt x="252" y="312"/>
                  </a:lnTo>
                  <a:close/>
                  <a:moveTo>
                    <a:pt x="2328" y="0"/>
                  </a:moveTo>
                  <a:lnTo>
                    <a:pt x="0" y="0"/>
                  </a:lnTo>
                  <a:lnTo>
                    <a:pt x="0" y="384"/>
                  </a:lnTo>
                  <a:lnTo>
                    <a:pt x="2328" y="384"/>
                  </a:lnTo>
                  <a:lnTo>
                    <a:pt x="2328" y="0"/>
                  </a:lnTo>
                  <a:close/>
                  <a:moveTo>
                    <a:pt x="1108" y="142"/>
                  </a:moveTo>
                  <a:lnTo>
                    <a:pt x="1108" y="224"/>
                  </a:lnTo>
                  <a:lnTo>
                    <a:pt x="1108" y="224"/>
                  </a:lnTo>
                  <a:lnTo>
                    <a:pt x="1110" y="232"/>
                  </a:lnTo>
                  <a:lnTo>
                    <a:pt x="1112" y="238"/>
                  </a:lnTo>
                  <a:lnTo>
                    <a:pt x="1118" y="240"/>
                  </a:lnTo>
                  <a:lnTo>
                    <a:pt x="1126" y="240"/>
                  </a:lnTo>
                  <a:lnTo>
                    <a:pt x="1136" y="240"/>
                  </a:lnTo>
                  <a:lnTo>
                    <a:pt x="1136" y="124"/>
                  </a:lnTo>
                  <a:lnTo>
                    <a:pt x="1126" y="124"/>
                  </a:lnTo>
                  <a:lnTo>
                    <a:pt x="1126" y="124"/>
                  </a:lnTo>
                  <a:lnTo>
                    <a:pt x="1118" y="126"/>
                  </a:lnTo>
                  <a:lnTo>
                    <a:pt x="1112" y="128"/>
                  </a:lnTo>
                  <a:lnTo>
                    <a:pt x="1110" y="134"/>
                  </a:lnTo>
                  <a:lnTo>
                    <a:pt x="1108" y="142"/>
                  </a:lnTo>
                  <a:close/>
                  <a:moveTo>
                    <a:pt x="1202" y="124"/>
                  </a:moveTo>
                  <a:lnTo>
                    <a:pt x="1194" y="124"/>
                  </a:lnTo>
                  <a:lnTo>
                    <a:pt x="1194" y="240"/>
                  </a:lnTo>
                  <a:lnTo>
                    <a:pt x="1202" y="240"/>
                  </a:lnTo>
                  <a:lnTo>
                    <a:pt x="1202" y="240"/>
                  </a:lnTo>
                  <a:lnTo>
                    <a:pt x="1210" y="240"/>
                  </a:lnTo>
                  <a:lnTo>
                    <a:pt x="1216" y="238"/>
                  </a:lnTo>
                  <a:lnTo>
                    <a:pt x="1220" y="232"/>
                  </a:lnTo>
                  <a:lnTo>
                    <a:pt x="1220" y="222"/>
                  </a:lnTo>
                  <a:lnTo>
                    <a:pt x="1220" y="142"/>
                  </a:lnTo>
                  <a:lnTo>
                    <a:pt x="1220" y="142"/>
                  </a:lnTo>
                  <a:lnTo>
                    <a:pt x="1220" y="134"/>
                  </a:lnTo>
                  <a:lnTo>
                    <a:pt x="1216" y="128"/>
                  </a:lnTo>
                  <a:lnTo>
                    <a:pt x="1210" y="126"/>
                  </a:lnTo>
                  <a:lnTo>
                    <a:pt x="1202" y="124"/>
                  </a:lnTo>
                  <a:close/>
                  <a:moveTo>
                    <a:pt x="2148" y="202"/>
                  </a:moveTo>
                  <a:lnTo>
                    <a:pt x="2134" y="202"/>
                  </a:lnTo>
                  <a:lnTo>
                    <a:pt x="2134" y="268"/>
                  </a:lnTo>
                  <a:lnTo>
                    <a:pt x="2148" y="268"/>
                  </a:lnTo>
                  <a:lnTo>
                    <a:pt x="2148" y="268"/>
                  </a:lnTo>
                  <a:lnTo>
                    <a:pt x="2156" y="266"/>
                  </a:lnTo>
                  <a:lnTo>
                    <a:pt x="2162" y="264"/>
                  </a:lnTo>
                  <a:lnTo>
                    <a:pt x="2164" y="258"/>
                  </a:lnTo>
                  <a:lnTo>
                    <a:pt x="2166" y="250"/>
                  </a:lnTo>
                  <a:lnTo>
                    <a:pt x="2166" y="220"/>
                  </a:lnTo>
                  <a:lnTo>
                    <a:pt x="2166" y="220"/>
                  </a:lnTo>
                  <a:lnTo>
                    <a:pt x="2164" y="212"/>
                  </a:lnTo>
                  <a:lnTo>
                    <a:pt x="2162" y="206"/>
                  </a:lnTo>
                  <a:lnTo>
                    <a:pt x="2156" y="204"/>
                  </a:lnTo>
                  <a:lnTo>
                    <a:pt x="2148" y="2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22" name="Freeform 27"/>
            <p:cNvSpPr>
              <a:spLocks/>
            </p:cNvSpPr>
            <p:nvPr userDrawn="1"/>
          </p:nvSpPr>
          <p:spPr bwMode="auto">
            <a:xfrm>
              <a:off x="2536" y="2549"/>
              <a:ext cx="28" cy="116"/>
            </a:xfrm>
            <a:custGeom>
              <a:avLst/>
              <a:gdLst>
                <a:gd name="T0" fmla="*/ 0 w 28"/>
                <a:gd name="T1" fmla="*/ 18 h 116"/>
                <a:gd name="T2" fmla="*/ 0 w 28"/>
                <a:gd name="T3" fmla="*/ 100 h 116"/>
                <a:gd name="T4" fmla="*/ 0 w 28"/>
                <a:gd name="T5" fmla="*/ 100 h 116"/>
                <a:gd name="T6" fmla="*/ 2 w 28"/>
                <a:gd name="T7" fmla="*/ 108 h 116"/>
                <a:gd name="T8" fmla="*/ 4 w 28"/>
                <a:gd name="T9" fmla="*/ 114 h 116"/>
                <a:gd name="T10" fmla="*/ 10 w 28"/>
                <a:gd name="T11" fmla="*/ 116 h 116"/>
                <a:gd name="T12" fmla="*/ 18 w 28"/>
                <a:gd name="T13" fmla="*/ 116 h 116"/>
                <a:gd name="T14" fmla="*/ 28 w 28"/>
                <a:gd name="T15" fmla="*/ 116 h 116"/>
                <a:gd name="T16" fmla="*/ 28 w 28"/>
                <a:gd name="T17" fmla="*/ 0 h 116"/>
                <a:gd name="T18" fmla="*/ 18 w 28"/>
                <a:gd name="T19" fmla="*/ 0 h 116"/>
                <a:gd name="T20" fmla="*/ 18 w 28"/>
                <a:gd name="T21" fmla="*/ 0 h 116"/>
                <a:gd name="T22" fmla="*/ 10 w 28"/>
                <a:gd name="T23" fmla="*/ 2 h 116"/>
                <a:gd name="T24" fmla="*/ 4 w 28"/>
                <a:gd name="T25" fmla="*/ 4 h 116"/>
                <a:gd name="T26" fmla="*/ 2 w 28"/>
                <a:gd name="T27" fmla="*/ 10 h 116"/>
                <a:gd name="T28" fmla="*/ 0 w 28"/>
                <a:gd name="T29" fmla="*/ 18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" h="116">
                  <a:moveTo>
                    <a:pt x="0" y="18"/>
                  </a:moveTo>
                  <a:lnTo>
                    <a:pt x="0" y="100"/>
                  </a:lnTo>
                  <a:lnTo>
                    <a:pt x="0" y="100"/>
                  </a:lnTo>
                  <a:lnTo>
                    <a:pt x="2" y="108"/>
                  </a:lnTo>
                  <a:lnTo>
                    <a:pt x="4" y="114"/>
                  </a:lnTo>
                  <a:lnTo>
                    <a:pt x="10" y="116"/>
                  </a:lnTo>
                  <a:lnTo>
                    <a:pt x="18" y="116"/>
                  </a:lnTo>
                  <a:lnTo>
                    <a:pt x="28" y="116"/>
                  </a:lnTo>
                  <a:lnTo>
                    <a:pt x="2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0" y="2"/>
                  </a:lnTo>
                  <a:lnTo>
                    <a:pt x="4" y="4"/>
                  </a:lnTo>
                  <a:lnTo>
                    <a:pt x="2" y="10"/>
                  </a:lnTo>
                  <a:lnTo>
                    <a:pt x="0" y="18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23" name="Freeform 28"/>
            <p:cNvSpPr>
              <a:spLocks/>
            </p:cNvSpPr>
            <p:nvPr userDrawn="1"/>
          </p:nvSpPr>
          <p:spPr bwMode="auto">
            <a:xfrm>
              <a:off x="2622" y="2549"/>
              <a:ext cx="26" cy="116"/>
            </a:xfrm>
            <a:custGeom>
              <a:avLst/>
              <a:gdLst>
                <a:gd name="T0" fmla="*/ 8 w 26"/>
                <a:gd name="T1" fmla="*/ 0 h 116"/>
                <a:gd name="T2" fmla="*/ 0 w 26"/>
                <a:gd name="T3" fmla="*/ 0 h 116"/>
                <a:gd name="T4" fmla="*/ 0 w 26"/>
                <a:gd name="T5" fmla="*/ 116 h 116"/>
                <a:gd name="T6" fmla="*/ 8 w 26"/>
                <a:gd name="T7" fmla="*/ 116 h 116"/>
                <a:gd name="T8" fmla="*/ 8 w 26"/>
                <a:gd name="T9" fmla="*/ 116 h 116"/>
                <a:gd name="T10" fmla="*/ 16 w 26"/>
                <a:gd name="T11" fmla="*/ 116 h 116"/>
                <a:gd name="T12" fmla="*/ 22 w 26"/>
                <a:gd name="T13" fmla="*/ 114 h 116"/>
                <a:gd name="T14" fmla="*/ 26 w 26"/>
                <a:gd name="T15" fmla="*/ 108 h 116"/>
                <a:gd name="T16" fmla="*/ 26 w 26"/>
                <a:gd name="T17" fmla="*/ 98 h 116"/>
                <a:gd name="T18" fmla="*/ 26 w 26"/>
                <a:gd name="T19" fmla="*/ 18 h 116"/>
                <a:gd name="T20" fmla="*/ 26 w 26"/>
                <a:gd name="T21" fmla="*/ 18 h 116"/>
                <a:gd name="T22" fmla="*/ 26 w 26"/>
                <a:gd name="T23" fmla="*/ 10 h 116"/>
                <a:gd name="T24" fmla="*/ 22 w 26"/>
                <a:gd name="T25" fmla="*/ 4 h 116"/>
                <a:gd name="T26" fmla="*/ 16 w 26"/>
                <a:gd name="T27" fmla="*/ 2 h 116"/>
                <a:gd name="T28" fmla="*/ 8 w 26"/>
                <a:gd name="T29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" h="116">
                  <a:moveTo>
                    <a:pt x="8" y="0"/>
                  </a:moveTo>
                  <a:lnTo>
                    <a:pt x="0" y="0"/>
                  </a:lnTo>
                  <a:lnTo>
                    <a:pt x="0" y="116"/>
                  </a:lnTo>
                  <a:lnTo>
                    <a:pt x="8" y="116"/>
                  </a:lnTo>
                  <a:lnTo>
                    <a:pt x="8" y="116"/>
                  </a:lnTo>
                  <a:lnTo>
                    <a:pt x="16" y="116"/>
                  </a:lnTo>
                  <a:lnTo>
                    <a:pt x="22" y="114"/>
                  </a:lnTo>
                  <a:lnTo>
                    <a:pt x="26" y="108"/>
                  </a:lnTo>
                  <a:lnTo>
                    <a:pt x="26" y="98"/>
                  </a:lnTo>
                  <a:lnTo>
                    <a:pt x="26" y="18"/>
                  </a:lnTo>
                  <a:lnTo>
                    <a:pt x="26" y="18"/>
                  </a:lnTo>
                  <a:lnTo>
                    <a:pt x="26" y="10"/>
                  </a:lnTo>
                  <a:lnTo>
                    <a:pt x="22" y="4"/>
                  </a:lnTo>
                  <a:lnTo>
                    <a:pt x="16" y="2"/>
                  </a:lnTo>
                  <a:lnTo>
                    <a:pt x="8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  <p:sp>
          <p:nvSpPr>
            <p:cNvPr id="24" name="Freeform 29"/>
            <p:cNvSpPr>
              <a:spLocks/>
            </p:cNvSpPr>
            <p:nvPr userDrawn="1"/>
          </p:nvSpPr>
          <p:spPr bwMode="auto">
            <a:xfrm>
              <a:off x="3562" y="2627"/>
              <a:ext cx="32" cy="66"/>
            </a:xfrm>
            <a:custGeom>
              <a:avLst/>
              <a:gdLst>
                <a:gd name="T0" fmla="*/ 14 w 32"/>
                <a:gd name="T1" fmla="*/ 0 h 66"/>
                <a:gd name="T2" fmla="*/ 0 w 32"/>
                <a:gd name="T3" fmla="*/ 0 h 66"/>
                <a:gd name="T4" fmla="*/ 0 w 32"/>
                <a:gd name="T5" fmla="*/ 66 h 66"/>
                <a:gd name="T6" fmla="*/ 14 w 32"/>
                <a:gd name="T7" fmla="*/ 66 h 66"/>
                <a:gd name="T8" fmla="*/ 14 w 32"/>
                <a:gd name="T9" fmla="*/ 66 h 66"/>
                <a:gd name="T10" fmla="*/ 22 w 32"/>
                <a:gd name="T11" fmla="*/ 64 h 66"/>
                <a:gd name="T12" fmla="*/ 28 w 32"/>
                <a:gd name="T13" fmla="*/ 62 h 66"/>
                <a:gd name="T14" fmla="*/ 30 w 32"/>
                <a:gd name="T15" fmla="*/ 56 h 66"/>
                <a:gd name="T16" fmla="*/ 32 w 32"/>
                <a:gd name="T17" fmla="*/ 48 h 66"/>
                <a:gd name="T18" fmla="*/ 32 w 32"/>
                <a:gd name="T19" fmla="*/ 18 h 66"/>
                <a:gd name="T20" fmla="*/ 32 w 32"/>
                <a:gd name="T21" fmla="*/ 18 h 66"/>
                <a:gd name="T22" fmla="*/ 30 w 32"/>
                <a:gd name="T23" fmla="*/ 10 h 66"/>
                <a:gd name="T24" fmla="*/ 28 w 32"/>
                <a:gd name="T25" fmla="*/ 4 h 66"/>
                <a:gd name="T26" fmla="*/ 22 w 32"/>
                <a:gd name="T27" fmla="*/ 2 h 66"/>
                <a:gd name="T28" fmla="*/ 14 w 32"/>
                <a:gd name="T2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2" h="66">
                  <a:moveTo>
                    <a:pt x="14" y="0"/>
                  </a:moveTo>
                  <a:lnTo>
                    <a:pt x="0" y="0"/>
                  </a:lnTo>
                  <a:lnTo>
                    <a:pt x="0" y="66"/>
                  </a:lnTo>
                  <a:lnTo>
                    <a:pt x="14" y="66"/>
                  </a:lnTo>
                  <a:lnTo>
                    <a:pt x="14" y="66"/>
                  </a:lnTo>
                  <a:lnTo>
                    <a:pt x="22" y="64"/>
                  </a:lnTo>
                  <a:lnTo>
                    <a:pt x="28" y="62"/>
                  </a:lnTo>
                  <a:lnTo>
                    <a:pt x="30" y="56"/>
                  </a:lnTo>
                  <a:lnTo>
                    <a:pt x="32" y="48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0" y="10"/>
                  </a:lnTo>
                  <a:lnTo>
                    <a:pt x="28" y="4"/>
                  </a:lnTo>
                  <a:lnTo>
                    <a:pt x="22" y="2"/>
                  </a:lnTo>
                  <a:lnTo>
                    <a:pt x="14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ru-RU" dirty="0">
                <a:solidFill>
                  <a:srgbClr val="3C3C3C"/>
                </a:solidFill>
              </a:endParaRPr>
            </a:p>
          </p:txBody>
        </p:sp>
      </p:grpSp>
      <p:sp>
        <p:nvSpPr>
          <p:cNvPr id="25" name="TitleLogoEng" hidden="1"/>
          <p:cNvSpPr>
            <a:spLocks noEditPoints="1"/>
          </p:cNvSpPr>
          <p:nvPr/>
        </p:nvSpPr>
        <p:spPr bwMode="auto">
          <a:xfrm>
            <a:off x="7869333" y="5885827"/>
            <a:ext cx="974189" cy="453600"/>
          </a:xfrm>
          <a:custGeom>
            <a:avLst/>
            <a:gdLst>
              <a:gd name="T0" fmla="*/ 1992 w 4450"/>
              <a:gd name="T1" fmla="*/ 1156 h 2072"/>
              <a:gd name="T2" fmla="*/ 1998 w 4450"/>
              <a:gd name="T3" fmla="*/ 1076 h 2072"/>
              <a:gd name="T4" fmla="*/ 2976 w 4450"/>
              <a:gd name="T5" fmla="*/ 1058 h 2072"/>
              <a:gd name="T6" fmla="*/ 2962 w 4450"/>
              <a:gd name="T7" fmla="*/ 654 h 2072"/>
              <a:gd name="T8" fmla="*/ 2840 w 4450"/>
              <a:gd name="T9" fmla="*/ 716 h 2072"/>
              <a:gd name="T10" fmla="*/ 2854 w 4450"/>
              <a:gd name="T11" fmla="*/ 1018 h 2072"/>
              <a:gd name="T12" fmla="*/ 3376 w 4450"/>
              <a:gd name="T13" fmla="*/ 1072 h 2072"/>
              <a:gd name="T14" fmla="*/ 3386 w 4450"/>
              <a:gd name="T15" fmla="*/ 672 h 2072"/>
              <a:gd name="T16" fmla="*/ 3214 w 4450"/>
              <a:gd name="T17" fmla="*/ 1102 h 2072"/>
              <a:gd name="T18" fmla="*/ 3274 w 4450"/>
              <a:gd name="T19" fmla="*/ 1002 h 2072"/>
              <a:gd name="T20" fmla="*/ 4306 w 4450"/>
              <a:gd name="T21" fmla="*/ 896 h 2072"/>
              <a:gd name="T22" fmla="*/ 3600 w 4450"/>
              <a:gd name="T23" fmla="*/ 1348 h 2072"/>
              <a:gd name="T24" fmla="*/ 3816 w 4450"/>
              <a:gd name="T25" fmla="*/ 1260 h 2072"/>
              <a:gd name="T26" fmla="*/ 3772 w 4450"/>
              <a:gd name="T27" fmla="*/ 638 h 2072"/>
              <a:gd name="T28" fmla="*/ 3524 w 4450"/>
              <a:gd name="T29" fmla="*/ 654 h 2072"/>
              <a:gd name="T30" fmla="*/ 3512 w 4450"/>
              <a:gd name="T31" fmla="*/ 1302 h 2072"/>
              <a:gd name="T32" fmla="*/ 3628 w 4450"/>
              <a:gd name="T33" fmla="*/ 742 h 2072"/>
              <a:gd name="T34" fmla="*/ 3688 w 4450"/>
              <a:gd name="T35" fmla="*/ 742 h 2072"/>
              <a:gd name="T36" fmla="*/ 3646 w 4450"/>
              <a:gd name="T37" fmla="*/ 1256 h 2072"/>
              <a:gd name="T38" fmla="*/ 1696 w 4450"/>
              <a:gd name="T39" fmla="*/ 1344 h 2072"/>
              <a:gd name="T40" fmla="*/ 1600 w 4450"/>
              <a:gd name="T41" fmla="*/ 992 h 2072"/>
              <a:gd name="T42" fmla="*/ 1606 w 4450"/>
              <a:gd name="T43" fmla="*/ 1260 h 2072"/>
              <a:gd name="T44" fmla="*/ 1576 w 4450"/>
              <a:gd name="T45" fmla="*/ 740 h 2072"/>
              <a:gd name="T46" fmla="*/ 1638 w 4450"/>
              <a:gd name="T47" fmla="*/ 856 h 2072"/>
              <a:gd name="T48" fmla="*/ 1710 w 4450"/>
              <a:gd name="T49" fmla="*/ 634 h 2072"/>
              <a:gd name="T50" fmla="*/ 1466 w 4450"/>
              <a:gd name="T51" fmla="*/ 662 h 2072"/>
              <a:gd name="T52" fmla="*/ 1466 w 4450"/>
              <a:gd name="T53" fmla="*/ 1312 h 2072"/>
              <a:gd name="T54" fmla="*/ 4450 w 4450"/>
              <a:gd name="T55" fmla="*/ 1590 h 2072"/>
              <a:gd name="T56" fmla="*/ 1572 w 4450"/>
              <a:gd name="T57" fmla="*/ 1668 h 2072"/>
              <a:gd name="T58" fmla="*/ 2628 w 4450"/>
              <a:gd name="T59" fmla="*/ 1726 h 2072"/>
              <a:gd name="T60" fmla="*/ 2628 w 4450"/>
              <a:gd name="T61" fmla="*/ 1726 h 2072"/>
              <a:gd name="T62" fmla="*/ 4324 w 4450"/>
              <a:gd name="T63" fmla="*/ 1726 h 2072"/>
              <a:gd name="T64" fmla="*/ 936 w 4450"/>
              <a:gd name="T65" fmla="*/ 1218 h 2072"/>
              <a:gd name="T66" fmla="*/ 1170 w 4450"/>
              <a:gd name="T67" fmla="*/ 906 h 2072"/>
              <a:gd name="T68" fmla="*/ 1162 w 4450"/>
              <a:gd name="T69" fmla="*/ 374 h 2072"/>
              <a:gd name="T70" fmla="*/ 944 w 4450"/>
              <a:gd name="T71" fmla="*/ 78 h 2072"/>
              <a:gd name="T72" fmla="*/ 790 w 4450"/>
              <a:gd name="T73" fmla="*/ 684 h 2072"/>
              <a:gd name="T74" fmla="*/ 992 w 4450"/>
              <a:gd name="T75" fmla="*/ 1260 h 2072"/>
              <a:gd name="T76" fmla="*/ 958 w 4450"/>
              <a:gd name="T77" fmla="*/ 870 h 2072"/>
              <a:gd name="T78" fmla="*/ 1050 w 4450"/>
              <a:gd name="T79" fmla="*/ 1012 h 2072"/>
              <a:gd name="T80" fmla="*/ 838 w 4450"/>
              <a:gd name="T81" fmla="*/ 624 h 2072"/>
              <a:gd name="T82" fmla="*/ 992 w 4450"/>
              <a:gd name="T83" fmla="*/ 102 h 2072"/>
              <a:gd name="T84" fmla="*/ 1142 w 4450"/>
              <a:gd name="T85" fmla="*/ 556 h 2072"/>
              <a:gd name="T86" fmla="*/ 1124 w 4450"/>
              <a:gd name="T87" fmla="*/ 760 h 2072"/>
              <a:gd name="T88" fmla="*/ 992 w 4450"/>
              <a:gd name="T89" fmla="*/ 314 h 2072"/>
              <a:gd name="T90" fmla="*/ 864 w 4450"/>
              <a:gd name="T91" fmla="*/ 742 h 2072"/>
              <a:gd name="T92" fmla="*/ 724 w 4450"/>
              <a:gd name="T93" fmla="*/ 1576 h 2072"/>
              <a:gd name="T94" fmla="*/ 908 w 4450"/>
              <a:gd name="T95" fmla="*/ 1520 h 2072"/>
              <a:gd name="T96" fmla="*/ 1064 w 4450"/>
              <a:gd name="T97" fmla="*/ 1660 h 2072"/>
              <a:gd name="T98" fmla="*/ 1012 w 4450"/>
              <a:gd name="T99" fmla="*/ 1862 h 2072"/>
              <a:gd name="T100" fmla="*/ 802 w 4450"/>
              <a:gd name="T101" fmla="*/ 1974 h 2072"/>
              <a:gd name="T102" fmla="*/ 436 w 4450"/>
              <a:gd name="T103" fmla="*/ 1862 h 2072"/>
              <a:gd name="T104" fmla="*/ 330 w 4450"/>
              <a:gd name="T105" fmla="*/ 1478 h 2072"/>
              <a:gd name="T106" fmla="*/ 570 w 4450"/>
              <a:gd name="T107" fmla="*/ 1202 h 2072"/>
              <a:gd name="T108" fmla="*/ 508 w 4450"/>
              <a:gd name="T109" fmla="*/ 662 h 2072"/>
              <a:gd name="T110" fmla="*/ 166 w 4450"/>
              <a:gd name="T111" fmla="*/ 892 h 2072"/>
              <a:gd name="T112" fmla="*/ 4 w 4450"/>
              <a:gd name="T113" fmla="*/ 1276 h 2072"/>
              <a:gd name="T114" fmla="*/ 72 w 4450"/>
              <a:gd name="T115" fmla="*/ 1662 h 2072"/>
              <a:gd name="T116" fmla="*/ 348 w 4450"/>
              <a:gd name="T117" fmla="*/ 1966 h 2072"/>
              <a:gd name="T118" fmla="*/ 724 w 4450"/>
              <a:gd name="T119" fmla="*/ 2072 h 2072"/>
              <a:gd name="T120" fmla="*/ 1144 w 4450"/>
              <a:gd name="T121" fmla="*/ 1938 h 20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450" h="2072">
                <a:moveTo>
                  <a:pt x="2586" y="1256"/>
                </a:moveTo>
                <a:lnTo>
                  <a:pt x="2416" y="1256"/>
                </a:lnTo>
                <a:lnTo>
                  <a:pt x="2578" y="716"/>
                </a:lnTo>
                <a:lnTo>
                  <a:pt x="2578" y="626"/>
                </a:lnTo>
                <a:lnTo>
                  <a:pt x="2268" y="626"/>
                </a:lnTo>
                <a:lnTo>
                  <a:pt x="2268" y="716"/>
                </a:lnTo>
                <a:lnTo>
                  <a:pt x="2428" y="716"/>
                </a:lnTo>
                <a:lnTo>
                  <a:pt x="2266" y="1258"/>
                </a:lnTo>
                <a:lnTo>
                  <a:pt x="2266" y="1348"/>
                </a:lnTo>
                <a:lnTo>
                  <a:pt x="2586" y="1348"/>
                </a:lnTo>
                <a:lnTo>
                  <a:pt x="2586" y="1256"/>
                </a:lnTo>
                <a:close/>
                <a:moveTo>
                  <a:pt x="1992" y="1156"/>
                </a:moveTo>
                <a:lnTo>
                  <a:pt x="2058" y="1156"/>
                </a:lnTo>
                <a:lnTo>
                  <a:pt x="2072" y="1348"/>
                </a:lnTo>
                <a:lnTo>
                  <a:pt x="2208" y="1348"/>
                </a:lnTo>
                <a:lnTo>
                  <a:pt x="2134" y="626"/>
                </a:lnTo>
                <a:lnTo>
                  <a:pt x="1916" y="626"/>
                </a:lnTo>
                <a:lnTo>
                  <a:pt x="1844" y="1348"/>
                </a:lnTo>
                <a:lnTo>
                  <a:pt x="1980" y="1348"/>
                </a:lnTo>
                <a:lnTo>
                  <a:pt x="1992" y="1156"/>
                </a:lnTo>
                <a:close/>
                <a:moveTo>
                  <a:pt x="2022" y="716"/>
                </a:moveTo>
                <a:lnTo>
                  <a:pt x="2030" y="716"/>
                </a:lnTo>
                <a:lnTo>
                  <a:pt x="2054" y="1076"/>
                </a:lnTo>
                <a:lnTo>
                  <a:pt x="1998" y="1076"/>
                </a:lnTo>
                <a:lnTo>
                  <a:pt x="2022" y="716"/>
                </a:lnTo>
                <a:close/>
                <a:moveTo>
                  <a:pt x="2804" y="1102"/>
                </a:moveTo>
                <a:lnTo>
                  <a:pt x="2882" y="1102"/>
                </a:lnTo>
                <a:lnTo>
                  <a:pt x="2882" y="1102"/>
                </a:lnTo>
                <a:lnTo>
                  <a:pt x="2900" y="1102"/>
                </a:lnTo>
                <a:lnTo>
                  <a:pt x="2916" y="1100"/>
                </a:lnTo>
                <a:lnTo>
                  <a:pt x="2930" y="1096"/>
                </a:lnTo>
                <a:lnTo>
                  <a:pt x="2942" y="1090"/>
                </a:lnTo>
                <a:lnTo>
                  <a:pt x="2952" y="1084"/>
                </a:lnTo>
                <a:lnTo>
                  <a:pt x="2962" y="1076"/>
                </a:lnTo>
                <a:lnTo>
                  <a:pt x="2970" y="1066"/>
                </a:lnTo>
                <a:lnTo>
                  <a:pt x="2976" y="1058"/>
                </a:lnTo>
                <a:lnTo>
                  <a:pt x="2986" y="1036"/>
                </a:lnTo>
                <a:lnTo>
                  <a:pt x="2992" y="1016"/>
                </a:lnTo>
                <a:lnTo>
                  <a:pt x="2994" y="994"/>
                </a:lnTo>
                <a:lnTo>
                  <a:pt x="2996" y="974"/>
                </a:lnTo>
                <a:lnTo>
                  <a:pt x="2996" y="756"/>
                </a:lnTo>
                <a:lnTo>
                  <a:pt x="2996" y="756"/>
                </a:lnTo>
                <a:lnTo>
                  <a:pt x="2994" y="734"/>
                </a:lnTo>
                <a:lnTo>
                  <a:pt x="2992" y="714"/>
                </a:lnTo>
                <a:lnTo>
                  <a:pt x="2986" y="692"/>
                </a:lnTo>
                <a:lnTo>
                  <a:pt x="2976" y="672"/>
                </a:lnTo>
                <a:lnTo>
                  <a:pt x="2970" y="662"/>
                </a:lnTo>
                <a:lnTo>
                  <a:pt x="2962" y="654"/>
                </a:lnTo>
                <a:lnTo>
                  <a:pt x="2952" y="646"/>
                </a:lnTo>
                <a:lnTo>
                  <a:pt x="2942" y="638"/>
                </a:lnTo>
                <a:lnTo>
                  <a:pt x="2930" y="634"/>
                </a:lnTo>
                <a:lnTo>
                  <a:pt x="2916" y="630"/>
                </a:lnTo>
                <a:lnTo>
                  <a:pt x="2900" y="626"/>
                </a:lnTo>
                <a:lnTo>
                  <a:pt x="2882" y="626"/>
                </a:lnTo>
                <a:lnTo>
                  <a:pt x="2664" y="626"/>
                </a:lnTo>
                <a:lnTo>
                  <a:pt x="2664" y="1348"/>
                </a:lnTo>
                <a:lnTo>
                  <a:pt x="2804" y="1348"/>
                </a:lnTo>
                <a:lnTo>
                  <a:pt x="2804" y="1102"/>
                </a:lnTo>
                <a:close/>
                <a:moveTo>
                  <a:pt x="2804" y="716"/>
                </a:moveTo>
                <a:lnTo>
                  <a:pt x="2840" y="716"/>
                </a:lnTo>
                <a:lnTo>
                  <a:pt x="2840" y="716"/>
                </a:lnTo>
                <a:lnTo>
                  <a:pt x="2846" y="716"/>
                </a:lnTo>
                <a:lnTo>
                  <a:pt x="2850" y="718"/>
                </a:lnTo>
                <a:lnTo>
                  <a:pt x="2854" y="722"/>
                </a:lnTo>
                <a:lnTo>
                  <a:pt x="2858" y="726"/>
                </a:lnTo>
                <a:lnTo>
                  <a:pt x="2864" y="736"/>
                </a:lnTo>
                <a:lnTo>
                  <a:pt x="2866" y="752"/>
                </a:lnTo>
                <a:lnTo>
                  <a:pt x="2866" y="988"/>
                </a:lnTo>
                <a:lnTo>
                  <a:pt x="2866" y="988"/>
                </a:lnTo>
                <a:lnTo>
                  <a:pt x="2864" y="1002"/>
                </a:lnTo>
                <a:lnTo>
                  <a:pt x="2858" y="1014"/>
                </a:lnTo>
                <a:lnTo>
                  <a:pt x="2854" y="1018"/>
                </a:lnTo>
                <a:lnTo>
                  <a:pt x="2850" y="1020"/>
                </a:lnTo>
                <a:lnTo>
                  <a:pt x="2846" y="1022"/>
                </a:lnTo>
                <a:lnTo>
                  <a:pt x="2840" y="1024"/>
                </a:lnTo>
                <a:lnTo>
                  <a:pt x="2804" y="1024"/>
                </a:lnTo>
                <a:lnTo>
                  <a:pt x="2804" y="716"/>
                </a:lnTo>
                <a:close/>
                <a:moveTo>
                  <a:pt x="3214" y="1102"/>
                </a:moveTo>
                <a:lnTo>
                  <a:pt x="3236" y="1102"/>
                </a:lnTo>
                <a:lnTo>
                  <a:pt x="3282" y="1348"/>
                </a:lnTo>
                <a:lnTo>
                  <a:pt x="3430" y="1348"/>
                </a:lnTo>
                <a:lnTo>
                  <a:pt x="3364" y="1082"/>
                </a:lnTo>
                <a:lnTo>
                  <a:pt x="3364" y="1082"/>
                </a:lnTo>
                <a:lnTo>
                  <a:pt x="3376" y="1072"/>
                </a:lnTo>
                <a:lnTo>
                  <a:pt x="3386" y="1058"/>
                </a:lnTo>
                <a:lnTo>
                  <a:pt x="3392" y="1046"/>
                </a:lnTo>
                <a:lnTo>
                  <a:pt x="3398" y="1030"/>
                </a:lnTo>
                <a:lnTo>
                  <a:pt x="3402" y="1016"/>
                </a:lnTo>
                <a:lnTo>
                  <a:pt x="3404" y="1002"/>
                </a:lnTo>
                <a:lnTo>
                  <a:pt x="3406" y="974"/>
                </a:lnTo>
                <a:lnTo>
                  <a:pt x="3406" y="756"/>
                </a:lnTo>
                <a:lnTo>
                  <a:pt x="3406" y="756"/>
                </a:lnTo>
                <a:lnTo>
                  <a:pt x="3406" y="734"/>
                </a:lnTo>
                <a:lnTo>
                  <a:pt x="3402" y="714"/>
                </a:lnTo>
                <a:lnTo>
                  <a:pt x="3396" y="692"/>
                </a:lnTo>
                <a:lnTo>
                  <a:pt x="3386" y="672"/>
                </a:lnTo>
                <a:lnTo>
                  <a:pt x="3380" y="662"/>
                </a:lnTo>
                <a:lnTo>
                  <a:pt x="3372" y="654"/>
                </a:lnTo>
                <a:lnTo>
                  <a:pt x="3362" y="646"/>
                </a:lnTo>
                <a:lnTo>
                  <a:pt x="3352" y="638"/>
                </a:lnTo>
                <a:lnTo>
                  <a:pt x="3340" y="634"/>
                </a:lnTo>
                <a:lnTo>
                  <a:pt x="3326" y="630"/>
                </a:lnTo>
                <a:lnTo>
                  <a:pt x="3310" y="626"/>
                </a:lnTo>
                <a:lnTo>
                  <a:pt x="3294" y="626"/>
                </a:lnTo>
                <a:lnTo>
                  <a:pt x="3074" y="626"/>
                </a:lnTo>
                <a:lnTo>
                  <a:pt x="3074" y="1348"/>
                </a:lnTo>
                <a:lnTo>
                  <a:pt x="3214" y="1348"/>
                </a:lnTo>
                <a:lnTo>
                  <a:pt x="3214" y="1102"/>
                </a:lnTo>
                <a:close/>
                <a:moveTo>
                  <a:pt x="3214" y="716"/>
                </a:moveTo>
                <a:lnTo>
                  <a:pt x="3250" y="716"/>
                </a:lnTo>
                <a:lnTo>
                  <a:pt x="3250" y="716"/>
                </a:lnTo>
                <a:lnTo>
                  <a:pt x="3256" y="716"/>
                </a:lnTo>
                <a:lnTo>
                  <a:pt x="3260" y="718"/>
                </a:lnTo>
                <a:lnTo>
                  <a:pt x="3266" y="722"/>
                </a:lnTo>
                <a:lnTo>
                  <a:pt x="3268" y="726"/>
                </a:lnTo>
                <a:lnTo>
                  <a:pt x="3274" y="736"/>
                </a:lnTo>
                <a:lnTo>
                  <a:pt x="3276" y="752"/>
                </a:lnTo>
                <a:lnTo>
                  <a:pt x="3276" y="988"/>
                </a:lnTo>
                <a:lnTo>
                  <a:pt x="3276" y="988"/>
                </a:lnTo>
                <a:lnTo>
                  <a:pt x="3274" y="1002"/>
                </a:lnTo>
                <a:lnTo>
                  <a:pt x="3268" y="1014"/>
                </a:lnTo>
                <a:lnTo>
                  <a:pt x="3266" y="1018"/>
                </a:lnTo>
                <a:lnTo>
                  <a:pt x="3260" y="1020"/>
                </a:lnTo>
                <a:lnTo>
                  <a:pt x="3256" y="1022"/>
                </a:lnTo>
                <a:lnTo>
                  <a:pt x="3250" y="1024"/>
                </a:lnTo>
                <a:lnTo>
                  <a:pt x="3214" y="1024"/>
                </a:lnTo>
                <a:lnTo>
                  <a:pt x="3214" y="716"/>
                </a:lnTo>
                <a:close/>
                <a:moveTo>
                  <a:pt x="4046" y="896"/>
                </a:moveTo>
                <a:lnTo>
                  <a:pt x="4052" y="896"/>
                </a:lnTo>
                <a:lnTo>
                  <a:pt x="4124" y="1348"/>
                </a:lnTo>
                <a:lnTo>
                  <a:pt x="4234" y="1348"/>
                </a:lnTo>
                <a:lnTo>
                  <a:pt x="4306" y="896"/>
                </a:lnTo>
                <a:lnTo>
                  <a:pt x="4310" y="896"/>
                </a:lnTo>
                <a:lnTo>
                  <a:pt x="4310" y="1348"/>
                </a:lnTo>
                <a:lnTo>
                  <a:pt x="4450" y="1348"/>
                </a:lnTo>
                <a:lnTo>
                  <a:pt x="4450" y="626"/>
                </a:lnTo>
                <a:lnTo>
                  <a:pt x="4270" y="626"/>
                </a:lnTo>
                <a:lnTo>
                  <a:pt x="4178" y="1134"/>
                </a:lnTo>
                <a:lnTo>
                  <a:pt x="4088" y="626"/>
                </a:lnTo>
                <a:lnTo>
                  <a:pt x="3908" y="626"/>
                </a:lnTo>
                <a:lnTo>
                  <a:pt x="3908" y="1348"/>
                </a:lnTo>
                <a:lnTo>
                  <a:pt x="4046" y="1348"/>
                </a:lnTo>
                <a:lnTo>
                  <a:pt x="4046" y="896"/>
                </a:lnTo>
                <a:close/>
                <a:moveTo>
                  <a:pt x="3600" y="1348"/>
                </a:moveTo>
                <a:lnTo>
                  <a:pt x="3716" y="1348"/>
                </a:lnTo>
                <a:lnTo>
                  <a:pt x="3716" y="1348"/>
                </a:lnTo>
                <a:lnTo>
                  <a:pt x="3732" y="1348"/>
                </a:lnTo>
                <a:lnTo>
                  <a:pt x="3748" y="1344"/>
                </a:lnTo>
                <a:lnTo>
                  <a:pt x="3762" y="1340"/>
                </a:lnTo>
                <a:lnTo>
                  <a:pt x="3772" y="1336"/>
                </a:lnTo>
                <a:lnTo>
                  <a:pt x="3782" y="1328"/>
                </a:lnTo>
                <a:lnTo>
                  <a:pt x="3790" y="1320"/>
                </a:lnTo>
                <a:lnTo>
                  <a:pt x="3798" y="1312"/>
                </a:lnTo>
                <a:lnTo>
                  <a:pt x="3804" y="1302"/>
                </a:lnTo>
                <a:lnTo>
                  <a:pt x="3812" y="1282"/>
                </a:lnTo>
                <a:lnTo>
                  <a:pt x="3816" y="1260"/>
                </a:lnTo>
                <a:lnTo>
                  <a:pt x="3818" y="1240"/>
                </a:lnTo>
                <a:lnTo>
                  <a:pt x="3818" y="1220"/>
                </a:lnTo>
                <a:lnTo>
                  <a:pt x="3818" y="756"/>
                </a:lnTo>
                <a:lnTo>
                  <a:pt x="3818" y="756"/>
                </a:lnTo>
                <a:lnTo>
                  <a:pt x="3818" y="734"/>
                </a:lnTo>
                <a:lnTo>
                  <a:pt x="3816" y="714"/>
                </a:lnTo>
                <a:lnTo>
                  <a:pt x="3812" y="692"/>
                </a:lnTo>
                <a:lnTo>
                  <a:pt x="3804" y="672"/>
                </a:lnTo>
                <a:lnTo>
                  <a:pt x="3798" y="662"/>
                </a:lnTo>
                <a:lnTo>
                  <a:pt x="3790" y="654"/>
                </a:lnTo>
                <a:lnTo>
                  <a:pt x="3782" y="646"/>
                </a:lnTo>
                <a:lnTo>
                  <a:pt x="3772" y="638"/>
                </a:lnTo>
                <a:lnTo>
                  <a:pt x="3762" y="634"/>
                </a:lnTo>
                <a:lnTo>
                  <a:pt x="3748" y="630"/>
                </a:lnTo>
                <a:lnTo>
                  <a:pt x="3732" y="626"/>
                </a:lnTo>
                <a:lnTo>
                  <a:pt x="3716" y="626"/>
                </a:lnTo>
                <a:lnTo>
                  <a:pt x="3600" y="626"/>
                </a:lnTo>
                <a:lnTo>
                  <a:pt x="3600" y="626"/>
                </a:lnTo>
                <a:lnTo>
                  <a:pt x="3582" y="626"/>
                </a:lnTo>
                <a:lnTo>
                  <a:pt x="3568" y="630"/>
                </a:lnTo>
                <a:lnTo>
                  <a:pt x="3554" y="634"/>
                </a:lnTo>
                <a:lnTo>
                  <a:pt x="3542" y="638"/>
                </a:lnTo>
                <a:lnTo>
                  <a:pt x="3534" y="646"/>
                </a:lnTo>
                <a:lnTo>
                  <a:pt x="3524" y="654"/>
                </a:lnTo>
                <a:lnTo>
                  <a:pt x="3518" y="662"/>
                </a:lnTo>
                <a:lnTo>
                  <a:pt x="3512" y="672"/>
                </a:lnTo>
                <a:lnTo>
                  <a:pt x="3504" y="692"/>
                </a:lnTo>
                <a:lnTo>
                  <a:pt x="3500" y="714"/>
                </a:lnTo>
                <a:lnTo>
                  <a:pt x="3498" y="734"/>
                </a:lnTo>
                <a:lnTo>
                  <a:pt x="3496" y="756"/>
                </a:lnTo>
                <a:lnTo>
                  <a:pt x="3496" y="1220"/>
                </a:lnTo>
                <a:lnTo>
                  <a:pt x="3496" y="1220"/>
                </a:lnTo>
                <a:lnTo>
                  <a:pt x="3498" y="1240"/>
                </a:lnTo>
                <a:lnTo>
                  <a:pt x="3500" y="1260"/>
                </a:lnTo>
                <a:lnTo>
                  <a:pt x="3504" y="1282"/>
                </a:lnTo>
                <a:lnTo>
                  <a:pt x="3512" y="1302"/>
                </a:lnTo>
                <a:lnTo>
                  <a:pt x="3518" y="1312"/>
                </a:lnTo>
                <a:lnTo>
                  <a:pt x="3524" y="1320"/>
                </a:lnTo>
                <a:lnTo>
                  <a:pt x="3534" y="1328"/>
                </a:lnTo>
                <a:lnTo>
                  <a:pt x="3542" y="1336"/>
                </a:lnTo>
                <a:lnTo>
                  <a:pt x="3554" y="1340"/>
                </a:lnTo>
                <a:lnTo>
                  <a:pt x="3568" y="1344"/>
                </a:lnTo>
                <a:lnTo>
                  <a:pt x="3582" y="1348"/>
                </a:lnTo>
                <a:lnTo>
                  <a:pt x="3600" y="1348"/>
                </a:lnTo>
                <a:lnTo>
                  <a:pt x="3600" y="1348"/>
                </a:lnTo>
                <a:close/>
                <a:moveTo>
                  <a:pt x="3628" y="1230"/>
                </a:moveTo>
                <a:lnTo>
                  <a:pt x="3628" y="746"/>
                </a:lnTo>
                <a:lnTo>
                  <a:pt x="3628" y="742"/>
                </a:lnTo>
                <a:lnTo>
                  <a:pt x="3628" y="740"/>
                </a:lnTo>
                <a:lnTo>
                  <a:pt x="3628" y="740"/>
                </a:lnTo>
                <a:lnTo>
                  <a:pt x="3630" y="730"/>
                </a:lnTo>
                <a:lnTo>
                  <a:pt x="3638" y="722"/>
                </a:lnTo>
                <a:lnTo>
                  <a:pt x="3646" y="718"/>
                </a:lnTo>
                <a:lnTo>
                  <a:pt x="3658" y="716"/>
                </a:lnTo>
                <a:lnTo>
                  <a:pt x="3658" y="716"/>
                </a:lnTo>
                <a:lnTo>
                  <a:pt x="3670" y="718"/>
                </a:lnTo>
                <a:lnTo>
                  <a:pt x="3678" y="722"/>
                </a:lnTo>
                <a:lnTo>
                  <a:pt x="3686" y="730"/>
                </a:lnTo>
                <a:lnTo>
                  <a:pt x="3688" y="740"/>
                </a:lnTo>
                <a:lnTo>
                  <a:pt x="3688" y="742"/>
                </a:lnTo>
                <a:lnTo>
                  <a:pt x="3688" y="746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0"/>
                </a:lnTo>
                <a:lnTo>
                  <a:pt x="3688" y="1236"/>
                </a:lnTo>
                <a:lnTo>
                  <a:pt x="3686" y="1242"/>
                </a:lnTo>
                <a:lnTo>
                  <a:pt x="3680" y="1250"/>
                </a:lnTo>
                <a:lnTo>
                  <a:pt x="3670" y="1256"/>
                </a:lnTo>
                <a:lnTo>
                  <a:pt x="3658" y="1260"/>
                </a:lnTo>
                <a:lnTo>
                  <a:pt x="3658" y="1260"/>
                </a:lnTo>
                <a:lnTo>
                  <a:pt x="3646" y="1256"/>
                </a:lnTo>
                <a:lnTo>
                  <a:pt x="3636" y="1250"/>
                </a:lnTo>
                <a:lnTo>
                  <a:pt x="3630" y="1242"/>
                </a:lnTo>
                <a:lnTo>
                  <a:pt x="3628" y="1236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lnTo>
                  <a:pt x="3628" y="1230"/>
                </a:lnTo>
                <a:close/>
                <a:moveTo>
                  <a:pt x="1548" y="1348"/>
                </a:moveTo>
                <a:lnTo>
                  <a:pt x="1664" y="1348"/>
                </a:lnTo>
                <a:lnTo>
                  <a:pt x="1664" y="1348"/>
                </a:lnTo>
                <a:lnTo>
                  <a:pt x="1682" y="1348"/>
                </a:lnTo>
                <a:lnTo>
                  <a:pt x="1696" y="1344"/>
                </a:lnTo>
                <a:lnTo>
                  <a:pt x="1710" y="1340"/>
                </a:lnTo>
                <a:lnTo>
                  <a:pt x="1722" y="1336"/>
                </a:lnTo>
                <a:lnTo>
                  <a:pt x="1732" y="1328"/>
                </a:lnTo>
                <a:lnTo>
                  <a:pt x="1740" y="1320"/>
                </a:lnTo>
                <a:lnTo>
                  <a:pt x="1746" y="1312"/>
                </a:lnTo>
                <a:lnTo>
                  <a:pt x="1752" y="1302"/>
                </a:lnTo>
                <a:lnTo>
                  <a:pt x="1760" y="1282"/>
                </a:lnTo>
                <a:lnTo>
                  <a:pt x="1764" y="1260"/>
                </a:lnTo>
                <a:lnTo>
                  <a:pt x="1766" y="1240"/>
                </a:lnTo>
                <a:lnTo>
                  <a:pt x="1768" y="1220"/>
                </a:lnTo>
                <a:lnTo>
                  <a:pt x="1768" y="992"/>
                </a:lnTo>
                <a:lnTo>
                  <a:pt x="1600" y="992"/>
                </a:lnTo>
                <a:lnTo>
                  <a:pt x="1600" y="1074"/>
                </a:lnTo>
                <a:lnTo>
                  <a:pt x="1638" y="1074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8" y="1230"/>
                </a:lnTo>
                <a:lnTo>
                  <a:pt x="1636" y="1236"/>
                </a:lnTo>
                <a:lnTo>
                  <a:pt x="1634" y="1242"/>
                </a:lnTo>
                <a:lnTo>
                  <a:pt x="1628" y="1250"/>
                </a:lnTo>
                <a:lnTo>
                  <a:pt x="1618" y="1256"/>
                </a:lnTo>
                <a:lnTo>
                  <a:pt x="1606" y="1260"/>
                </a:lnTo>
                <a:lnTo>
                  <a:pt x="1606" y="1260"/>
                </a:lnTo>
                <a:lnTo>
                  <a:pt x="1594" y="1256"/>
                </a:lnTo>
                <a:lnTo>
                  <a:pt x="1584" y="1250"/>
                </a:lnTo>
                <a:lnTo>
                  <a:pt x="1578" y="1242"/>
                </a:lnTo>
                <a:lnTo>
                  <a:pt x="1576" y="1236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1230"/>
                </a:lnTo>
                <a:lnTo>
                  <a:pt x="1576" y="746"/>
                </a:lnTo>
                <a:lnTo>
                  <a:pt x="1576" y="746"/>
                </a:lnTo>
                <a:lnTo>
                  <a:pt x="1576" y="742"/>
                </a:lnTo>
                <a:lnTo>
                  <a:pt x="1576" y="740"/>
                </a:lnTo>
                <a:lnTo>
                  <a:pt x="1576" y="740"/>
                </a:lnTo>
                <a:lnTo>
                  <a:pt x="1578" y="730"/>
                </a:lnTo>
                <a:lnTo>
                  <a:pt x="1586" y="722"/>
                </a:lnTo>
                <a:lnTo>
                  <a:pt x="1596" y="718"/>
                </a:lnTo>
                <a:lnTo>
                  <a:pt x="1606" y="716"/>
                </a:lnTo>
                <a:lnTo>
                  <a:pt x="1606" y="716"/>
                </a:lnTo>
                <a:lnTo>
                  <a:pt x="1618" y="718"/>
                </a:lnTo>
                <a:lnTo>
                  <a:pt x="1628" y="722"/>
                </a:lnTo>
                <a:lnTo>
                  <a:pt x="1634" y="730"/>
                </a:lnTo>
                <a:lnTo>
                  <a:pt x="1636" y="740"/>
                </a:lnTo>
                <a:lnTo>
                  <a:pt x="1638" y="742"/>
                </a:lnTo>
                <a:lnTo>
                  <a:pt x="1638" y="746"/>
                </a:lnTo>
                <a:lnTo>
                  <a:pt x="1638" y="856"/>
                </a:lnTo>
                <a:lnTo>
                  <a:pt x="1768" y="856"/>
                </a:lnTo>
                <a:lnTo>
                  <a:pt x="1768" y="756"/>
                </a:lnTo>
                <a:lnTo>
                  <a:pt x="1768" y="756"/>
                </a:lnTo>
                <a:lnTo>
                  <a:pt x="1766" y="734"/>
                </a:lnTo>
                <a:lnTo>
                  <a:pt x="1764" y="714"/>
                </a:lnTo>
                <a:lnTo>
                  <a:pt x="1760" y="692"/>
                </a:lnTo>
                <a:lnTo>
                  <a:pt x="1752" y="672"/>
                </a:lnTo>
                <a:lnTo>
                  <a:pt x="1746" y="662"/>
                </a:lnTo>
                <a:lnTo>
                  <a:pt x="1740" y="654"/>
                </a:lnTo>
                <a:lnTo>
                  <a:pt x="1732" y="646"/>
                </a:lnTo>
                <a:lnTo>
                  <a:pt x="1722" y="638"/>
                </a:lnTo>
                <a:lnTo>
                  <a:pt x="1710" y="634"/>
                </a:lnTo>
                <a:lnTo>
                  <a:pt x="1696" y="630"/>
                </a:lnTo>
                <a:lnTo>
                  <a:pt x="1682" y="626"/>
                </a:lnTo>
                <a:lnTo>
                  <a:pt x="1664" y="626"/>
                </a:lnTo>
                <a:lnTo>
                  <a:pt x="1548" y="626"/>
                </a:lnTo>
                <a:lnTo>
                  <a:pt x="1548" y="626"/>
                </a:lnTo>
                <a:lnTo>
                  <a:pt x="1532" y="626"/>
                </a:lnTo>
                <a:lnTo>
                  <a:pt x="1516" y="630"/>
                </a:lnTo>
                <a:lnTo>
                  <a:pt x="1502" y="634"/>
                </a:lnTo>
                <a:lnTo>
                  <a:pt x="1492" y="638"/>
                </a:lnTo>
                <a:lnTo>
                  <a:pt x="1482" y="646"/>
                </a:lnTo>
                <a:lnTo>
                  <a:pt x="1474" y="654"/>
                </a:lnTo>
                <a:lnTo>
                  <a:pt x="1466" y="662"/>
                </a:lnTo>
                <a:lnTo>
                  <a:pt x="1460" y="672"/>
                </a:lnTo>
                <a:lnTo>
                  <a:pt x="1452" y="692"/>
                </a:lnTo>
                <a:lnTo>
                  <a:pt x="1448" y="714"/>
                </a:lnTo>
                <a:lnTo>
                  <a:pt x="1446" y="734"/>
                </a:lnTo>
                <a:lnTo>
                  <a:pt x="1446" y="756"/>
                </a:lnTo>
                <a:lnTo>
                  <a:pt x="1446" y="1220"/>
                </a:lnTo>
                <a:lnTo>
                  <a:pt x="1446" y="1220"/>
                </a:lnTo>
                <a:lnTo>
                  <a:pt x="1446" y="1240"/>
                </a:lnTo>
                <a:lnTo>
                  <a:pt x="1448" y="1260"/>
                </a:lnTo>
                <a:lnTo>
                  <a:pt x="1452" y="1282"/>
                </a:lnTo>
                <a:lnTo>
                  <a:pt x="1460" y="1302"/>
                </a:lnTo>
                <a:lnTo>
                  <a:pt x="1466" y="1312"/>
                </a:lnTo>
                <a:lnTo>
                  <a:pt x="1474" y="1320"/>
                </a:lnTo>
                <a:lnTo>
                  <a:pt x="1482" y="1328"/>
                </a:lnTo>
                <a:lnTo>
                  <a:pt x="1492" y="1336"/>
                </a:lnTo>
                <a:lnTo>
                  <a:pt x="1502" y="1340"/>
                </a:lnTo>
                <a:lnTo>
                  <a:pt x="1516" y="1344"/>
                </a:lnTo>
                <a:lnTo>
                  <a:pt x="1532" y="1348"/>
                </a:lnTo>
                <a:lnTo>
                  <a:pt x="1548" y="1348"/>
                </a:lnTo>
                <a:lnTo>
                  <a:pt x="1548" y="1348"/>
                </a:lnTo>
                <a:close/>
                <a:moveTo>
                  <a:pt x="1446" y="1590"/>
                </a:moveTo>
                <a:lnTo>
                  <a:pt x="1446" y="2072"/>
                </a:lnTo>
                <a:lnTo>
                  <a:pt x="4450" y="2072"/>
                </a:lnTo>
                <a:lnTo>
                  <a:pt x="4450" y="1590"/>
                </a:lnTo>
                <a:lnTo>
                  <a:pt x="1446" y="1590"/>
                </a:lnTo>
                <a:close/>
                <a:moveTo>
                  <a:pt x="1770" y="1982"/>
                </a:moveTo>
                <a:lnTo>
                  <a:pt x="1698" y="1982"/>
                </a:lnTo>
                <a:lnTo>
                  <a:pt x="1632" y="1790"/>
                </a:lnTo>
                <a:lnTo>
                  <a:pt x="1632" y="1790"/>
                </a:lnTo>
                <a:lnTo>
                  <a:pt x="1632" y="1790"/>
                </a:lnTo>
                <a:lnTo>
                  <a:pt x="1640" y="1848"/>
                </a:lnTo>
                <a:lnTo>
                  <a:pt x="1642" y="1880"/>
                </a:lnTo>
                <a:lnTo>
                  <a:pt x="1644" y="1908"/>
                </a:lnTo>
                <a:lnTo>
                  <a:pt x="1644" y="1982"/>
                </a:lnTo>
                <a:lnTo>
                  <a:pt x="1572" y="1982"/>
                </a:lnTo>
                <a:lnTo>
                  <a:pt x="1572" y="1668"/>
                </a:lnTo>
                <a:lnTo>
                  <a:pt x="1644" y="1668"/>
                </a:lnTo>
                <a:lnTo>
                  <a:pt x="1710" y="1864"/>
                </a:lnTo>
                <a:lnTo>
                  <a:pt x="1710" y="1864"/>
                </a:lnTo>
                <a:lnTo>
                  <a:pt x="1710" y="1864"/>
                </a:lnTo>
                <a:lnTo>
                  <a:pt x="1708" y="1836"/>
                </a:lnTo>
                <a:lnTo>
                  <a:pt x="1704" y="1806"/>
                </a:lnTo>
                <a:lnTo>
                  <a:pt x="1700" y="1774"/>
                </a:lnTo>
                <a:lnTo>
                  <a:pt x="1698" y="1746"/>
                </a:lnTo>
                <a:lnTo>
                  <a:pt x="1698" y="1668"/>
                </a:lnTo>
                <a:lnTo>
                  <a:pt x="1770" y="1668"/>
                </a:lnTo>
                <a:lnTo>
                  <a:pt x="1770" y="1982"/>
                </a:lnTo>
                <a:close/>
                <a:moveTo>
                  <a:pt x="2628" y="1726"/>
                </a:moveTo>
                <a:lnTo>
                  <a:pt x="2528" y="1726"/>
                </a:lnTo>
                <a:lnTo>
                  <a:pt x="2528" y="1788"/>
                </a:lnTo>
                <a:lnTo>
                  <a:pt x="2618" y="1788"/>
                </a:lnTo>
                <a:lnTo>
                  <a:pt x="2618" y="1848"/>
                </a:lnTo>
                <a:lnTo>
                  <a:pt x="2528" y="1848"/>
                </a:lnTo>
                <a:lnTo>
                  <a:pt x="2528" y="1922"/>
                </a:lnTo>
                <a:lnTo>
                  <a:pt x="2628" y="1922"/>
                </a:lnTo>
                <a:lnTo>
                  <a:pt x="2628" y="1982"/>
                </a:lnTo>
                <a:lnTo>
                  <a:pt x="2452" y="1982"/>
                </a:lnTo>
                <a:lnTo>
                  <a:pt x="2452" y="1668"/>
                </a:lnTo>
                <a:lnTo>
                  <a:pt x="2628" y="1668"/>
                </a:lnTo>
                <a:lnTo>
                  <a:pt x="2628" y="1726"/>
                </a:lnTo>
                <a:close/>
                <a:moveTo>
                  <a:pt x="3476" y="1726"/>
                </a:moveTo>
                <a:lnTo>
                  <a:pt x="3374" y="1726"/>
                </a:lnTo>
                <a:lnTo>
                  <a:pt x="3374" y="1788"/>
                </a:lnTo>
                <a:lnTo>
                  <a:pt x="3464" y="1788"/>
                </a:lnTo>
                <a:lnTo>
                  <a:pt x="3464" y="1848"/>
                </a:lnTo>
                <a:lnTo>
                  <a:pt x="3374" y="1848"/>
                </a:lnTo>
                <a:lnTo>
                  <a:pt x="3374" y="1982"/>
                </a:lnTo>
                <a:lnTo>
                  <a:pt x="3298" y="1982"/>
                </a:lnTo>
                <a:lnTo>
                  <a:pt x="3298" y="1668"/>
                </a:lnTo>
                <a:lnTo>
                  <a:pt x="3476" y="1668"/>
                </a:lnTo>
                <a:lnTo>
                  <a:pt x="3476" y="1726"/>
                </a:lnTo>
                <a:close/>
                <a:moveTo>
                  <a:pt x="4324" y="1726"/>
                </a:moveTo>
                <a:lnTo>
                  <a:pt x="4268" y="1726"/>
                </a:lnTo>
                <a:lnTo>
                  <a:pt x="4268" y="1982"/>
                </a:lnTo>
                <a:lnTo>
                  <a:pt x="4198" y="1982"/>
                </a:lnTo>
                <a:lnTo>
                  <a:pt x="4198" y="1726"/>
                </a:lnTo>
                <a:lnTo>
                  <a:pt x="4138" y="1726"/>
                </a:lnTo>
                <a:lnTo>
                  <a:pt x="4138" y="1668"/>
                </a:lnTo>
                <a:lnTo>
                  <a:pt x="4324" y="1668"/>
                </a:lnTo>
                <a:lnTo>
                  <a:pt x="4324" y="1726"/>
                </a:lnTo>
                <a:close/>
                <a:moveTo>
                  <a:pt x="878" y="1100"/>
                </a:moveTo>
                <a:lnTo>
                  <a:pt x="878" y="1100"/>
                </a:lnTo>
                <a:lnTo>
                  <a:pt x="906" y="1160"/>
                </a:lnTo>
                <a:lnTo>
                  <a:pt x="936" y="1218"/>
                </a:lnTo>
                <a:lnTo>
                  <a:pt x="966" y="1268"/>
                </a:lnTo>
                <a:lnTo>
                  <a:pt x="994" y="1308"/>
                </a:lnTo>
                <a:lnTo>
                  <a:pt x="994" y="1308"/>
                </a:lnTo>
                <a:lnTo>
                  <a:pt x="1014" y="1278"/>
                </a:lnTo>
                <a:lnTo>
                  <a:pt x="1040" y="1240"/>
                </a:lnTo>
                <a:lnTo>
                  <a:pt x="1066" y="1190"/>
                </a:lnTo>
                <a:lnTo>
                  <a:pt x="1094" y="1130"/>
                </a:lnTo>
                <a:lnTo>
                  <a:pt x="1122" y="1064"/>
                </a:lnTo>
                <a:lnTo>
                  <a:pt x="1136" y="1026"/>
                </a:lnTo>
                <a:lnTo>
                  <a:pt x="1148" y="988"/>
                </a:lnTo>
                <a:lnTo>
                  <a:pt x="1160" y="948"/>
                </a:lnTo>
                <a:lnTo>
                  <a:pt x="1170" y="906"/>
                </a:lnTo>
                <a:lnTo>
                  <a:pt x="1178" y="862"/>
                </a:lnTo>
                <a:lnTo>
                  <a:pt x="1186" y="818"/>
                </a:lnTo>
                <a:lnTo>
                  <a:pt x="1186" y="818"/>
                </a:lnTo>
                <a:lnTo>
                  <a:pt x="1192" y="768"/>
                </a:lnTo>
                <a:lnTo>
                  <a:pt x="1196" y="718"/>
                </a:lnTo>
                <a:lnTo>
                  <a:pt x="1198" y="668"/>
                </a:lnTo>
                <a:lnTo>
                  <a:pt x="1198" y="618"/>
                </a:lnTo>
                <a:lnTo>
                  <a:pt x="1194" y="562"/>
                </a:lnTo>
                <a:lnTo>
                  <a:pt x="1186" y="504"/>
                </a:lnTo>
                <a:lnTo>
                  <a:pt x="1176" y="442"/>
                </a:lnTo>
                <a:lnTo>
                  <a:pt x="1162" y="374"/>
                </a:lnTo>
                <a:lnTo>
                  <a:pt x="1162" y="374"/>
                </a:lnTo>
                <a:lnTo>
                  <a:pt x="1152" y="338"/>
                </a:lnTo>
                <a:lnTo>
                  <a:pt x="1142" y="304"/>
                </a:lnTo>
                <a:lnTo>
                  <a:pt x="1132" y="270"/>
                </a:lnTo>
                <a:lnTo>
                  <a:pt x="1120" y="238"/>
                </a:lnTo>
                <a:lnTo>
                  <a:pt x="1094" y="178"/>
                </a:lnTo>
                <a:lnTo>
                  <a:pt x="1066" y="124"/>
                </a:lnTo>
                <a:lnTo>
                  <a:pt x="1042" y="78"/>
                </a:lnTo>
                <a:lnTo>
                  <a:pt x="1020" y="42"/>
                </a:lnTo>
                <a:lnTo>
                  <a:pt x="992" y="0"/>
                </a:lnTo>
                <a:lnTo>
                  <a:pt x="992" y="0"/>
                </a:lnTo>
                <a:lnTo>
                  <a:pt x="964" y="44"/>
                </a:lnTo>
                <a:lnTo>
                  <a:pt x="944" y="78"/>
                </a:lnTo>
                <a:lnTo>
                  <a:pt x="922" y="118"/>
                </a:lnTo>
                <a:lnTo>
                  <a:pt x="900" y="164"/>
                </a:lnTo>
                <a:lnTo>
                  <a:pt x="876" y="216"/>
                </a:lnTo>
                <a:lnTo>
                  <a:pt x="856" y="270"/>
                </a:lnTo>
                <a:lnTo>
                  <a:pt x="836" y="326"/>
                </a:lnTo>
                <a:lnTo>
                  <a:pt x="836" y="326"/>
                </a:lnTo>
                <a:lnTo>
                  <a:pt x="820" y="390"/>
                </a:lnTo>
                <a:lnTo>
                  <a:pt x="808" y="450"/>
                </a:lnTo>
                <a:lnTo>
                  <a:pt x="798" y="510"/>
                </a:lnTo>
                <a:lnTo>
                  <a:pt x="792" y="570"/>
                </a:lnTo>
                <a:lnTo>
                  <a:pt x="790" y="628"/>
                </a:lnTo>
                <a:lnTo>
                  <a:pt x="790" y="684"/>
                </a:lnTo>
                <a:lnTo>
                  <a:pt x="792" y="742"/>
                </a:lnTo>
                <a:lnTo>
                  <a:pt x="798" y="798"/>
                </a:lnTo>
                <a:lnTo>
                  <a:pt x="798" y="798"/>
                </a:lnTo>
                <a:lnTo>
                  <a:pt x="806" y="852"/>
                </a:lnTo>
                <a:lnTo>
                  <a:pt x="818" y="908"/>
                </a:lnTo>
                <a:lnTo>
                  <a:pt x="830" y="958"/>
                </a:lnTo>
                <a:lnTo>
                  <a:pt x="844" y="1004"/>
                </a:lnTo>
                <a:lnTo>
                  <a:pt x="868" y="1074"/>
                </a:lnTo>
                <a:lnTo>
                  <a:pt x="878" y="1100"/>
                </a:lnTo>
                <a:lnTo>
                  <a:pt x="878" y="1100"/>
                </a:lnTo>
                <a:close/>
                <a:moveTo>
                  <a:pt x="992" y="1260"/>
                </a:moveTo>
                <a:lnTo>
                  <a:pt x="992" y="1260"/>
                </a:lnTo>
                <a:lnTo>
                  <a:pt x="976" y="1222"/>
                </a:lnTo>
                <a:lnTo>
                  <a:pt x="966" y="1198"/>
                </a:lnTo>
                <a:lnTo>
                  <a:pt x="956" y="1172"/>
                </a:lnTo>
                <a:lnTo>
                  <a:pt x="948" y="1140"/>
                </a:lnTo>
                <a:lnTo>
                  <a:pt x="942" y="1104"/>
                </a:lnTo>
                <a:lnTo>
                  <a:pt x="938" y="1066"/>
                </a:lnTo>
                <a:lnTo>
                  <a:pt x="934" y="1022"/>
                </a:lnTo>
                <a:lnTo>
                  <a:pt x="934" y="1022"/>
                </a:lnTo>
                <a:lnTo>
                  <a:pt x="936" y="980"/>
                </a:lnTo>
                <a:lnTo>
                  <a:pt x="942" y="940"/>
                </a:lnTo>
                <a:lnTo>
                  <a:pt x="950" y="904"/>
                </a:lnTo>
                <a:lnTo>
                  <a:pt x="958" y="870"/>
                </a:lnTo>
                <a:lnTo>
                  <a:pt x="968" y="840"/>
                </a:lnTo>
                <a:lnTo>
                  <a:pt x="978" y="816"/>
                </a:lnTo>
                <a:lnTo>
                  <a:pt x="988" y="798"/>
                </a:lnTo>
                <a:lnTo>
                  <a:pt x="994" y="788"/>
                </a:lnTo>
                <a:lnTo>
                  <a:pt x="994" y="788"/>
                </a:lnTo>
                <a:lnTo>
                  <a:pt x="1006" y="814"/>
                </a:lnTo>
                <a:lnTo>
                  <a:pt x="1016" y="836"/>
                </a:lnTo>
                <a:lnTo>
                  <a:pt x="1024" y="864"/>
                </a:lnTo>
                <a:lnTo>
                  <a:pt x="1034" y="894"/>
                </a:lnTo>
                <a:lnTo>
                  <a:pt x="1042" y="930"/>
                </a:lnTo>
                <a:lnTo>
                  <a:pt x="1048" y="970"/>
                </a:lnTo>
                <a:lnTo>
                  <a:pt x="1050" y="1012"/>
                </a:lnTo>
                <a:lnTo>
                  <a:pt x="1050" y="1012"/>
                </a:lnTo>
                <a:lnTo>
                  <a:pt x="1050" y="1054"/>
                </a:lnTo>
                <a:lnTo>
                  <a:pt x="1046" y="1094"/>
                </a:lnTo>
                <a:lnTo>
                  <a:pt x="1040" y="1130"/>
                </a:lnTo>
                <a:lnTo>
                  <a:pt x="1032" y="1164"/>
                </a:lnTo>
                <a:lnTo>
                  <a:pt x="1022" y="1194"/>
                </a:lnTo>
                <a:lnTo>
                  <a:pt x="1012" y="1220"/>
                </a:lnTo>
                <a:lnTo>
                  <a:pt x="1002" y="1242"/>
                </a:lnTo>
                <a:lnTo>
                  <a:pt x="992" y="1260"/>
                </a:lnTo>
                <a:lnTo>
                  <a:pt x="992" y="1260"/>
                </a:lnTo>
                <a:close/>
                <a:moveTo>
                  <a:pt x="838" y="624"/>
                </a:moveTo>
                <a:lnTo>
                  <a:pt x="838" y="624"/>
                </a:lnTo>
                <a:lnTo>
                  <a:pt x="840" y="586"/>
                </a:lnTo>
                <a:lnTo>
                  <a:pt x="844" y="550"/>
                </a:lnTo>
                <a:lnTo>
                  <a:pt x="854" y="480"/>
                </a:lnTo>
                <a:lnTo>
                  <a:pt x="868" y="420"/>
                </a:lnTo>
                <a:lnTo>
                  <a:pt x="878" y="376"/>
                </a:lnTo>
                <a:lnTo>
                  <a:pt x="878" y="376"/>
                </a:lnTo>
                <a:lnTo>
                  <a:pt x="896" y="320"/>
                </a:lnTo>
                <a:lnTo>
                  <a:pt x="916" y="268"/>
                </a:lnTo>
                <a:lnTo>
                  <a:pt x="932" y="224"/>
                </a:lnTo>
                <a:lnTo>
                  <a:pt x="950" y="186"/>
                </a:lnTo>
                <a:lnTo>
                  <a:pt x="976" y="130"/>
                </a:lnTo>
                <a:lnTo>
                  <a:pt x="992" y="102"/>
                </a:lnTo>
                <a:lnTo>
                  <a:pt x="992" y="102"/>
                </a:lnTo>
                <a:lnTo>
                  <a:pt x="1010" y="132"/>
                </a:lnTo>
                <a:lnTo>
                  <a:pt x="1040" y="194"/>
                </a:lnTo>
                <a:lnTo>
                  <a:pt x="1058" y="234"/>
                </a:lnTo>
                <a:lnTo>
                  <a:pt x="1076" y="276"/>
                </a:lnTo>
                <a:lnTo>
                  <a:pt x="1092" y="324"/>
                </a:lnTo>
                <a:lnTo>
                  <a:pt x="1108" y="372"/>
                </a:lnTo>
                <a:lnTo>
                  <a:pt x="1108" y="372"/>
                </a:lnTo>
                <a:lnTo>
                  <a:pt x="1120" y="420"/>
                </a:lnTo>
                <a:lnTo>
                  <a:pt x="1130" y="468"/>
                </a:lnTo>
                <a:lnTo>
                  <a:pt x="1138" y="514"/>
                </a:lnTo>
                <a:lnTo>
                  <a:pt x="1142" y="556"/>
                </a:lnTo>
                <a:lnTo>
                  <a:pt x="1146" y="598"/>
                </a:lnTo>
                <a:lnTo>
                  <a:pt x="1148" y="636"/>
                </a:lnTo>
                <a:lnTo>
                  <a:pt x="1150" y="700"/>
                </a:lnTo>
                <a:lnTo>
                  <a:pt x="1150" y="700"/>
                </a:lnTo>
                <a:lnTo>
                  <a:pt x="1146" y="754"/>
                </a:lnTo>
                <a:lnTo>
                  <a:pt x="1142" y="808"/>
                </a:lnTo>
                <a:lnTo>
                  <a:pt x="1136" y="856"/>
                </a:lnTo>
                <a:lnTo>
                  <a:pt x="1128" y="896"/>
                </a:lnTo>
                <a:lnTo>
                  <a:pt x="1128" y="896"/>
                </a:lnTo>
                <a:lnTo>
                  <a:pt x="1128" y="864"/>
                </a:lnTo>
                <a:lnTo>
                  <a:pt x="1128" y="832"/>
                </a:lnTo>
                <a:lnTo>
                  <a:pt x="1124" y="760"/>
                </a:lnTo>
                <a:lnTo>
                  <a:pt x="1116" y="686"/>
                </a:lnTo>
                <a:lnTo>
                  <a:pt x="1104" y="616"/>
                </a:lnTo>
                <a:lnTo>
                  <a:pt x="1104" y="616"/>
                </a:lnTo>
                <a:lnTo>
                  <a:pt x="1096" y="580"/>
                </a:lnTo>
                <a:lnTo>
                  <a:pt x="1084" y="542"/>
                </a:lnTo>
                <a:lnTo>
                  <a:pt x="1072" y="500"/>
                </a:lnTo>
                <a:lnTo>
                  <a:pt x="1056" y="458"/>
                </a:lnTo>
                <a:lnTo>
                  <a:pt x="1040" y="416"/>
                </a:lnTo>
                <a:lnTo>
                  <a:pt x="1024" y="378"/>
                </a:lnTo>
                <a:lnTo>
                  <a:pt x="1008" y="344"/>
                </a:lnTo>
                <a:lnTo>
                  <a:pt x="992" y="314"/>
                </a:lnTo>
                <a:lnTo>
                  <a:pt x="992" y="314"/>
                </a:lnTo>
                <a:lnTo>
                  <a:pt x="978" y="342"/>
                </a:lnTo>
                <a:lnTo>
                  <a:pt x="962" y="374"/>
                </a:lnTo>
                <a:lnTo>
                  <a:pt x="948" y="408"/>
                </a:lnTo>
                <a:lnTo>
                  <a:pt x="932" y="448"/>
                </a:lnTo>
                <a:lnTo>
                  <a:pt x="918" y="488"/>
                </a:lnTo>
                <a:lnTo>
                  <a:pt x="904" y="532"/>
                </a:lnTo>
                <a:lnTo>
                  <a:pt x="892" y="574"/>
                </a:lnTo>
                <a:lnTo>
                  <a:pt x="882" y="616"/>
                </a:lnTo>
                <a:lnTo>
                  <a:pt x="882" y="616"/>
                </a:lnTo>
                <a:lnTo>
                  <a:pt x="874" y="658"/>
                </a:lnTo>
                <a:lnTo>
                  <a:pt x="868" y="700"/>
                </a:lnTo>
                <a:lnTo>
                  <a:pt x="864" y="742"/>
                </a:lnTo>
                <a:lnTo>
                  <a:pt x="860" y="784"/>
                </a:lnTo>
                <a:lnTo>
                  <a:pt x="858" y="854"/>
                </a:lnTo>
                <a:lnTo>
                  <a:pt x="856" y="898"/>
                </a:lnTo>
                <a:lnTo>
                  <a:pt x="856" y="898"/>
                </a:lnTo>
                <a:lnTo>
                  <a:pt x="850" y="858"/>
                </a:lnTo>
                <a:lnTo>
                  <a:pt x="844" y="794"/>
                </a:lnTo>
                <a:lnTo>
                  <a:pt x="838" y="714"/>
                </a:lnTo>
                <a:lnTo>
                  <a:pt x="838" y="670"/>
                </a:lnTo>
                <a:lnTo>
                  <a:pt x="838" y="624"/>
                </a:lnTo>
                <a:lnTo>
                  <a:pt x="838" y="624"/>
                </a:lnTo>
                <a:close/>
                <a:moveTo>
                  <a:pt x="724" y="1576"/>
                </a:moveTo>
                <a:lnTo>
                  <a:pt x="724" y="1576"/>
                </a:lnTo>
                <a:lnTo>
                  <a:pt x="724" y="1574"/>
                </a:lnTo>
                <a:lnTo>
                  <a:pt x="724" y="1574"/>
                </a:lnTo>
                <a:lnTo>
                  <a:pt x="740" y="1560"/>
                </a:lnTo>
                <a:lnTo>
                  <a:pt x="756" y="1548"/>
                </a:lnTo>
                <a:lnTo>
                  <a:pt x="774" y="1538"/>
                </a:lnTo>
                <a:lnTo>
                  <a:pt x="792" y="1530"/>
                </a:lnTo>
                <a:lnTo>
                  <a:pt x="810" y="1524"/>
                </a:lnTo>
                <a:lnTo>
                  <a:pt x="830" y="1520"/>
                </a:lnTo>
                <a:lnTo>
                  <a:pt x="850" y="1516"/>
                </a:lnTo>
                <a:lnTo>
                  <a:pt x="868" y="1516"/>
                </a:lnTo>
                <a:lnTo>
                  <a:pt x="888" y="1516"/>
                </a:lnTo>
                <a:lnTo>
                  <a:pt x="908" y="1520"/>
                </a:lnTo>
                <a:lnTo>
                  <a:pt x="926" y="1524"/>
                </a:lnTo>
                <a:lnTo>
                  <a:pt x="946" y="1530"/>
                </a:lnTo>
                <a:lnTo>
                  <a:pt x="964" y="1538"/>
                </a:lnTo>
                <a:lnTo>
                  <a:pt x="980" y="1548"/>
                </a:lnTo>
                <a:lnTo>
                  <a:pt x="998" y="1560"/>
                </a:lnTo>
                <a:lnTo>
                  <a:pt x="1012" y="1574"/>
                </a:lnTo>
                <a:lnTo>
                  <a:pt x="1012" y="1574"/>
                </a:lnTo>
                <a:lnTo>
                  <a:pt x="1026" y="1590"/>
                </a:lnTo>
                <a:lnTo>
                  <a:pt x="1038" y="1606"/>
                </a:lnTo>
                <a:lnTo>
                  <a:pt x="1048" y="1624"/>
                </a:lnTo>
                <a:lnTo>
                  <a:pt x="1058" y="1642"/>
                </a:lnTo>
                <a:lnTo>
                  <a:pt x="1064" y="1660"/>
                </a:lnTo>
                <a:lnTo>
                  <a:pt x="1068" y="1680"/>
                </a:lnTo>
                <a:lnTo>
                  <a:pt x="1072" y="1698"/>
                </a:lnTo>
                <a:lnTo>
                  <a:pt x="1072" y="1718"/>
                </a:lnTo>
                <a:lnTo>
                  <a:pt x="1072" y="1738"/>
                </a:lnTo>
                <a:lnTo>
                  <a:pt x="1068" y="1756"/>
                </a:lnTo>
                <a:lnTo>
                  <a:pt x="1064" y="1776"/>
                </a:lnTo>
                <a:lnTo>
                  <a:pt x="1058" y="1794"/>
                </a:lnTo>
                <a:lnTo>
                  <a:pt x="1048" y="1812"/>
                </a:lnTo>
                <a:lnTo>
                  <a:pt x="1038" y="1830"/>
                </a:lnTo>
                <a:lnTo>
                  <a:pt x="1026" y="1846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2" y="1862"/>
                </a:lnTo>
                <a:lnTo>
                  <a:pt x="1010" y="1864"/>
                </a:lnTo>
                <a:lnTo>
                  <a:pt x="1010" y="1864"/>
                </a:lnTo>
                <a:lnTo>
                  <a:pt x="980" y="1892"/>
                </a:lnTo>
                <a:lnTo>
                  <a:pt x="946" y="1914"/>
                </a:lnTo>
                <a:lnTo>
                  <a:pt x="912" y="1936"/>
                </a:lnTo>
                <a:lnTo>
                  <a:pt x="876" y="1952"/>
                </a:lnTo>
                <a:lnTo>
                  <a:pt x="840" y="1964"/>
                </a:lnTo>
                <a:lnTo>
                  <a:pt x="802" y="1974"/>
                </a:lnTo>
                <a:lnTo>
                  <a:pt x="762" y="1980"/>
                </a:lnTo>
                <a:lnTo>
                  <a:pt x="724" y="1982"/>
                </a:lnTo>
                <a:lnTo>
                  <a:pt x="724" y="1982"/>
                </a:lnTo>
                <a:lnTo>
                  <a:pt x="684" y="1980"/>
                </a:lnTo>
                <a:lnTo>
                  <a:pt x="646" y="1974"/>
                </a:lnTo>
                <a:lnTo>
                  <a:pt x="608" y="1964"/>
                </a:lnTo>
                <a:lnTo>
                  <a:pt x="570" y="1952"/>
                </a:lnTo>
                <a:lnTo>
                  <a:pt x="534" y="1934"/>
                </a:lnTo>
                <a:lnTo>
                  <a:pt x="500" y="1914"/>
                </a:lnTo>
                <a:lnTo>
                  <a:pt x="468" y="1890"/>
                </a:lnTo>
                <a:lnTo>
                  <a:pt x="436" y="1862"/>
                </a:lnTo>
                <a:lnTo>
                  <a:pt x="436" y="1862"/>
                </a:lnTo>
                <a:lnTo>
                  <a:pt x="412" y="1836"/>
                </a:lnTo>
                <a:lnTo>
                  <a:pt x="390" y="1806"/>
                </a:lnTo>
                <a:lnTo>
                  <a:pt x="370" y="1776"/>
                </a:lnTo>
                <a:lnTo>
                  <a:pt x="354" y="1746"/>
                </a:lnTo>
                <a:lnTo>
                  <a:pt x="342" y="1714"/>
                </a:lnTo>
                <a:lnTo>
                  <a:pt x="332" y="1680"/>
                </a:lnTo>
                <a:lnTo>
                  <a:pt x="324" y="1648"/>
                </a:lnTo>
                <a:lnTo>
                  <a:pt x="320" y="1614"/>
                </a:lnTo>
                <a:lnTo>
                  <a:pt x="318" y="1578"/>
                </a:lnTo>
                <a:lnTo>
                  <a:pt x="318" y="1544"/>
                </a:lnTo>
                <a:lnTo>
                  <a:pt x="322" y="1510"/>
                </a:lnTo>
                <a:lnTo>
                  <a:pt x="330" y="1478"/>
                </a:lnTo>
                <a:lnTo>
                  <a:pt x="340" y="1444"/>
                </a:lnTo>
                <a:lnTo>
                  <a:pt x="352" y="1412"/>
                </a:lnTo>
                <a:lnTo>
                  <a:pt x="368" y="1380"/>
                </a:lnTo>
                <a:lnTo>
                  <a:pt x="386" y="1350"/>
                </a:lnTo>
                <a:lnTo>
                  <a:pt x="386" y="1350"/>
                </a:lnTo>
                <a:lnTo>
                  <a:pt x="410" y="1320"/>
                </a:lnTo>
                <a:lnTo>
                  <a:pt x="436" y="1290"/>
                </a:lnTo>
                <a:lnTo>
                  <a:pt x="436" y="1290"/>
                </a:lnTo>
                <a:lnTo>
                  <a:pt x="468" y="1262"/>
                </a:lnTo>
                <a:lnTo>
                  <a:pt x="500" y="1238"/>
                </a:lnTo>
                <a:lnTo>
                  <a:pt x="534" y="1218"/>
                </a:lnTo>
                <a:lnTo>
                  <a:pt x="570" y="1202"/>
                </a:lnTo>
                <a:lnTo>
                  <a:pt x="608" y="1188"/>
                </a:lnTo>
                <a:lnTo>
                  <a:pt x="646" y="1178"/>
                </a:lnTo>
                <a:lnTo>
                  <a:pt x="684" y="1174"/>
                </a:lnTo>
                <a:lnTo>
                  <a:pt x="724" y="1172"/>
                </a:lnTo>
                <a:lnTo>
                  <a:pt x="724" y="630"/>
                </a:lnTo>
                <a:lnTo>
                  <a:pt x="724" y="630"/>
                </a:lnTo>
                <a:lnTo>
                  <a:pt x="686" y="630"/>
                </a:lnTo>
                <a:lnTo>
                  <a:pt x="650" y="634"/>
                </a:lnTo>
                <a:lnTo>
                  <a:pt x="614" y="638"/>
                </a:lnTo>
                <a:lnTo>
                  <a:pt x="578" y="644"/>
                </a:lnTo>
                <a:lnTo>
                  <a:pt x="542" y="652"/>
                </a:lnTo>
                <a:lnTo>
                  <a:pt x="508" y="662"/>
                </a:lnTo>
                <a:lnTo>
                  <a:pt x="474" y="674"/>
                </a:lnTo>
                <a:lnTo>
                  <a:pt x="442" y="686"/>
                </a:lnTo>
                <a:lnTo>
                  <a:pt x="410" y="700"/>
                </a:lnTo>
                <a:lnTo>
                  <a:pt x="378" y="716"/>
                </a:lnTo>
                <a:lnTo>
                  <a:pt x="348" y="734"/>
                </a:lnTo>
                <a:lnTo>
                  <a:pt x="320" y="752"/>
                </a:lnTo>
                <a:lnTo>
                  <a:pt x="290" y="772"/>
                </a:lnTo>
                <a:lnTo>
                  <a:pt x="264" y="794"/>
                </a:lnTo>
                <a:lnTo>
                  <a:pt x="238" y="816"/>
                </a:lnTo>
                <a:lnTo>
                  <a:pt x="212" y="840"/>
                </a:lnTo>
                <a:lnTo>
                  <a:pt x="188" y="866"/>
                </a:lnTo>
                <a:lnTo>
                  <a:pt x="166" y="892"/>
                </a:lnTo>
                <a:lnTo>
                  <a:pt x="144" y="920"/>
                </a:lnTo>
                <a:lnTo>
                  <a:pt x="124" y="948"/>
                </a:lnTo>
                <a:lnTo>
                  <a:pt x="104" y="976"/>
                </a:lnTo>
                <a:lnTo>
                  <a:pt x="88" y="1006"/>
                </a:lnTo>
                <a:lnTo>
                  <a:pt x="72" y="1038"/>
                </a:lnTo>
                <a:lnTo>
                  <a:pt x="56" y="1070"/>
                </a:lnTo>
                <a:lnTo>
                  <a:pt x="44" y="1102"/>
                </a:lnTo>
                <a:lnTo>
                  <a:pt x="32" y="1136"/>
                </a:lnTo>
                <a:lnTo>
                  <a:pt x="22" y="1170"/>
                </a:lnTo>
                <a:lnTo>
                  <a:pt x="14" y="1206"/>
                </a:lnTo>
                <a:lnTo>
                  <a:pt x="8" y="1240"/>
                </a:lnTo>
                <a:lnTo>
                  <a:pt x="4" y="1276"/>
                </a:lnTo>
                <a:lnTo>
                  <a:pt x="0" y="1314"/>
                </a:lnTo>
                <a:lnTo>
                  <a:pt x="0" y="1350"/>
                </a:lnTo>
                <a:lnTo>
                  <a:pt x="0" y="1350"/>
                </a:lnTo>
                <a:lnTo>
                  <a:pt x="0" y="1388"/>
                </a:lnTo>
                <a:lnTo>
                  <a:pt x="4" y="1424"/>
                </a:lnTo>
                <a:lnTo>
                  <a:pt x="8" y="1460"/>
                </a:lnTo>
                <a:lnTo>
                  <a:pt x="14" y="1496"/>
                </a:lnTo>
                <a:lnTo>
                  <a:pt x="22" y="1530"/>
                </a:lnTo>
                <a:lnTo>
                  <a:pt x="32" y="1564"/>
                </a:lnTo>
                <a:lnTo>
                  <a:pt x="44" y="1598"/>
                </a:lnTo>
                <a:lnTo>
                  <a:pt x="56" y="1630"/>
                </a:lnTo>
                <a:lnTo>
                  <a:pt x="72" y="1662"/>
                </a:lnTo>
                <a:lnTo>
                  <a:pt x="88" y="1694"/>
                </a:lnTo>
                <a:lnTo>
                  <a:pt x="104" y="1724"/>
                </a:lnTo>
                <a:lnTo>
                  <a:pt x="124" y="1754"/>
                </a:lnTo>
                <a:lnTo>
                  <a:pt x="144" y="1782"/>
                </a:lnTo>
                <a:lnTo>
                  <a:pt x="166" y="1808"/>
                </a:lnTo>
                <a:lnTo>
                  <a:pt x="188" y="1836"/>
                </a:lnTo>
                <a:lnTo>
                  <a:pt x="212" y="1860"/>
                </a:lnTo>
                <a:lnTo>
                  <a:pt x="238" y="1884"/>
                </a:lnTo>
                <a:lnTo>
                  <a:pt x="264" y="1906"/>
                </a:lnTo>
                <a:lnTo>
                  <a:pt x="290" y="1928"/>
                </a:lnTo>
                <a:lnTo>
                  <a:pt x="320" y="1948"/>
                </a:lnTo>
                <a:lnTo>
                  <a:pt x="348" y="1966"/>
                </a:lnTo>
                <a:lnTo>
                  <a:pt x="378" y="1984"/>
                </a:lnTo>
                <a:lnTo>
                  <a:pt x="410" y="2000"/>
                </a:lnTo>
                <a:lnTo>
                  <a:pt x="442" y="2014"/>
                </a:lnTo>
                <a:lnTo>
                  <a:pt x="474" y="2028"/>
                </a:lnTo>
                <a:lnTo>
                  <a:pt x="508" y="2038"/>
                </a:lnTo>
                <a:lnTo>
                  <a:pt x="542" y="2048"/>
                </a:lnTo>
                <a:lnTo>
                  <a:pt x="578" y="2056"/>
                </a:lnTo>
                <a:lnTo>
                  <a:pt x="614" y="2062"/>
                </a:lnTo>
                <a:lnTo>
                  <a:pt x="650" y="2068"/>
                </a:lnTo>
                <a:lnTo>
                  <a:pt x="686" y="2070"/>
                </a:lnTo>
                <a:lnTo>
                  <a:pt x="724" y="2072"/>
                </a:lnTo>
                <a:lnTo>
                  <a:pt x="724" y="2072"/>
                </a:lnTo>
                <a:lnTo>
                  <a:pt x="762" y="2070"/>
                </a:lnTo>
                <a:lnTo>
                  <a:pt x="800" y="2068"/>
                </a:lnTo>
                <a:lnTo>
                  <a:pt x="838" y="2062"/>
                </a:lnTo>
                <a:lnTo>
                  <a:pt x="876" y="2056"/>
                </a:lnTo>
                <a:lnTo>
                  <a:pt x="912" y="2046"/>
                </a:lnTo>
                <a:lnTo>
                  <a:pt x="948" y="2036"/>
                </a:lnTo>
                <a:lnTo>
                  <a:pt x="982" y="2024"/>
                </a:lnTo>
                <a:lnTo>
                  <a:pt x="1016" y="2010"/>
                </a:lnTo>
                <a:lnTo>
                  <a:pt x="1050" y="1994"/>
                </a:lnTo>
                <a:lnTo>
                  <a:pt x="1082" y="1976"/>
                </a:lnTo>
                <a:lnTo>
                  <a:pt x="1114" y="1958"/>
                </a:lnTo>
                <a:lnTo>
                  <a:pt x="1144" y="1938"/>
                </a:lnTo>
                <a:lnTo>
                  <a:pt x="1172" y="1916"/>
                </a:lnTo>
                <a:lnTo>
                  <a:pt x="1200" y="1894"/>
                </a:lnTo>
                <a:lnTo>
                  <a:pt x="1226" y="1868"/>
                </a:lnTo>
                <a:lnTo>
                  <a:pt x="1252" y="1844"/>
                </a:lnTo>
                <a:lnTo>
                  <a:pt x="1252" y="1348"/>
                </a:lnTo>
                <a:lnTo>
                  <a:pt x="724" y="1348"/>
                </a:lnTo>
                <a:lnTo>
                  <a:pt x="724" y="157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ru-RU" dirty="0">
              <a:solidFill>
                <a:srgbClr val="3C3C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62407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аздел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87337" y="2528900"/>
            <a:ext cx="8569325" cy="697303"/>
          </a:xfrm>
        </p:spPr>
        <p:txBody>
          <a:bodyPr>
            <a:noAutofit/>
          </a:bodyPr>
          <a:lstStyle>
            <a:lvl1pPr>
              <a:defRPr baseline="0"/>
            </a:lvl1pPr>
          </a:lstStyle>
          <a:p>
            <a:r>
              <a:rPr lang="ru-RU" dirty="0" smtClean="0"/>
              <a:t>Введите название раздела (максимум две строки)</a:t>
            </a:r>
            <a:endParaRPr lang="en-US" dirty="0"/>
          </a:p>
        </p:txBody>
      </p:sp>
      <p:cxnSp>
        <p:nvCxnSpPr>
          <p:cNvPr id="4" name="Прямая соединительная линия 7"/>
          <p:cNvCxnSpPr/>
          <p:nvPr/>
        </p:nvCxnSpPr>
        <p:spPr>
          <a:xfrm>
            <a:off x="287338" y="3429000"/>
            <a:ext cx="8569325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9"/>
          <p:cNvCxnSpPr/>
          <p:nvPr/>
        </p:nvCxnSpPr>
        <p:spPr>
          <a:xfrm>
            <a:off x="8566352" y="6522320"/>
            <a:ext cx="0" cy="1440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10"/>
          <p:cNvSpPr/>
          <p:nvPr/>
        </p:nvSpPr>
        <p:spPr>
          <a:xfrm>
            <a:off x="8633637" y="6469800"/>
            <a:ext cx="304660" cy="173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fld id="{AF528B6D-1001-487C-8FFE-85B114390330}" type="slidenum">
              <a:rPr lang="ru-RU" sz="1600" b="1" smtClean="0">
                <a:solidFill>
                  <a:srgbClr val="3C3C3C"/>
                </a:solidFill>
              </a:rPr>
              <a:pPr/>
              <a:t>‹#›</a:t>
            </a:fld>
            <a:endParaRPr lang="ru-RU" sz="1600" b="1" dirty="0">
              <a:solidFill>
                <a:srgbClr val="3C3C3C"/>
              </a:solidFill>
            </a:endParaRPr>
          </a:p>
        </p:txBody>
      </p:sp>
      <p:sp>
        <p:nvSpPr>
          <p:cNvPr id="38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87337" y="3717031"/>
            <a:ext cx="8569325" cy="2304257"/>
          </a:xfrm>
        </p:spPr>
        <p:txBody>
          <a:bodyPr vert="horz" lIns="0" tIns="0" rIns="0" bIns="0" rtlCol="0">
            <a:noAutofit/>
          </a:bodyPr>
          <a:lstStyle>
            <a:lvl1pPr>
              <a:defRPr lang="ru-RU" sz="2200" b="0" dirty="0"/>
            </a:lvl1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11" name="LogoRus"/>
          <p:cNvSpPr/>
          <p:nvPr/>
        </p:nvSpPr>
        <p:spPr>
          <a:xfrm>
            <a:off x="5436096" y="6465926"/>
            <a:ext cx="3096717" cy="24686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algn="r"/>
            <a:r>
              <a:rPr lang="ru-RU" sz="1600" dirty="0" smtClean="0">
                <a:solidFill>
                  <a:srgbClr val="706F6F"/>
                </a:solidFill>
              </a:rPr>
              <a:t>Газпром нефть</a:t>
            </a:r>
            <a:endParaRPr lang="ru-RU" sz="1600" dirty="0">
              <a:solidFill>
                <a:srgbClr val="706F6F"/>
              </a:solidFill>
            </a:endParaRPr>
          </a:p>
        </p:txBody>
      </p:sp>
      <p:sp>
        <p:nvSpPr>
          <p:cNvPr id="13" name="LogoEng" hidden="1"/>
          <p:cNvSpPr/>
          <p:nvPr/>
        </p:nvSpPr>
        <p:spPr>
          <a:xfrm>
            <a:off x="5436096" y="6465926"/>
            <a:ext cx="3096717" cy="24686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algn="r"/>
            <a:r>
              <a:rPr lang="en-US" sz="1600" dirty="0" smtClean="0">
                <a:solidFill>
                  <a:srgbClr val="706F6F"/>
                </a:solidFill>
              </a:rPr>
              <a:t>Gazprom neft</a:t>
            </a:r>
            <a:endParaRPr lang="ru-RU" sz="1600" dirty="0">
              <a:solidFill>
                <a:srgbClr val="706F6F"/>
              </a:solidFill>
            </a:endParaRPr>
          </a:p>
        </p:txBody>
      </p:sp>
      <p:sp>
        <p:nvSpPr>
          <p:cNvPr id="12" name="Footer" hidden="1"/>
          <p:cNvSpPr/>
          <p:nvPr/>
        </p:nvSpPr>
        <p:spPr>
          <a:xfrm>
            <a:off x="298896" y="6440488"/>
            <a:ext cx="5137200" cy="252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endParaRPr lang="ru-RU" sz="1600" dirty="0" smtClean="0">
              <a:solidFill>
                <a:srgbClr val="706F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16701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ыво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87339" y="2708919"/>
            <a:ext cx="8569324" cy="3631556"/>
          </a:xfrm>
        </p:spPr>
        <p:txBody>
          <a:bodyPr vert="horz" lIns="0" tIns="0" rIns="0" bIns="0" rtlCol="0">
            <a:noAutofit/>
          </a:bodyPr>
          <a:lstStyle>
            <a:lvl1pPr>
              <a:defRPr lang="ru-RU" sz="2200" b="0" dirty="0"/>
            </a:lvl1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1" hasCustomPrompt="1"/>
          </p:nvPr>
        </p:nvSpPr>
        <p:spPr>
          <a:xfrm>
            <a:off x="287337" y="1952836"/>
            <a:ext cx="8569325" cy="680297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400" b="1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ru-RU" dirty="0" smtClean="0"/>
              <a:t>Введите заголовок</a:t>
            </a:r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8566352" y="6522320"/>
            <a:ext cx="0" cy="1440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8633637" y="6469800"/>
            <a:ext cx="304660" cy="173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fld id="{AF528B6D-1001-487C-8FFE-85B114390330}" type="slidenum">
              <a:rPr lang="ru-RU" sz="1600" b="1" smtClean="0">
                <a:solidFill>
                  <a:srgbClr val="3C3C3C"/>
                </a:solidFill>
              </a:rPr>
              <a:pPr/>
              <a:t>‹#›</a:t>
            </a:fld>
            <a:endParaRPr lang="ru-RU" sz="1600" b="1" dirty="0">
              <a:solidFill>
                <a:srgbClr val="3C3C3C"/>
              </a:solidFill>
            </a:endParaRPr>
          </a:p>
        </p:txBody>
      </p:sp>
      <p:sp>
        <p:nvSpPr>
          <p:cNvPr id="12" name="LogoRus"/>
          <p:cNvSpPr/>
          <p:nvPr/>
        </p:nvSpPr>
        <p:spPr>
          <a:xfrm>
            <a:off x="5436096" y="6465926"/>
            <a:ext cx="3096717" cy="24686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algn="r"/>
            <a:r>
              <a:rPr lang="ru-RU" sz="1600" dirty="0" smtClean="0">
                <a:solidFill>
                  <a:srgbClr val="706F6F"/>
                </a:solidFill>
              </a:rPr>
              <a:t>Газпром нефть</a:t>
            </a:r>
            <a:endParaRPr lang="ru-RU" sz="1600" dirty="0">
              <a:solidFill>
                <a:srgbClr val="706F6F"/>
              </a:solidFill>
            </a:endParaRPr>
          </a:p>
        </p:txBody>
      </p:sp>
      <p:sp>
        <p:nvSpPr>
          <p:cNvPr id="13" name="LogoEng" hidden="1"/>
          <p:cNvSpPr/>
          <p:nvPr/>
        </p:nvSpPr>
        <p:spPr>
          <a:xfrm>
            <a:off x="5436096" y="6465926"/>
            <a:ext cx="3096717" cy="24686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algn="r"/>
            <a:r>
              <a:rPr lang="en-US" sz="1600" dirty="0" smtClean="0">
                <a:solidFill>
                  <a:srgbClr val="706F6F"/>
                </a:solidFill>
              </a:rPr>
              <a:t>Gazprom neft</a:t>
            </a:r>
            <a:endParaRPr lang="ru-RU" sz="1600" dirty="0">
              <a:solidFill>
                <a:srgbClr val="706F6F"/>
              </a:solidFill>
            </a:endParaRPr>
          </a:p>
        </p:txBody>
      </p:sp>
      <p:sp>
        <p:nvSpPr>
          <p:cNvPr id="8" name="Footer" hidden="1"/>
          <p:cNvSpPr/>
          <p:nvPr/>
        </p:nvSpPr>
        <p:spPr>
          <a:xfrm>
            <a:off x="298896" y="6440488"/>
            <a:ext cx="5137200" cy="252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endParaRPr lang="ru-RU" sz="1600" dirty="0" smtClean="0">
              <a:solidFill>
                <a:srgbClr val="706F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35736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ru-RU" dirty="0" smtClean="0"/>
              <a:t>Введите заголовок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322842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hasCustomPrompt="1"/>
          </p:nvPr>
        </p:nvSpPr>
        <p:spPr>
          <a:xfrm>
            <a:off x="287524" y="260350"/>
            <a:ext cx="8569657" cy="605514"/>
          </a:xfrm>
        </p:spPr>
        <p:txBody>
          <a:bodyPr>
            <a:noAutofit/>
          </a:bodyPr>
          <a:lstStyle/>
          <a:p>
            <a:r>
              <a:rPr lang="ru-RU" dirty="0" smtClean="0"/>
              <a:t>Введите заголовок</a:t>
            </a:r>
            <a:endParaRPr lang="en-US" dirty="0"/>
          </a:p>
        </p:txBody>
      </p:sp>
      <p:sp>
        <p:nvSpPr>
          <p:cNvPr id="81" name="ContentsTitle5" hidden="1"/>
          <p:cNvSpPr txBox="1"/>
          <p:nvPr/>
        </p:nvSpPr>
        <p:spPr>
          <a:xfrm>
            <a:off x="641276" y="2628856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>
                <a:solidFill>
                  <a:srgbClr val="3C3C3C"/>
                </a:solidFill>
              </a:rPr>
              <a:t>Название раздела</a:t>
            </a:r>
          </a:p>
        </p:txBody>
      </p:sp>
      <p:cxnSp>
        <p:nvCxnSpPr>
          <p:cNvPr id="82" name="line5" hidden="1"/>
          <p:cNvCxnSpPr/>
          <p:nvPr/>
        </p:nvCxnSpPr>
        <p:spPr>
          <a:xfrm>
            <a:off x="297656" y="2905879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ContentsNumber5" hidden="1"/>
          <p:cNvSpPr txBox="1"/>
          <p:nvPr/>
        </p:nvSpPr>
        <p:spPr>
          <a:xfrm>
            <a:off x="287524" y="2491040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r>
              <a:rPr lang="ru-RU" dirty="0">
                <a:solidFill>
                  <a:srgbClr val="706F6F"/>
                </a:solidFill>
              </a:rPr>
              <a:t>5</a:t>
            </a:r>
            <a:endParaRPr lang="ru-RU" dirty="0" smtClean="0">
              <a:solidFill>
                <a:srgbClr val="706F6F"/>
              </a:solidFill>
            </a:endParaRPr>
          </a:p>
        </p:txBody>
      </p:sp>
      <p:sp>
        <p:nvSpPr>
          <p:cNvPr id="84" name="ContentsTitle3">
            <a:hlinkClick r:id="" action="ppaction://noaction"/>
          </p:cNvPr>
          <p:cNvSpPr txBox="1"/>
          <p:nvPr/>
        </p:nvSpPr>
        <p:spPr>
          <a:xfrm>
            <a:off x="641276" y="1964953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endParaRPr lang="ru-RU" sz="1600" dirty="0">
              <a:solidFill>
                <a:srgbClr val="3C3C3C"/>
              </a:solidFill>
            </a:endParaRPr>
          </a:p>
        </p:txBody>
      </p:sp>
      <p:cxnSp>
        <p:nvCxnSpPr>
          <p:cNvPr id="85" name="line3"/>
          <p:cNvCxnSpPr/>
          <p:nvPr/>
        </p:nvCxnSpPr>
        <p:spPr>
          <a:xfrm>
            <a:off x="297656" y="2218047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ContentsNumber3">
            <a:hlinkClick r:id="" action="ppaction://noaction"/>
          </p:cNvPr>
          <p:cNvSpPr txBox="1"/>
          <p:nvPr/>
        </p:nvSpPr>
        <p:spPr>
          <a:xfrm>
            <a:off x="287524" y="1814439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r>
              <a:rPr lang="ru-RU" dirty="0">
                <a:solidFill>
                  <a:srgbClr val="706F6F"/>
                </a:solidFill>
              </a:rPr>
              <a:t>3</a:t>
            </a:r>
            <a:endParaRPr lang="ru-RU" dirty="0" smtClean="0">
              <a:solidFill>
                <a:srgbClr val="706F6F"/>
              </a:solidFill>
            </a:endParaRPr>
          </a:p>
        </p:txBody>
      </p:sp>
      <p:sp>
        <p:nvSpPr>
          <p:cNvPr id="87" name="ContentsTitle4" hidden="1"/>
          <p:cNvSpPr txBox="1"/>
          <p:nvPr/>
        </p:nvSpPr>
        <p:spPr>
          <a:xfrm>
            <a:off x="641276" y="2298492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>
                <a:solidFill>
                  <a:srgbClr val="3C3C3C"/>
                </a:solidFill>
              </a:rPr>
              <a:t>Название раздела</a:t>
            </a:r>
          </a:p>
        </p:txBody>
      </p:sp>
      <p:cxnSp>
        <p:nvCxnSpPr>
          <p:cNvPr id="88" name="line4" hidden="1"/>
          <p:cNvCxnSpPr/>
          <p:nvPr/>
        </p:nvCxnSpPr>
        <p:spPr>
          <a:xfrm>
            <a:off x="297656" y="2561963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ContentsNumber4" hidden="1"/>
          <p:cNvSpPr txBox="1"/>
          <p:nvPr/>
        </p:nvSpPr>
        <p:spPr>
          <a:xfrm>
            <a:off x="287524" y="2154327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r>
              <a:rPr lang="ru-RU" dirty="0">
                <a:solidFill>
                  <a:srgbClr val="706F6F"/>
                </a:solidFill>
              </a:rPr>
              <a:t>4</a:t>
            </a:r>
            <a:endParaRPr lang="ru-RU" dirty="0" smtClean="0">
              <a:solidFill>
                <a:srgbClr val="706F6F"/>
              </a:solidFill>
            </a:endParaRPr>
          </a:p>
        </p:txBody>
      </p:sp>
      <p:sp>
        <p:nvSpPr>
          <p:cNvPr id="90" name="ContentsTitle6" hidden="1"/>
          <p:cNvSpPr txBox="1"/>
          <p:nvPr/>
        </p:nvSpPr>
        <p:spPr>
          <a:xfrm>
            <a:off x="641276" y="2961818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>
                <a:solidFill>
                  <a:srgbClr val="3C3C3C"/>
                </a:solidFill>
              </a:rPr>
              <a:t>Название раздела</a:t>
            </a:r>
          </a:p>
        </p:txBody>
      </p:sp>
      <p:cxnSp>
        <p:nvCxnSpPr>
          <p:cNvPr id="91" name="line6" hidden="1"/>
          <p:cNvCxnSpPr/>
          <p:nvPr/>
        </p:nvCxnSpPr>
        <p:spPr>
          <a:xfrm>
            <a:off x="297656" y="3249795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ContentsNumber6" hidden="1"/>
          <p:cNvSpPr txBox="1"/>
          <p:nvPr/>
        </p:nvSpPr>
        <p:spPr>
          <a:xfrm>
            <a:off x="287524" y="2830351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r>
              <a:rPr lang="ru-RU" dirty="0">
                <a:solidFill>
                  <a:srgbClr val="706F6F"/>
                </a:solidFill>
              </a:rPr>
              <a:t>6</a:t>
            </a:r>
            <a:endParaRPr lang="ru-RU" dirty="0" smtClean="0">
              <a:solidFill>
                <a:srgbClr val="706F6F"/>
              </a:solidFill>
            </a:endParaRPr>
          </a:p>
        </p:txBody>
      </p:sp>
      <p:sp>
        <p:nvSpPr>
          <p:cNvPr id="93" name="ContentsTitle2">
            <a:hlinkClick r:id="" action="ppaction://noaction"/>
          </p:cNvPr>
          <p:cNvSpPr txBox="1"/>
          <p:nvPr/>
        </p:nvSpPr>
        <p:spPr>
          <a:xfrm>
            <a:off x="641276" y="1625065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endParaRPr lang="ru-RU" sz="1600" dirty="0">
              <a:solidFill>
                <a:srgbClr val="3C3C3C"/>
              </a:solidFill>
            </a:endParaRPr>
          </a:p>
        </p:txBody>
      </p:sp>
      <p:cxnSp>
        <p:nvCxnSpPr>
          <p:cNvPr id="94" name="line2"/>
          <p:cNvCxnSpPr/>
          <p:nvPr/>
        </p:nvCxnSpPr>
        <p:spPr>
          <a:xfrm>
            <a:off x="297656" y="1874131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ContentsNumber2">
            <a:hlinkClick r:id="" action="ppaction://noaction"/>
          </p:cNvPr>
          <p:cNvSpPr txBox="1"/>
          <p:nvPr/>
        </p:nvSpPr>
        <p:spPr>
          <a:xfrm>
            <a:off x="287524" y="1468202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r>
              <a:rPr lang="ru-RU" dirty="0">
                <a:solidFill>
                  <a:srgbClr val="706F6F"/>
                </a:solidFill>
              </a:rPr>
              <a:t>2</a:t>
            </a:r>
            <a:endParaRPr lang="ru-RU" dirty="0" smtClean="0">
              <a:solidFill>
                <a:srgbClr val="706F6F"/>
              </a:solidFill>
            </a:endParaRPr>
          </a:p>
        </p:txBody>
      </p:sp>
      <p:sp>
        <p:nvSpPr>
          <p:cNvPr id="96" name="ContentsTitle7" hidden="1"/>
          <p:cNvSpPr txBox="1"/>
          <p:nvPr/>
        </p:nvSpPr>
        <p:spPr>
          <a:xfrm>
            <a:off x="641276" y="3310651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>
                <a:solidFill>
                  <a:srgbClr val="3C3C3C"/>
                </a:solidFill>
              </a:rPr>
              <a:t>Название раздела</a:t>
            </a:r>
          </a:p>
        </p:txBody>
      </p:sp>
      <p:sp>
        <p:nvSpPr>
          <p:cNvPr id="97" name="ContentsNumber7" hidden="1"/>
          <p:cNvSpPr txBox="1"/>
          <p:nvPr/>
        </p:nvSpPr>
        <p:spPr>
          <a:xfrm>
            <a:off x="287524" y="3160139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r>
              <a:rPr lang="ru-RU" dirty="0">
                <a:solidFill>
                  <a:srgbClr val="706F6F"/>
                </a:solidFill>
              </a:rPr>
              <a:t>7</a:t>
            </a:r>
            <a:endParaRPr lang="ru-RU" dirty="0" smtClean="0">
              <a:solidFill>
                <a:srgbClr val="706F6F"/>
              </a:solidFill>
            </a:endParaRPr>
          </a:p>
        </p:txBody>
      </p:sp>
      <p:cxnSp>
        <p:nvCxnSpPr>
          <p:cNvPr id="98" name="line7" hidden="1"/>
          <p:cNvCxnSpPr/>
          <p:nvPr/>
        </p:nvCxnSpPr>
        <p:spPr>
          <a:xfrm>
            <a:off x="297656" y="3593711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ContentsTitle8" hidden="1"/>
          <p:cNvSpPr txBox="1"/>
          <p:nvPr/>
        </p:nvSpPr>
        <p:spPr>
          <a:xfrm>
            <a:off x="641276" y="3650537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>
                <a:solidFill>
                  <a:srgbClr val="3C3C3C"/>
                </a:solidFill>
              </a:rPr>
              <a:t>Название раздела</a:t>
            </a:r>
          </a:p>
        </p:txBody>
      </p:sp>
      <p:cxnSp>
        <p:nvCxnSpPr>
          <p:cNvPr id="100" name="line8" hidden="1"/>
          <p:cNvCxnSpPr/>
          <p:nvPr/>
        </p:nvCxnSpPr>
        <p:spPr>
          <a:xfrm>
            <a:off x="297656" y="3937627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ContentsNumber8" hidden="1"/>
          <p:cNvSpPr txBox="1"/>
          <p:nvPr/>
        </p:nvSpPr>
        <p:spPr>
          <a:xfrm>
            <a:off x="287524" y="3500025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r>
              <a:rPr lang="ru-RU" dirty="0" smtClean="0">
                <a:solidFill>
                  <a:srgbClr val="706F6F"/>
                </a:solidFill>
              </a:rPr>
              <a:t>8</a:t>
            </a:r>
          </a:p>
        </p:txBody>
      </p:sp>
      <p:sp>
        <p:nvSpPr>
          <p:cNvPr id="102" name="ContentsTitle13" hidden="1"/>
          <p:cNvSpPr txBox="1"/>
          <p:nvPr/>
        </p:nvSpPr>
        <p:spPr>
          <a:xfrm>
            <a:off x="649288" y="5413477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>
                <a:solidFill>
                  <a:srgbClr val="3C3C3C"/>
                </a:solidFill>
              </a:rPr>
              <a:t>Название раздела</a:t>
            </a:r>
          </a:p>
        </p:txBody>
      </p:sp>
      <p:cxnSp>
        <p:nvCxnSpPr>
          <p:cNvPr id="103" name="line13" hidden="1"/>
          <p:cNvCxnSpPr/>
          <p:nvPr/>
        </p:nvCxnSpPr>
        <p:spPr>
          <a:xfrm>
            <a:off x="297656" y="5657207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ContentsNumber13" hidden="1"/>
          <p:cNvSpPr txBox="1"/>
          <p:nvPr/>
        </p:nvSpPr>
        <p:spPr>
          <a:xfrm>
            <a:off x="287524" y="5262961"/>
            <a:ext cx="256480" cy="386054"/>
          </a:xfrm>
          <a:prstGeom prst="rect">
            <a:avLst/>
          </a:prstGeom>
          <a:noFill/>
        </p:spPr>
        <p:txBody>
          <a:bodyPr wrap="none" lIns="0" tIns="108000" rIns="0" bIns="0" rtlCol="0" anchor="b">
            <a:spAutoFit/>
          </a:bodyPr>
          <a:lstStyle/>
          <a:p>
            <a:r>
              <a:rPr lang="ru-RU" dirty="0" smtClean="0">
                <a:solidFill>
                  <a:srgbClr val="706F6F"/>
                </a:solidFill>
              </a:rPr>
              <a:t>13</a:t>
            </a:r>
          </a:p>
        </p:txBody>
      </p:sp>
      <p:sp>
        <p:nvSpPr>
          <p:cNvPr id="105" name="ContentsTitle11" hidden="1"/>
          <p:cNvSpPr txBox="1"/>
          <p:nvPr/>
        </p:nvSpPr>
        <p:spPr>
          <a:xfrm>
            <a:off x="649288" y="4727348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>
                <a:solidFill>
                  <a:srgbClr val="3C3C3C"/>
                </a:solidFill>
              </a:rPr>
              <a:t>Название раздела</a:t>
            </a:r>
          </a:p>
        </p:txBody>
      </p:sp>
      <p:cxnSp>
        <p:nvCxnSpPr>
          <p:cNvPr id="106" name="line11" hidden="1"/>
          <p:cNvCxnSpPr/>
          <p:nvPr/>
        </p:nvCxnSpPr>
        <p:spPr>
          <a:xfrm>
            <a:off x="297656" y="4969375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ContentsNumber11" hidden="1"/>
          <p:cNvSpPr txBox="1"/>
          <p:nvPr/>
        </p:nvSpPr>
        <p:spPr>
          <a:xfrm>
            <a:off x="287524" y="4564134"/>
            <a:ext cx="239361" cy="386054"/>
          </a:xfrm>
          <a:prstGeom prst="rect">
            <a:avLst/>
          </a:prstGeom>
          <a:noFill/>
        </p:spPr>
        <p:txBody>
          <a:bodyPr wrap="none" lIns="0" tIns="108000" rIns="0" bIns="0" rtlCol="0" anchor="b">
            <a:spAutoFit/>
          </a:bodyPr>
          <a:lstStyle/>
          <a:p>
            <a:r>
              <a:rPr lang="ru-RU" dirty="0" smtClean="0">
                <a:solidFill>
                  <a:srgbClr val="706F6F"/>
                </a:solidFill>
              </a:rPr>
              <a:t>11</a:t>
            </a:r>
          </a:p>
        </p:txBody>
      </p:sp>
      <p:sp>
        <p:nvSpPr>
          <p:cNvPr id="108" name="ContentsTitle15" hidden="1"/>
          <p:cNvSpPr txBox="1"/>
          <p:nvPr/>
        </p:nvSpPr>
        <p:spPr>
          <a:xfrm>
            <a:off x="649288" y="6099598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>
                <a:solidFill>
                  <a:srgbClr val="3C3C3C"/>
                </a:solidFill>
              </a:rPr>
              <a:t>Название раздела</a:t>
            </a:r>
          </a:p>
        </p:txBody>
      </p:sp>
      <p:cxnSp>
        <p:nvCxnSpPr>
          <p:cNvPr id="109" name="line15" hidden="1"/>
          <p:cNvCxnSpPr/>
          <p:nvPr/>
        </p:nvCxnSpPr>
        <p:spPr>
          <a:xfrm>
            <a:off x="297656" y="6345037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ContentsNumber15" hidden="1"/>
          <p:cNvSpPr txBox="1"/>
          <p:nvPr/>
        </p:nvSpPr>
        <p:spPr>
          <a:xfrm>
            <a:off x="287524" y="5936386"/>
            <a:ext cx="256480" cy="386054"/>
          </a:xfrm>
          <a:prstGeom prst="rect">
            <a:avLst/>
          </a:prstGeom>
          <a:noFill/>
        </p:spPr>
        <p:txBody>
          <a:bodyPr wrap="none" lIns="0" tIns="108000" rIns="0" bIns="0" rtlCol="0" anchor="b">
            <a:spAutoFit/>
          </a:bodyPr>
          <a:lstStyle/>
          <a:p>
            <a:r>
              <a:rPr lang="ru-RU" dirty="0" smtClean="0">
                <a:solidFill>
                  <a:srgbClr val="706F6F"/>
                </a:solidFill>
              </a:rPr>
              <a:t>15</a:t>
            </a:r>
          </a:p>
        </p:txBody>
      </p:sp>
      <p:sp>
        <p:nvSpPr>
          <p:cNvPr id="111" name="ContentsTitle12" hidden="1"/>
          <p:cNvSpPr txBox="1"/>
          <p:nvPr/>
        </p:nvSpPr>
        <p:spPr>
          <a:xfrm>
            <a:off x="649288" y="5073587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>
                <a:solidFill>
                  <a:srgbClr val="3C3C3C"/>
                </a:solidFill>
              </a:rPr>
              <a:t>Название раздела</a:t>
            </a:r>
          </a:p>
        </p:txBody>
      </p:sp>
      <p:cxnSp>
        <p:nvCxnSpPr>
          <p:cNvPr id="112" name="line12" hidden="1"/>
          <p:cNvCxnSpPr/>
          <p:nvPr/>
        </p:nvCxnSpPr>
        <p:spPr>
          <a:xfrm>
            <a:off x="297656" y="5313291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ContentsNumber12" hidden="1"/>
          <p:cNvSpPr txBox="1"/>
          <p:nvPr/>
        </p:nvSpPr>
        <p:spPr>
          <a:xfrm>
            <a:off x="287524" y="4916722"/>
            <a:ext cx="256480" cy="386054"/>
          </a:xfrm>
          <a:prstGeom prst="rect">
            <a:avLst/>
          </a:prstGeom>
          <a:noFill/>
        </p:spPr>
        <p:txBody>
          <a:bodyPr wrap="none" lIns="0" tIns="108000" rIns="0" bIns="0" rtlCol="0" anchor="b">
            <a:spAutoFit/>
          </a:bodyPr>
          <a:lstStyle/>
          <a:p>
            <a:r>
              <a:rPr lang="ru-RU" dirty="0" smtClean="0">
                <a:solidFill>
                  <a:srgbClr val="706F6F"/>
                </a:solidFill>
              </a:rPr>
              <a:t>12</a:t>
            </a:r>
          </a:p>
        </p:txBody>
      </p:sp>
      <p:sp>
        <p:nvSpPr>
          <p:cNvPr id="114" name="ContentsTitle9" hidden="1"/>
          <p:cNvSpPr txBox="1"/>
          <p:nvPr/>
        </p:nvSpPr>
        <p:spPr>
          <a:xfrm>
            <a:off x="649288" y="4015823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 smtClean="0">
                <a:solidFill>
                  <a:srgbClr val="3C3C3C"/>
                </a:solidFill>
              </a:rPr>
              <a:t>Название раздела</a:t>
            </a:r>
          </a:p>
        </p:txBody>
      </p:sp>
      <p:cxnSp>
        <p:nvCxnSpPr>
          <p:cNvPr id="115" name="line9" hidden="1"/>
          <p:cNvCxnSpPr/>
          <p:nvPr/>
        </p:nvCxnSpPr>
        <p:spPr>
          <a:xfrm>
            <a:off x="297656" y="4281543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ContentsNumber9" hidden="1"/>
          <p:cNvSpPr txBox="1"/>
          <p:nvPr/>
        </p:nvSpPr>
        <p:spPr>
          <a:xfrm>
            <a:off x="287524" y="3839911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r>
              <a:rPr lang="ru-RU" dirty="0" smtClean="0">
                <a:solidFill>
                  <a:srgbClr val="706F6F"/>
                </a:solidFill>
              </a:rPr>
              <a:t>9</a:t>
            </a:r>
          </a:p>
        </p:txBody>
      </p:sp>
      <p:sp>
        <p:nvSpPr>
          <p:cNvPr id="117" name="ContentsTitle14" hidden="1"/>
          <p:cNvSpPr txBox="1"/>
          <p:nvPr/>
        </p:nvSpPr>
        <p:spPr>
          <a:xfrm>
            <a:off x="649288" y="5747018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>
                <a:solidFill>
                  <a:srgbClr val="3C3C3C"/>
                </a:solidFill>
              </a:rPr>
              <a:t>Название раздела</a:t>
            </a:r>
          </a:p>
        </p:txBody>
      </p:sp>
      <p:cxnSp>
        <p:nvCxnSpPr>
          <p:cNvPr id="118" name="line14" hidden="1"/>
          <p:cNvCxnSpPr/>
          <p:nvPr/>
        </p:nvCxnSpPr>
        <p:spPr>
          <a:xfrm>
            <a:off x="297656" y="6001123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ContentsNumber14" hidden="1"/>
          <p:cNvSpPr txBox="1"/>
          <p:nvPr/>
        </p:nvSpPr>
        <p:spPr>
          <a:xfrm>
            <a:off x="287524" y="5602851"/>
            <a:ext cx="256480" cy="386054"/>
          </a:xfrm>
          <a:prstGeom prst="rect">
            <a:avLst/>
          </a:prstGeom>
          <a:noFill/>
        </p:spPr>
        <p:txBody>
          <a:bodyPr wrap="none" lIns="0" tIns="108000" rIns="0" bIns="0" rtlCol="0" anchor="b">
            <a:spAutoFit/>
          </a:bodyPr>
          <a:lstStyle/>
          <a:p>
            <a:r>
              <a:rPr lang="ru-RU" dirty="0" smtClean="0">
                <a:solidFill>
                  <a:srgbClr val="706F6F"/>
                </a:solidFill>
              </a:rPr>
              <a:t>14</a:t>
            </a:r>
          </a:p>
        </p:txBody>
      </p:sp>
      <p:sp>
        <p:nvSpPr>
          <p:cNvPr id="120" name="ContentsTitle10" hidden="1"/>
          <p:cNvSpPr txBox="1"/>
          <p:nvPr/>
        </p:nvSpPr>
        <p:spPr>
          <a:xfrm>
            <a:off x="649288" y="4374760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r>
              <a:rPr lang="ru-RU" sz="1600" dirty="0">
                <a:solidFill>
                  <a:srgbClr val="3C3C3C"/>
                </a:solidFill>
              </a:rPr>
              <a:t>Название </a:t>
            </a:r>
            <a:r>
              <a:rPr lang="ru-RU" sz="1600" dirty="0" smtClean="0">
                <a:solidFill>
                  <a:srgbClr val="3C3C3C"/>
                </a:solidFill>
              </a:rPr>
              <a:t>раздела</a:t>
            </a:r>
            <a:endParaRPr lang="ru-RU" sz="1600" dirty="0">
              <a:solidFill>
                <a:srgbClr val="3C3C3C"/>
              </a:solidFill>
            </a:endParaRPr>
          </a:p>
        </p:txBody>
      </p:sp>
      <p:cxnSp>
        <p:nvCxnSpPr>
          <p:cNvPr id="121" name="line10" hidden="1"/>
          <p:cNvCxnSpPr/>
          <p:nvPr/>
        </p:nvCxnSpPr>
        <p:spPr>
          <a:xfrm>
            <a:off x="297656" y="4625459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ContentsNumber10" hidden="1"/>
          <p:cNvSpPr txBox="1"/>
          <p:nvPr/>
        </p:nvSpPr>
        <p:spPr>
          <a:xfrm>
            <a:off x="287524" y="4205197"/>
            <a:ext cx="256480" cy="386054"/>
          </a:xfrm>
          <a:prstGeom prst="rect">
            <a:avLst/>
          </a:prstGeom>
          <a:noFill/>
        </p:spPr>
        <p:txBody>
          <a:bodyPr wrap="none" lIns="0" tIns="108000" rIns="0" bIns="0" rtlCol="0" anchor="b">
            <a:spAutoFit/>
          </a:bodyPr>
          <a:lstStyle/>
          <a:p>
            <a:r>
              <a:rPr lang="ru-RU" dirty="0" smtClean="0">
                <a:solidFill>
                  <a:srgbClr val="706F6F"/>
                </a:solidFill>
              </a:rPr>
              <a:t>10</a:t>
            </a:r>
          </a:p>
        </p:txBody>
      </p:sp>
      <p:sp>
        <p:nvSpPr>
          <p:cNvPr id="46" name="ContentsTitle1">
            <a:hlinkClick r:id="" action="ppaction://noaction"/>
          </p:cNvPr>
          <p:cNvSpPr txBox="1"/>
          <p:nvPr/>
        </p:nvSpPr>
        <p:spPr>
          <a:xfrm>
            <a:off x="641276" y="1298289"/>
            <a:ext cx="7994027" cy="245640"/>
          </a:xfrm>
          <a:prstGeom prst="rect">
            <a:avLst/>
          </a:prstGeom>
          <a:noFill/>
        </p:spPr>
        <p:txBody>
          <a:bodyPr wrap="square" lIns="0" tIns="0" rIns="0" bIns="36000" rtlCol="0" anchor="b">
            <a:spAutoFit/>
          </a:bodyPr>
          <a:lstStyle/>
          <a:p>
            <a:pPr>
              <a:lnSpc>
                <a:spcPct val="85000"/>
              </a:lnSpc>
            </a:pPr>
            <a:endParaRPr lang="ru-RU" sz="1600" dirty="0">
              <a:solidFill>
                <a:srgbClr val="3C3C3C"/>
              </a:solidFill>
            </a:endParaRPr>
          </a:p>
        </p:txBody>
      </p:sp>
      <p:cxnSp>
        <p:nvCxnSpPr>
          <p:cNvPr id="47" name="line1"/>
          <p:cNvCxnSpPr/>
          <p:nvPr/>
        </p:nvCxnSpPr>
        <p:spPr>
          <a:xfrm>
            <a:off x="297656" y="1530215"/>
            <a:ext cx="8559007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ContentsNumber1">
            <a:hlinkClick r:id="" action="ppaction://noaction"/>
          </p:cNvPr>
          <p:cNvSpPr txBox="1"/>
          <p:nvPr/>
        </p:nvSpPr>
        <p:spPr>
          <a:xfrm>
            <a:off x="287524" y="1154655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r>
              <a:rPr lang="ru-RU" dirty="0">
                <a:solidFill>
                  <a:srgbClr val="706F6F"/>
                </a:solidFill>
              </a:rPr>
              <a:t>1</a:t>
            </a:r>
            <a:endParaRPr lang="ru-RU" dirty="0" smtClean="0">
              <a:solidFill>
                <a:srgbClr val="706F6F"/>
              </a:solidFill>
            </a:endParaRPr>
          </a:p>
        </p:txBody>
      </p:sp>
      <p:sp>
        <p:nvSpPr>
          <p:cNvPr id="49" name="Number1"/>
          <p:cNvSpPr txBox="1"/>
          <p:nvPr/>
        </p:nvSpPr>
        <p:spPr>
          <a:xfrm>
            <a:off x="8460432" y="1154655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dirty="0" smtClean="0">
                <a:solidFill>
                  <a:srgbClr val="706F6F"/>
                </a:solidFill>
              </a:rPr>
              <a:t>3</a:t>
            </a:r>
          </a:p>
        </p:txBody>
      </p:sp>
      <p:sp>
        <p:nvSpPr>
          <p:cNvPr id="50" name="Number2"/>
          <p:cNvSpPr txBox="1"/>
          <p:nvPr/>
        </p:nvSpPr>
        <p:spPr>
          <a:xfrm>
            <a:off x="8460432" y="1499317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dirty="0" smtClean="0">
                <a:solidFill>
                  <a:srgbClr val="706F6F"/>
                </a:solidFill>
              </a:rPr>
              <a:t>6</a:t>
            </a:r>
          </a:p>
        </p:txBody>
      </p:sp>
      <p:sp>
        <p:nvSpPr>
          <p:cNvPr id="51" name="Number3"/>
          <p:cNvSpPr txBox="1"/>
          <p:nvPr/>
        </p:nvSpPr>
        <p:spPr>
          <a:xfrm>
            <a:off x="8460432" y="1843980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dirty="0" smtClean="0">
                <a:solidFill>
                  <a:srgbClr val="706F6F"/>
                </a:solidFill>
              </a:rPr>
              <a:t>9</a:t>
            </a:r>
          </a:p>
        </p:txBody>
      </p:sp>
      <p:sp>
        <p:nvSpPr>
          <p:cNvPr id="52" name="Number5" hidden="1"/>
          <p:cNvSpPr txBox="1"/>
          <p:nvPr/>
        </p:nvSpPr>
        <p:spPr>
          <a:xfrm>
            <a:off x="8460432" y="2533306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dirty="0" smtClean="0">
                <a:solidFill>
                  <a:srgbClr val="706F6F"/>
                </a:solidFill>
              </a:rPr>
              <a:t>1</a:t>
            </a:r>
          </a:p>
        </p:txBody>
      </p:sp>
      <p:sp>
        <p:nvSpPr>
          <p:cNvPr id="53" name="Number6" hidden="1"/>
          <p:cNvSpPr txBox="1"/>
          <p:nvPr/>
        </p:nvSpPr>
        <p:spPr>
          <a:xfrm>
            <a:off x="8460432" y="2877969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dirty="0" smtClean="0">
                <a:solidFill>
                  <a:srgbClr val="706F6F"/>
                </a:solidFill>
              </a:rPr>
              <a:t>1</a:t>
            </a:r>
          </a:p>
        </p:txBody>
      </p:sp>
      <p:sp>
        <p:nvSpPr>
          <p:cNvPr id="54" name="Number7" hidden="1"/>
          <p:cNvSpPr txBox="1"/>
          <p:nvPr/>
        </p:nvSpPr>
        <p:spPr>
          <a:xfrm>
            <a:off x="8460432" y="3222632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dirty="0" smtClean="0">
                <a:solidFill>
                  <a:srgbClr val="706F6F"/>
                </a:solidFill>
              </a:rPr>
              <a:t>1</a:t>
            </a:r>
          </a:p>
        </p:txBody>
      </p:sp>
      <p:sp>
        <p:nvSpPr>
          <p:cNvPr id="55" name="Number8" hidden="1"/>
          <p:cNvSpPr txBox="1"/>
          <p:nvPr/>
        </p:nvSpPr>
        <p:spPr>
          <a:xfrm>
            <a:off x="8460432" y="3567295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dirty="0" smtClean="0">
                <a:solidFill>
                  <a:srgbClr val="706F6F"/>
                </a:solidFill>
              </a:rPr>
              <a:t>1</a:t>
            </a:r>
          </a:p>
        </p:txBody>
      </p:sp>
      <p:sp>
        <p:nvSpPr>
          <p:cNvPr id="56" name="Number4" hidden="1"/>
          <p:cNvSpPr txBox="1"/>
          <p:nvPr/>
        </p:nvSpPr>
        <p:spPr>
          <a:xfrm>
            <a:off x="8460432" y="2188643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dirty="0" smtClean="0">
                <a:solidFill>
                  <a:srgbClr val="706F6F"/>
                </a:solidFill>
              </a:rPr>
              <a:t>1</a:t>
            </a:r>
          </a:p>
        </p:txBody>
      </p:sp>
      <p:sp>
        <p:nvSpPr>
          <p:cNvPr id="57" name="Number9" hidden="1"/>
          <p:cNvSpPr txBox="1"/>
          <p:nvPr/>
        </p:nvSpPr>
        <p:spPr>
          <a:xfrm>
            <a:off x="8460432" y="3911958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dirty="0" smtClean="0">
                <a:solidFill>
                  <a:srgbClr val="706F6F"/>
                </a:solidFill>
              </a:rPr>
              <a:t>1</a:t>
            </a:r>
          </a:p>
        </p:txBody>
      </p:sp>
      <p:sp>
        <p:nvSpPr>
          <p:cNvPr id="58" name="Number10" hidden="1"/>
          <p:cNvSpPr txBox="1"/>
          <p:nvPr/>
        </p:nvSpPr>
        <p:spPr>
          <a:xfrm>
            <a:off x="8460432" y="4256620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dirty="0" smtClean="0">
                <a:solidFill>
                  <a:srgbClr val="706F6F"/>
                </a:solidFill>
              </a:rPr>
              <a:t>1</a:t>
            </a:r>
          </a:p>
        </p:txBody>
      </p:sp>
      <p:sp>
        <p:nvSpPr>
          <p:cNvPr id="59" name="Number11" hidden="1"/>
          <p:cNvSpPr txBox="1"/>
          <p:nvPr/>
        </p:nvSpPr>
        <p:spPr>
          <a:xfrm>
            <a:off x="8460432" y="4601282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dirty="0" smtClean="0">
                <a:solidFill>
                  <a:srgbClr val="706F6F"/>
                </a:solidFill>
              </a:rPr>
              <a:t>1</a:t>
            </a:r>
          </a:p>
        </p:txBody>
      </p:sp>
      <p:sp>
        <p:nvSpPr>
          <p:cNvPr id="60" name="Number12" hidden="1"/>
          <p:cNvSpPr txBox="1"/>
          <p:nvPr/>
        </p:nvSpPr>
        <p:spPr>
          <a:xfrm>
            <a:off x="8460432" y="4945944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dirty="0" smtClean="0">
                <a:solidFill>
                  <a:srgbClr val="706F6F"/>
                </a:solidFill>
              </a:rPr>
              <a:t>1</a:t>
            </a:r>
          </a:p>
        </p:txBody>
      </p:sp>
      <p:sp>
        <p:nvSpPr>
          <p:cNvPr id="61" name="Number13" hidden="1"/>
          <p:cNvSpPr txBox="1"/>
          <p:nvPr/>
        </p:nvSpPr>
        <p:spPr>
          <a:xfrm>
            <a:off x="8460432" y="5290606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dirty="0" smtClean="0">
                <a:solidFill>
                  <a:srgbClr val="706F6F"/>
                </a:solidFill>
              </a:rPr>
              <a:t>1</a:t>
            </a:r>
          </a:p>
        </p:txBody>
      </p:sp>
      <p:sp>
        <p:nvSpPr>
          <p:cNvPr id="62" name="Number14" hidden="1"/>
          <p:cNvSpPr txBox="1"/>
          <p:nvPr/>
        </p:nvSpPr>
        <p:spPr>
          <a:xfrm>
            <a:off x="8460432" y="5635268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dirty="0" smtClean="0">
                <a:solidFill>
                  <a:srgbClr val="706F6F"/>
                </a:solidFill>
              </a:rPr>
              <a:t>1</a:t>
            </a:r>
          </a:p>
        </p:txBody>
      </p:sp>
      <p:sp>
        <p:nvSpPr>
          <p:cNvPr id="63" name="Number15" hidden="1"/>
          <p:cNvSpPr txBox="1"/>
          <p:nvPr/>
        </p:nvSpPr>
        <p:spPr>
          <a:xfrm>
            <a:off x="8460432" y="5979930"/>
            <a:ext cx="383530" cy="386054"/>
          </a:xfrm>
          <a:prstGeom prst="rect">
            <a:avLst/>
          </a:prstGeom>
          <a:noFill/>
        </p:spPr>
        <p:txBody>
          <a:bodyPr wrap="square" lIns="0" tIns="108000" rIns="0" bIns="0" rtlCol="0" anchor="b">
            <a:spAutoFit/>
          </a:bodyPr>
          <a:lstStyle/>
          <a:p>
            <a:pPr algn="r"/>
            <a:r>
              <a:rPr lang="ru-RU" dirty="0" smtClean="0">
                <a:solidFill>
                  <a:srgbClr val="706F6F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15794800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144000" y="-25400"/>
            <a:ext cx="1930500" cy="51435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Используйте выделение+</a:t>
            </a:r>
            <a:r>
              <a:rPr lang="en-US" sz="1200" dirty="0" smtClean="0">
                <a:solidFill>
                  <a:srgbClr val="3C3C3C"/>
                </a:solidFill>
              </a:rPr>
              <a:t>Tab</a:t>
            </a:r>
            <a:r>
              <a:rPr lang="ru-RU" sz="1200" dirty="0" smtClean="0">
                <a:solidFill>
                  <a:srgbClr val="3C3C3C"/>
                </a:solidFill>
              </a:rPr>
              <a:t/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для смены</a:t>
            </a:r>
          </a:p>
          <a:p>
            <a:pPr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стилей текста.</a:t>
            </a:r>
          </a:p>
          <a:p>
            <a:pPr>
              <a:spcBef>
                <a:spcPts val="3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Для возврата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на предыдущий</a:t>
            </a:r>
            <a:br>
              <a:rPr lang="ru-RU" sz="1200" dirty="0" smtClean="0">
                <a:solidFill>
                  <a:srgbClr val="3C3C3C"/>
                </a:solidFill>
              </a:rPr>
            </a:br>
            <a:r>
              <a:rPr lang="ru-RU" sz="1200" dirty="0" smtClean="0">
                <a:solidFill>
                  <a:srgbClr val="3C3C3C"/>
                </a:solidFill>
              </a:rPr>
              <a:t>уровень выделите строку и нажмите </a:t>
            </a:r>
            <a:r>
              <a:rPr lang="en-US" sz="1200" dirty="0" smtClean="0">
                <a:solidFill>
                  <a:srgbClr val="3C3C3C"/>
                </a:solidFill>
              </a:rPr>
              <a:t>Shift+Tab.</a:t>
            </a:r>
            <a:endParaRPr lang="ru-RU" sz="1200" dirty="0" smtClean="0">
              <a:solidFill>
                <a:srgbClr val="3C3C3C"/>
              </a:solidFill>
            </a:endParaRPr>
          </a:p>
          <a:p>
            <a:pPr>
              <a:spcBef>
                <a:spcPts val="1200"/>
              </a:spcBef>
              <a:buClr>
                <a:srgbClr val="004077"/>
              </a:buClr>
              <a:buSzPct val="90000"/>
              <a:buFont typeface="Wingdings" pitchFamily="2" charset="2"/>
              <a:buNone/>
              <a:defRPr/>
            </a:pPr>
            <a:r>
              <a:rPr lang="ru-RU" sz="1200" b="1" dirty="0" smtClean="0">
                <a:solidFill>
                  <a:srgbClr val="3C3C3C"/>
                </a:solidFill>
              </a:rPr>
              <a:t>Первый уровень</a:t>
            </a:r>
          </a:p>
          <a:p>
            <a:pPr marL="269875" lvl="1" indent="-269875">
              <a:spcBef>
                <a:spcPts val="300"/>
              </a:spcBef>
              <a:buClr>
                <a:srgbClr val="004077"/>
              </a:buClr>
              <a:buSzPct val="100000"/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Второй уровень</a:t>
            </a:r>
          </a:p>
          <a:p>
            <a:pPr marL="541338" lvl="2" indent="-271463">
              <a:spcBef>
                <a:spcPts val="300"/>
              </a:spcBef>
              <a:buClr>
                <a:srgbClr val="0070BA"/>
              </a:buClr>
              <a:buFont typeface="Wingdings" pitchFamily="2" charset="2"/>
              <a:buChar char="§"/>
              <a:defRPr/>
            </a:pPr>
            <a:r>
              <a:rPr lang="ru-RU" sz="1200" dirty="0" smtClean="0">
                <a:solidFill>
                  <a:srgbClr val="3C3C3C"/>
                </a:solidFill>
              </a:rPr>
              <a:t>Третий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1"/>
          </p:nvPr>
        </p:nvSpPr>
        <p:spPr>
          <a:xfrm>
            <a:off x="287338" y="1268413"/>
            <a:ext cx="8569325" cy="50768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Введите заголовок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9795505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799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18" Type="http://schemas.openxmlformats.org/officeDocument/2006/relationships/slideLayout" Target="../slideLayouts/slideLayout71.xml"/><Relationship Id="rId26" Type="http://schemas.openxmlformats.org/officeDocument/2006/relationships/slideLayout" Target="../slideLayouts/slideLayout79.xml"/><Relationship Id="rId39" Type="http://schemas.openxmlformats.org/officeDocument/2006/relationships/slideLayout" Target="../slideLayouts/slideLayout92.xml"/><Relationship Id="rId3" Type="http://schemas.openxmlformats.org/officeDocument/2006/relationships/slideLayout" Target="../slideLayouts/slideLayout56.xml"/><Relationship Id="rId21" Type="http://schemas.openxmlformats.org/officeDocument/2006/relationships/slideLayout" Target="../slideLayouts/slideLayout74.xml"/><Relationship Id="rId34" Type="http://schemas.openxmlformats.org/officeDocument/2006/relationships/slideLayout" Target="../slideLayouts/slideLayout87.xml"/><Relationship Id="rId42" Type="http://schemas.openxmlformats.org/officeDocument/2006/relationships/tags" Target="../tags/tag2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17" Type="http://schemas.openxmlformats.org/officeDocument/2006/relationships/slideLayout" Target="../slideLayouts/slideLayout70.xml"/><Relationship Id="rId25" Type="http://schemas.openxmlformats.org/officeDocument/2006/relationships/slideLayout" Target="../slideLayouts/slideLayout78.xml"/><Relationship Id="rId33" Type="http://schemas.openxmlformats.org/officeDocument/2006/relationships/slideLayout" Target="../slideLayouts/slideLayout86.xml"/><Relationship Id="rId38" Type="http://schemas.openxmlformats.org/officeDocument/2006/relationships/slideLayout" Target="../slideLayouts/slideLayout91.xml"/><Relationship Id="rId2" Type="http://schemas.openxmlformats.org/officeDocument/2006/relationships/slideLayout" Target="../slideLayouts/slideLayout55.xml"/><Relationship Id="rId16" Type="http://schemas.openxmlformats.org/officeDocument/2006/relationships/slideLayout" Target="../slideLayouts/slideLayout69.xml"/><Relationship Id="rId20" Type="http://schemas.openxmlformats.org/officeDocument/2006/relationships/slideLayout" Target="../slideLayouts/slideLayout73.xml"/><Relationship Id="rId29" Type="http://schemas.openxmlformats.org/officeDocument/2006/relationships/slideLayout" Target="../slideLayouts/slideLayout82.xml"/><Relationship Id="rId41" Type="http://schemas.openxmlformats.org/officeDocument/2006/relationships/vmlDrawing" Target="../drawings/vmlDrawing1.v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24" Type="http://schemas.openxmlformats.org/officeDocument/2006/relationships/slideLayout" Target="../slideLayouts/slideLayout77.xml"/><Relationship Id="rId32" Type="http://schemas.openxmlformats.org/officeDocument/2006/relationships/slideLayout" Target="../slideLayouts/slideLayout85.xml"/><Relationship Id="rId37" Type="http://schemas.openxmlformats.org/officeDocument/2006/relationships/slideLayout" Target="../slideLayouts/slideLayout90.xml"/><Relationship Id="rId40" Type="http://schemas.openxmlformats.org/officeDocument/2006/relationships/theme" Target="../theme/theme2.xml"/><Relationship Id="rId5" Type="http://schemas.openxmlformats.org/officeDocument/2006/relationships/slideLayout" Target="../slideLayouts/slideLayout58.xml"/><Relationship Id="rId15" Type="http://schemas.openxmlformats.org/officeDocument/2006/relationships/slideLayout" Target="../slideLayouts/slideLayout68.xml"/><Relationship Id="rId23" Type="http://schemas.openxmlformats.org/officeDocument/2006/relationships/slideLayout" Target="../slideLayouts/slideLayout76.xml"/><Relationship Id="rId28" Type="http://schemas.openxmlformats.org/officeDocument/2006/relationships/slideLayout" Target="../slideLayouts/slideLayout81.xml"/><Relationship Id="rId36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63.xml"/><Relationship Id="rId19" Type="http://schemas.openxmlformats.org/officeDocument/2006/relationships/slideLayout" Target="../slideLayouts/slideLayout72.xml"/><Relationship Id="rId31" Type="http://schemas.openxmlformats.org/officeDocument/2006/relationships/slideLayout" Target="../slideLayouts/slideLayout84.xml"/><Relationship Id="rId44" Type="http://schemas.openxmlformats.org/officeDocument/2006/relationships/image" Target="../media/image2.emf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7.xml"/><Relationship Id="rId22" Type="http://schemas.openxmlformats.org/officeDocument/2006/relationships/slideLayout" Target="../slideLayouts/slideLayout75.xml"/><Relationship Id="rId27" Type="http://schemas.openxmlformats.org/officeDocument/2006/relationships/slideLayout" Target="../slideLayouts/slideLayout80.xml"/><Relationship Id="rId30" Type="http://schemas.openxmlformats.org/officeDocument/2006/relationships/slideLayout" Target="../slideLayouts/slideLayout83.xml"/><Relationship Id="rId35" Type="http://schemas.openxmlformats.org/officeDocument/2006/relationships/slideLayout" Target="../slideLayouts/slideLayout88.xml"/><Relationship Id="rId43" Type="http://schemas.openxmlformats.org/officeDocument/2006/relationships/oleObject" Target="../embeddings/oleObject1.bin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13" Type="http://schemas.openxmlformats.org/officeDocument/2006/relationships/slideLayout" Target="../slideLayouts/slideLayout105.xml"/><Relationship Id="rId18" Type="http://schemas.openxmlformats.org/officeDocument/2006/relationships/slideLayout" Target="../slideLayouts/slideLayout110.xml"/><Relationship Id="rId26" Type="http://schemas.openxmlformats.org/officeDocument/2006/relationships/slideLayout" Target="../slideLayouts/slideLayout118.xml"/><Relationship Id="rId39" Type="http://schemas.openxmlformats.org/officeDocument/2006/relationships/slideLayout" Target="../slideLayouts/slideLayout131.xml"/><Relationship Id="rId3" Type="http://schemas.openxmlformats.org/officeDocument/2006/relationships/slideLayout" Target="../slideLayouts/slideLayout95.xml"/><Relationship Id="rId21" Type="http://schemas.openxmlformats.org/officeDocument/2006/relationships/slideLayout" Target="../slideLayouts/slideLayout113.xml"/><Relationship Id="rId34" Type="http://schemas.openxmlformats.org/officeDocument/2006/relationships/slideLayout" Target="../slideLayouts/slideLayout126.xml"/><Relationship Id="rId42" Type="http://schemas.openxmlformats.org/officeDocument/2006/relationships/tags" Target="../tags/tag3.xml"/><Relationship Id="rId7" Type="http://schemas.openxmlformats.org/officeDocument/2006/relationships/slideLayout" Target="../slideLayouts/slideLayout99.xml"/><Relationship Id="rId12" Type="http://schemas.openxmlformats.org/officeDocument/2006/relationships/slideLayout" Target="../slideLayouts/slideLayout104.xml"/><Relationship Id="rId17" Type="http://schemas.openxmlformats.org/officeDocument/2006/relationships/slideLayout" Target="../slideLayouts/slideLayout109.xml"/><Relationship Id="rId25" Type="http://schemas.openxmlformats.org/officeDocument/2006/relationships/slideLayout" Target="../slideLayouts/slideLayout117.xml"/><Relationship Id="rId33" Type="http://schemas.openxmlformats.org/officeDocument/2006/relationships/slideLayout" Target="../slideLayouts/slideLayout125.xml"/><Relationship Id="rId38" Type="http://schemas.openxmlformats.org/officeDocument/2006/relationships/slideLayout" Target="../slideLayouts/slideLayout130.xml"/><Relationship Id="rId2" Type="http://schemas.openxmlformats.org/officeDocument/2006/relationships/slideLayout" Target="../slideLayouts/slideLayout94.xml"/><Relationship Id="rId16" Type="http://schemas.openxmlformats.org/officeDocument/2006/relationships/slideLayout" Target="../slideLayouts/slideLayout108.xml"/><Relationship Id="rId20" Type="http://schemas.openxmlformats.org/officeDocument/2006/relationships/slideLayout" Target="../slideLayouts/slideLayout112.xml"/><Relationship Id="rId29" Type="http://schemas.openxmlformats.org/officeDocument/2006/relationships/slideLayout" Target="../slideLayouts/slideLayout121.xml"/><Relationship Id="rId41" Type="http://schemas.openxmlformats.org/officeDocument/2006/relationships/vmlDrawing" Target="../drawings/vmlDrawing2.v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24" Type="http://schemas.openxmlformats.org/officeDocument/2006/relationships/slideLayout" Target="../slideLayouts/slideLayout116.xml"/><Relationship Id="rId32" Type="http://schemas.openxmlformats.org/officeDocument/2006/relationships/slideLayout" Target="../slideLayouts/slideLayout124.xml"/><Relationship Id="rId37" Type="http://schemas.openxmlformats.org/officeDocument/2006/relationships/slideLayout" Target="../slideLayouts/slideLayout129.xml"/><Relationship Id="rId40" Type="http://schemas.openxmlformats.org/officeDocument/2006/relationships/theme" Target="../theme/theme3.xml"/><Relationship Id="rId5" Type="http://schemas.openxmlformats.org/officeDocument/2006/relationships/slideLayout" Target="../slideLayouts/slideLayout97.xml"/><Relationship Id="rId15" Type="http://schemas.openxmlformats.org/officeDocument/2006/relationships/slideLayout" Target="../slideLayouts/slideLayout107.xml"/><Relationship Id="rId23" Type="http://schemas.openxmlformats.org/officeDocument/2006/relationships/slideLayout" Target="../slideLayouts/slideLayout115.xml"/><Relationship Id="rId28" Type="http://schemas.openxmlformats.org/officeDocument/2006/relationships/slideLayout" Target="../slideLayouts/slideLayout120.xml"/><Relationship Id="rId36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02.xml"/><Relationship Id="rId19" Type="http://schemas.openxmlformats.org/officeDocument/2006/relationships/slideLayout" Target="../slideLayouts/slideLayout111.xml"/><Relationship Id="rId31" Type="http://schemas.openxmlformats.org/officeDocument/2006/relationships/slideLayout" Target="../slideLayouts/slideLayout123.xml"/><Relationship Id="rId44" Type="http://schemas.openxmlformats.org/officeDocument/2006/relationships/image" Target="../media/image2.emf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Relationship Id="rId14" Type="http://schemas.openxmlformats.org/officeDocument/2006/relationships/slideLayout" Target="../slideLayouts/slideLayout106.xml"/><Relationship Id="rId22" Type="http://schemas.openxmlformats.org/officeDocument/2006/relationships/slideLayout" Target="../slideLayouts/slideLayout114.xml"/><Relationship Id="rId27" Type="http://schemas.openxmlformats.org/officeDocument/2006/relationships/slideLayout" Target="../slideLayouts/slideLayout119.xml"/><Relationship Id="rId30" Type="http://schemas.openxmlformats.org/officeDocument/2006/relationships/slideLayout" Target="../slideLayouts/slideLayout122.xml"/><Relationship Id="rId35" Type="http://schemas.openxmlformats.org/officeDocument/2006/relationships/slideLayout" Target="../slideLayouts/slideLayout127.xml"/><Relationship Id="rId43" Type="http://schemas.openxmlformats.org/officeDocument/2006/relationships/oleObject" Target="../embeddings/oleObject2.bin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9.xml"/><Relationship Id="rId13" Type="http://schemas.openxmlformats.org/officeDocument/2006/relationships/slideLayout" Target="../slideLayouts/slideLayout144.xml"/><Relationship Id="rId18" Type="http://schemas.openxmlformats.org/officeDocument/2006/relationships/slideLayout" Target="../slideLayouts/slideLayout149.xml"/><Relationship Id="rId26" Type="http://schemas.openxmlformats.org/officeDocument/2006/relationships/slideLayout" Target="../slideLayouts/slideLayout157.xml"/><Relationship Id="rId39" Type="http://schemas.openxmlformats.org/officeDocument/2006/relationships/slideLayout" Target="../slideLayouts/slideLayout170.xml"/><Relationship Id="rId3" Type="http://schemas.openxmlformats.org/officeDocument/2006/relationships/slideLayout" Target="../slideLayouts/slideLayout134.xml"/><Relationship Id="rId21" Type="http://schemas.openxmlformats.org/officeDocument/2006/relationships/slideLayout" Target="../slideLayouts/slideLayout152.xml"/><Relationship Id="rId34" Type="http://schemas.openxmlformats.org/officeDocument/2006/relationships/slideLayout" Target="../slideLayouts/slideLayout165.xml"/><Relationship Id="rId42" Type="http://schemas.openxmlformats.org/officeDocument/2006/relationships/tags" Target="../tags/tag4.xml"/><Relationship Id="rId7" Type="http://schemas.openxmlformats.org/officeDocument/2006/relationships/slideLayout" Target="../slideLayouts/slideLayout138.xml"/><Relationship Id="rId12" Type="http://schemas.openxmlformats.org/officeDocument/2006/relationships/slideLayout" Target="../slideLayouts/slideLayout143.xml"/><Relationship Id="rId17" Type="http://schemas.openxmlformats.org/officeDocument/2006/relationships/slideLayout" Target="../slideLayouts/slideLayout148.xml"/><Relationship Id="rId25" Type="http://schemas.openxmlformats.org/officeDocument/2006/relationships/slideLayout" Target="../slideLayouts/slideLayout156.xml"/><Relationship Id="rId33" Type="http://schemas.openxmlformats.org/officeDocument/2006/relationships/slideLayout" Target="../slideLayouts/slideLayout164.xml"/><Relationship Id="rId38" Type="http://schemas.openxmlformats.org/officeDocument/2006/relationships/slideLayout" Target="../slideLayouts/slideLayout169.xml"/><Relationship Id="rId2" Type="http://schemas.openxmlformats.org/officeDocument/2006/relationships/slideLayout" Target="../slideLayouts/slideLayout133.xml"/><Relationship Id="rId16" Type="http://schemas.openxmlformats.org/officeDocument/2006/relationships/slideLayout" Target="../slideLayouts/slideLayout147.xml"/><Relationship Id="rId20" Type="http://schemas.openxmlformats.org/officeDocument/2006/relationships/slideLayout" Target="../slideLayouts/slideLayout151.xml"/><Relationship Id="rId29" Type="http://schemas.openxmlformats.org/officeDocument/2006/relationships/slideLayout" Target="../slideLayouts/slideLayout160.xml"/><Relationship Id="rId41" Type="http://schemas.openxmlformats.org/officeDocument/2006/relationships/vmlDrawing" Target="../drawings/vmlDrawing3.vml"/><Relationship Id="rId1" Type="http://schemas.openxmlformats.org/officeDocument/2006/relationships/slideLayout" Target="../slideLayouts/slideLayout132.xml"/><Relationship Id="rId6" Type="http://schemas.openxmlformats.org/officeDocument/2006/relationships/slideLayout" Target="../slideLayouts/slideLayout137.xml"/><Relationship Id="rId11" Type="http://schemas.openxmlformats.org/officeDocument/2006/relationships/slideLayout" Target="../slideLayouts/slideLayout142.xml"/><Relationship Id="rId24" Type="http://schemas.openxmlformats.org/officeDocument/2006/relationships/slideLayout" Target="../slideLayouts/slideLayout155.xml"/><Relationship Id="rId32" Type="http://schemas.openxmlformats.org/officeDocument/2006/relationships/slideLayout" Target="../slideLayouts/slideLayout163.xml"/><Relationship Id="rId37" Type="http://schemas.openxmlformats.org/officeDocument/2006/relationships/slideLayout" Target="../slideLayouts/slideLayout168.xml"/><Relationship Id="rId40" Type="http://schemas.openxmlformats.org/officeDocument/2006/relationships/theme" Target="../theme/theme4.xml"/><Relationship Id="rId5" Type="http://schemas.openxmlformats.org/officeDocument/2006/relationships/slideLayout" Target="../slideLayouts/slideLayout136.xml"/><Relationship Id="rId15" Type="http://schemas.openxmlformats.org/officeDocument/2006/relationships/slideLayout" Target="../slideLayouts/slideLayout146.xml"/><Relationship Id="rId23" Type="http://schemas.openxmlformats.org/officeDocument/2006/relationships/slideLayout" Target="../slideLayouts/slideLayout154.xml"/><Relationship Id="rId28" Type="http://schemas.openxmlformats.org/officeDocument/2006/relationships/slideLayout" Target="../slideLayouts/slideLayout159.xml"/><Relationship Id="rId36" Type="http://schemas.openxmlformats.org/officeDocument/2006/relationships/slideLayout" Target="../slideLayouts/slideLayout167.xml"/><Relationship Id="rId10" Type="http://schemas.openxmlformats.org/officeDocument/2006/relationships/slideLayout" Target="../slideLayouts/slideLayout141.xml"/><Relationship Id="rId19" Type="http://schemas.openxmlformats.org/officeDocument/2006/relationships/slideLayout" Target="../slideLayouts/slideLayout150.xml"/><Relationship Id="rId31" Type="http://schemas.openxmlformats.org/officeDocument/2006/relationships/slideLayout" Target="../slideLayouts/slideLayout162.xml"/><Relationship Id="rId44" Type="http://schemas.openxmlformats.org/officeDocument/2006/relationships/image" Target="../media/image2.emf"/><Relationship Id="rId4" Type="http://schemas.openxmlformats.org/officeDocument/2006/relationships/slideLayout" Target="../slideLayouts/slideLayout135.xml"/><Relationship Id="rId9" Type="http://schemas.openxmlformats.org/officeDocument/2006/relationships/slideLayout" Target="../slideLayouts/slideLayout140.xml"/><Relationship Id="rId14" Type="http://schemas.openxmlformats.org/officeDocument/2006/relationships/slideLayout" Target="../slideLayouts/slideLayout145.xml"/><Relationship Id="rId22" Type="http://schemas.openxmlformats.org/officeDocument/2006/relationships/slideLayout" Target="../slideLayouts/slideLayout153.xml"/><Relationship Id="rId27" Type="http://schemas.openxmlformats.org/officeDocument/2006/relationships/slideLayout" Target="../slideLayouts/slideLayout158.xml"/><Relationship Id="rId30" Type="http://schemas.openxmlformats.org/officeDocument/2006/relationships/slideLayout" Target="../slideLayouts/slideLayout161.xml"/><Relationship Id="rId35" Type="http://schemas.openxmlformats.org/officeDocument/2006/relationships/slideLayout" Target="../slideLayouts/slideLayout166.xml"/><Relationship Id="rId43" Type="http://schemas.openxmlformats.org/officeDocument/2006/relationships/oleObject" Target="../embeddings/oleObject3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8" y="188640"/>
            <a:ext cx="8560318" cy="6104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339" y="1268413"/>
            <a:ext cx="8569324" cy="50609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Первый уровень</a:t>
            </a:r>
          </a:p>
          <a:p>
            <a:pPr lvl="2"/>
            <a:r>
              <a:rPr lang="ru-RU" dirty="0" smtClean="0"/>
              <a:t>Второй уровень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87338" y="1011208"/>
            <a:ext cx="856031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8638360" y="6535169"/>
            <a:ext cx="0" cy="1080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8722273" y="6503915"/>
            <a:ext cx="216024" cy="161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pPr algn="l"/>
            <a:fld id="{AF528B6D-1001-487C-8FFE-85B114390330}" type="slidenum">
              <a:rPr lang="ru-RU" sz="1000" b="1" smtClean="0">
                <a:solidFill>
                  <a:schemeClr val="tx1"/>
                </a:solidFill>
              </a:rPr>
              <a:pPr algn="l"/>
              <a:t>‹#›</a:t>
            </a:fld>
            <a:endParaRPr lang="ru-RU" sz="1000" b="1" dirty="0">
              <a:solidFill>
                <a:schemeClr val="tx1"/>
              </a:solidFill>
            </a:endParaRPr>
          </a:p>
        </p:txBody>
      </p:sp>
      <p:sp>
        <p:nvSpPr>
          <p:cNvPr id="12" name="LogoRus"/>
          <p:cNvSpPr/>
          <p:nvPr/>
        </p:nvSpPr>
        <p:spPr>
          <a:xfrm>
            <a:off x="5435200" y="6500048"/>
            <a:ext cx="3150000" cy="16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lvl="0" algn="r"/>
            <a:r>
              <a:rPr lang="ru-RU" sz="1000" noProof="0" smtClean="0">
                <a:solidFill>
                  <a:schemeClr val="bg2"/>
                </a:solidFill>
              </a:rPr>
              <a:t>Газпром нефть</a:t>
            </a:r>
            <a:endParaRPr lang="ru-RU" sz="1000" noProof="0" dirty="0">
              <a:solidFill>
                <a:schemeClr val="bg2"/>
              </a:solidFill>
            </a:endParaRPr>
          </a:p>
        </p:txBody>
      </p:sp>
      <p:sp>
        <p:nvSpPr>
          <p:cNvPr id="13" name="LogoEng" hidden="1"/>
          <p:cNvSpPr/>
          <p:nvPr/>
        </p:nvSpPr>
        <p:spPr>
          <a:xfrm>
            <a:off x="5435200" y="6500048"/>
            <a:ext cx="3150000" cy="16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lvl="0" algn="r"/>
            <a:r>
              <a:rPr lang="en-US" sz="1000" noProof="0" smtClean="0">
                <a:solidFill>
                  <a:schemeClr val="bg2"/>
                </a:solidFill>
              </a:rPr>
              <a:t>Gazprom Neft</a:t>
            </a:r>
            <a:endParaRPr lang="ru-RU" sz="1000" noProof="0" dirty="0">
              <a:solidFill>
                <a:schemeClr val="bg2"/>
              </a:solidFill>
            </a:endParaRPr>
          </a:p>
        </p:txBody>
      </p:sp>
      <p:sp>
        <p:nvSpPr>
          <p:cNvPr id="4" name="Footer" hidden="1"/>
          <p:cNvSpPr/>
          <p:nvPr/>
        </p:nvSpPr>
        <p:spPr>
          <a:xfrm>
            <a:off x="297655" y="6499447"/>
            <a:ext cx="5040000" cy="1656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 lvl="0"/>
            <a:endParaRPr lang="ru-RU" sz="1000" dirty="0" smtClean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788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8" r:id="rId18"/>
    <p:sldLayoutId id="2147483669" r:id="rId19"/>
    <p:sldLayoutId id="2147483670" r:id="rId20"/>
    <p:sldLayoutId id="2147483671" r:id="rId21"/>
    <p:sldLayoutId id="2147483672" r:id="rId22"/>
    <p:sldLayoutId id="2147483673" r:id="rId23"/>
    <p:sldLayoutId id="2147483674" r:id="rId24"/>
    <p:sldLayoutId id="2147483675" r:id="rId25"/>
    <p:sldLayoutId id="2147483676" r:id="rId26"/>
    <p:sldLayoutId id="2147483677" r:id="rId27"/>
    <p:sldLayoutId id="2147483678" r:id="rId28"/>
    <p:sldLayoutId id="2147483679" r:id="rId29"/>
    <p:sldLayoutId id="2147483680" r:id="rId30"/>
    <p:sldLayoutId id="2147483681" r:id="rId31"/>
    <p:sldLayoutId id="2147483682" r:id="rId32"/>
    <p:sldLayoutId id="2147483683" r:id="rId33"/>
    <p:sldLayoutId id="2147483684" r:id="rId34"/>
    <p:sldLayoutId id="2147483685" r:id="rId35"/>
    <p:sldLayoutId id="2147483686" r:id="rId36"/>
    <p:sldLayoutId id="2147483687" r:id="rId37"/>
    <p:sldLayoutId id="2147483688" r:id="rId38"/>
    <p:sldLayoutId id="2147483689" r:id="rId39"/>
    <p:sldLayoutId id="2147483690" r:id="rId40"/>
    <p:sldLayoutId id="2147483691" r:id="rId41"/>
    <p:sldLayoutId id="2147483692" r:id="rId42"/>
    <p:sldLayoutId id="2147483693" r:id="rId43"/>
    <p:sldLayoutId id="2147483694" r:id="rId44"/>
    <p:sldLayoutId id="2147483695" r:id="rId45"/>
    <p:sldLayoutId id="2147483696" r:id="rId46"/>
    <p:sldLayoutId id="2147483697" r:id="rId47"/>
    <p:sldLayoutId id="2147483698" r:id="rId48"/>
    <p:sldLayoutId id="2147483699" r:id="rId49"/>
    <p:sldLayoutId id="2147483700" r:id="rId50"/>
    <p:sldLayoutId id="2147483701" r:id="rId51"/>
    <p:sldLayoutId id="2147483702" r:id="rId52"/>
    <p:sldLayoutId id="2147483703" r:id="rId53"/>
  </p:sldLayoutIdLst>
  <p:txStyles>
    <p:titleStyle>
      <a:lvl1pPr algn="l" defTabSz="914400" rtl="0" eaLnBrk="1" latinLnBrk="0" hangingPunct="1">
        <a:spcBef>
          <a:spcPct val="0"/>
        </a:spcBef>
        <a:buNone/>
        <a:defRPr sz="2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90000"/>
        <a:buFont typeface="Wingdings" pitchFamily="2" charset="2"/>
        <a:buNone/>
        <a:defRPr sz="14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80975" marR="0" indent="-180975" algn="l" defTabSz="914400" rtl="0" eaLnBrk="1" fontAlgn="auto" latinLnBrk="0" hangingPunct="1">
        <a:lnSpc>
          <a:spcPct val="10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Wingdings" pitchFamily="2" charset="2"/>
        <a:buChar char="§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350838" indent="-169863" algn="l" defTabSz="914400" rtl="0" eaLnBrk="1" latinLnBrk="0" hangingPunct="1">
        <a:spcBef>
          <a:spcPts val="600"/>
        </a:spcBef>
        <a:buClr>
          <a:schemeClr val="accent3"/>
        </a:buClr>
        <a:buFont typeface="Wingdings" pitchFamily="2" charset="2"/>
        <a:buChar char="§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/>
          <p:cNvGraphicFramePr>
            <a:graphicFrameLocks noChangeAspect="1"/>
          </p:cNvGraphicFramePr>
          <p:nvPr userDrawn="1">
            <p:custDataLst>
              <p:tags r:id="rId42"/>
            </p:custDataLst>
            <p:extLst>
              <p:ext uri="{D42A27DB-BD31-4B8C-83A1-F6EECF244321}">
                <p14:modId xmlns:p14="http://schemas.microsoft.com/office/powerpoint/2010/main" val="308889711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think-cell Slide" r:id="rId43" imgW="270" imgH="270" progId="TCLayout.ActiveDocument.1">
                  <p:embed/>
                </p:oleObj>
              </mc:Choice>
              <mc:Fallback>
                <p:oleObj name="think-cell Slide" r:id="rId4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7" y="260350"/>
            <a:ext cx="8569326" cy="60702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339" y="1268414"/>
            <a:ext cx="8560316" cy="50609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Первый уровень</a:t>
            </a:r>
          </a:p>
          <a:p>
            <a:pPr lvl="2"/>
            <a:r>
              <a:rPr lang="ru-RU" dirty="0" smtClean="0"/>
              <a:t>Второй уровень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97656" y="1042103"/>
            <a:ext cx="8559007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8566352" y="6522318"/>
            <a:ext cx="0" cy="1440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8633636" y="6469798"/>
            <a:ext cx="510363" cy="173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fld id="{AF528B6D-1001-487C-8FFE-85B114390330}" type="slidenum">
              <a:rPr lang="ru-RU" sz="1600" b="1" smtClean="0">
                <a:solidFill>
                  <a:srgbClr val="3C3C3C"/>
                </a:solidFill>
              </a:rPr>
              <a:pPr/>
              <a:t>‹#›</a:t>
            </a:fld>
            <a:endParaRPr lang="ru-RU" sz="1600" b="1" dirty="0">
              <a:solidFill>
                <a:srgbClr val="3C3C3C"/>
              </a:solidFill>
            </a:endParaRPr>
          </a:p>
        </p:txBody>
      </p:sp>
      <p:sp>
        <p:nvSpPr>
          <p:cNvPr id="13" name="LogoRus"/>
          <p:cNvSpPr/>
          <p:nvPr/>
        </p:nvSpPr>
        <p:spPr>
          <a:xfrm>
            <a:off x="5436096" y="6465926"/>
            <a:ext cx="3096717" cy="24686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algn="r"/>
            <a:r>
              <a:rPr lang="ru-RU" sz="1600" dirty="0" smtClean="0">
                <a:solidFill>
                  <a:srgbClr val="706F6F"/>
                </a:solidFill>
              </a:rPr>
              <a:t>Газпром нефть</a:t>
            </a:r>
            <a:endParaRPr lang="ru-RU" sz="1600" dirty="0">
              <a:solidFill>
                <a:srgbClr val="706F6F"/>
              </a:solidFill>
            </a:endParaRPr>
          </a:p>
        </p:txBody>
      </p:sp>
      <p:sp>
        <p:nvSpPr>
          <p:cNvPr id="14" name="LogoEng" hidden="1"/>
          <p:cNvSpPr/>
          <p:nvPr/>
        </p:nvSpPr>
        <p:spPr>
          <a:xfrm>
            <a:off x="5436096" y="6100593"/>
            <a:ext cx="3096717" cy="24686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algn="r"/>
            <a:r>
              <a:rPr lang="en-US" sz="1600" dirty="0" smtClean="0">
                <a:solidFill>
                  <a:srgbClr val="706F6F"/>
                </a:solidFill>
              </a:rPr>
              <a:t>Gazprom neft</a:t>
            </a:r>
            <a:endParaRPr lang="ru-RU" sz="1600" dirty="0">
              <a:solidFill>
                <a:srgbClr val="706F6F"/>
              </a:solidFill>
            </a:endParaRPr>
          </a:p>
        </p:txBody>
      </p:sp>
      <p:sp>
        <p:nvSpPr>
          <p:cNvPr id="4" name="Footer" hidden="1"/>
          <p:cNvSpPr/>
          <p:nvPr/>
        </p:nvSpPr>
        <p:spPr>
          <a:xfrm>
            <a:off x="298896" y="6440488"/>
            <a:ext cx="5137200" cy="252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endParaRPr lang="ru-RU" sz="1600" dirty="0" smtClean="0">
              <a:solidFill>
                <a:srgbClr val="706F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521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  <p:sldLayoutId id="2147483719" r:id="rId15"/>
    <p:sldLayoutId id="2147483720" r:id="rId16"/>
    <p:sldLayoutId id="2147483721" r:id="rId17"/>
    <p:sldLayoutId id="2147483722" r:id="rId18"/>
    <p:sldLayoutId id="2147483723" r:id="rId19"/>
    <p:sldLayoutId id="2147483724" r:id="rId20"/>
    <p:sldLayoutId id="2147483725" r:id="rId21"/>
    <p:sldLayoutId id="2147483726" r:id="rId22"/>
    <p:sldLayoutId id="2147483727" r:id="rId23"/>
    <p:sldLayoutId id="2147483728" r:id="rId24"/>
    <p:sldLayoutId id="2147483729" r:id="rId25"/>
    <p:sldLayoutId id="2147483730" r:id="rId26"/>
    <p:sldLayoutId id="2147483731" r:id="rId27"/>
    <p:sldLayoutId id="2147483732" r:id="rId28"/>
    <p:sldLayoutId id="2147483733" r:id="rId29"/>
    <p:sldLayoutId id="2147483734" r:id="rId30"/>
    <p:sldLayoutId id="2147483735" r:id="rId31"/>
    <p:sldLayoutId id="2147483736" r:id="rId32"/>
    <p:sldLayoutId id="2147483737" r:id="rId33"/>
    <p:sldLayoutId id="2147483738" r:id="rId34"/>
    <p:sldLayoutId id="2147483739" r:id="rId35"/>
    <p:sldLayoutId id="2147483740" r:id="rId36"/>
    <p:sldLayoutId id="2147483741" r:id="rId37"/>
    <p:sldLayoutId id="2147483742" r:id="rId38"/>
    <p:sldLayoutId id="2147483743" r:id="rId39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90000"/>
        <a:buFont typeface="Wingdings" pitchFamily="2" charset="2"/>
        <a:buNone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265113" marR="0" indent="-265113" algn="l" defTabSz="914400" rtl="0" eaLnBrk="1" fontAlgn="auto" latinLnBrk="0" hangingPunct="1">
        <a:lnSpc>
          <a:spcPct val="10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Wingdings" pitchFamily="2" charset="2"/>
        <a:buChar char="§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42925" indent="-266700" algn="l" defTabSz="914400" rtl="0" eaLnBrk="1" latinLnBrk="0" hangingPunct="1">
        <a:spcBef>
          <a:spcPts val="600"/>
        </a:spcBef>
        <a:buClr>
          <a:schemeClr val="accent3"/>
        </a:buClr>
        <a:buFont typeface="Wingdings" pitchFamily="2" charset="2"/>
        <a:buChar char="§"/>
        <a:tabLst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/>
          <p:cNvGraphicFramePr>
            <a:graphicFrameLocks noChangeAspect="1"/>
          </p:cNvGraphicFramePr>
          <p:nvPr userDrawn="1">
            <p:custDataLst>
              <p:tags r:id="rId42"/>
            </p:custDataLst>
            <p:extLst>
              <p:ext uri="{D42A27DB-BD31-4B8C-83A1-F6EECF244321}">
                <p14:modId xmlns:p14="http://schemas.microsoft.com/office/powerpoint/2010/main" val="253503700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3" name="think-cell Slide" r:id="rId43" imgW="270" imgH="270" progId="TCLayout.ActiveDocument.1">
                  <p:embed/>
                </p:oleObj>
              </mc:Choice>
              <mc:Fallback>
                <p:oleObj name="think-cell Slide" r:id="rId4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7" y="260350"/>
            <a:ext cx="8569326" cy="60702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339" y="1268414"/>
            <a:ext cx="8560316" cy="50609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Первый уровень</a:t>
            </a:r>
          </a:p>
          <a:p>
            <a:pPr lvl="2"/>
            <a:r>
              <a:rPr lang="ru-RU" dirty="0" smtClean="0"/>
              <a:t>Второй уровень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97656" y="1042103"/>
            <a:ext cx="8559007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8566352" y="6522318"/>
            <a:ext cx="0" cy="1440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8633636" y="6469798"/>
            <a:ext cx="510363" cy="173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fld id="{AF528B6D-1001-487C-8FFE-85B114390330}" type="slidenum">
              <a:rPr lang="ru-RU" sz="1600" b="1" smtClean="0">
                <a:solidFill>
                  <a:srgbClr val="3C3C3C"/>
                </a:solidFill>
              </a:rPr>
              <a:pPr/>
              <a:t>‹#›</a:t>
            </a:fld>
            <a:endParaRPr lang="ru-RU" sz="1600" b="1" dirty="0">
              <a:solidFill>
                <a:srgbClr val="3C3C3C"/>
              </a:solidFill>
            </a:endParaRPr>
          </a:p>
        </p:txBody>
      </p:sp>
      <p:sp>
        <p:nvSpPr>
          <p:cNvPr id="13" name="LogoRus"/>
          <p:cNvSpPr/>
          <p:nvPr/>
        </p:nvSpPr>
        <p:spPr>
          <a:xfrm>
            <a:off x="5436096" y="6465926"/>
            <a:ext cx="3096717" cy="24686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algn="r"/>
            <a:r>
              <a:rPr lang="ru-RU" sz="1600" dirty="0" smtClean="0">
                <a:solidFill>
                  <a:srgbClr val="706F6F"/>
                </a:solidFill>
              </a:rPr>
              <a:t>Газпром нефть</a:t>
            </a:r>
            <a:endParaRPr lang="ru-RU" sz="1600" dirty="0">
              <a:solidFill>
                <a:srgbClr val="706F6F"/>
              </a:solidFill>
            </a:endParaRPr>
          </a:p>
        </p:txBody>
      </p:sp>
      <p:sp>
        <p:nvSpPr>
          <p:cNvPr id="14" name="LogoEng" hidden="1"/>
          <p:cNvSpPr/>
          <p:nvPr/>
        </p:nvSpPr>
        <p:spPr>
          <a:xfrm>
            <a:off x="5436096" y="6100593"/>
            <a:ext cx="3096717" cy="24686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algn="r"/>
            <a:r>
              <a:rPr lang="en-US" sz="1600" dirty="0" smtClean="0">
                <a:solidFill>
                  <a:srgbClr val="706F6F"/>
                </a:solidFill>
              </a:rPr>
              <a:t>Gazprom neft</a:t>
            </a:r>
            <a:endParaRPr lang="ru-RU" sz="1600" dirty="0">
              <a:solidFill>
                <a:srgbClr val="706F6F"/>
              </a:solidFill>
            </a:endParaRPr>
          </a:p>
        </p:txBody>
      </p:sp>
      <p:sp>
        <p:nvSpPr>
          <p:cNvPr id="4" name="Footer" hidden="1"/>
          <p:cNvSpPr/>
          <p:nvPr/>
        </p:nvSpPr>
        <p:spPr>
          <a:xfrm>
            <a:off x="298896" y="6440488"/>
            <a:ext cx="5137200" cy="252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endParaRPr lang="ru-RU" sz="1600" dirty="0" smtClean="0">
              <a:solidFill>
                <a:srgbClr val="706F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853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  <p:sldLayoutId id="2147483762" r:id="rId18"/>
    <p:sldLayoutId id="2147483763" r:id="rId19"/>
    <p:sldLayoutId id="2147483764" r:id="rId20"/>
    <p:sldLayoutId id="2147483765" r:id="rId21"/>
    <p:sldLayoutId id="2147483766" r:id="rId22"/>
    <p:sldLayoutId id="2147483767" r:id="rId23"/>
    <p:sldLayoutId id="2147483768" r:id="rId24"/>
    <p:sldLayoutId id="2147483769" r:id="rId25"/>
    <p:sldLayoutId id="2147483770" r:id="rId26"/>
    <p:sldLayoutId id="2147483771" r:id="rId27"/>
    <p:sldLayoutId id="2147483772" r:id="rId28"/>
    <p:sldLayoutId id="2147483773" r:id="rId29"/>
    <p:sldLayoutId id="2147483774" r:id="rId30"/>
    <p:sldLayoutId id="2147483775" r:id="rId31"/>
    <p:sldLayoutId id="2147483776" r:id="rId32"/>
    <p:sldLayoutId id="2147483777" r:id="rId33"/>
    <p:sldLayoutId id="2147483778" r:id="rId34"/>
    <p:sldLayoutId id="2147483779" r:id="rId35"/>
    <p:sldLayoutId id="2147483780" r:id="rId36"/>
    <p:sldLayoutId id="2147483781" r:id="rId37"/>
    <p:sldLayoutId id="2147483782" r:id="rId38"/>
    <p:sldLayoutId id="2147483783" r:id="rId39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90000"/>
        <a:buFont typeface="Wingdings" pitchFamily="2" charset="2"/>
        <a:buNone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265113" marR="0" indent="-265113" algn="l" defTabSz="914400" rtl="0" eaLnBrk="1" fontAlgn="auto" latinLnBrk="0" hangingPunct="1">
        <a:lnSpc>
          <a:spcPct val="10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Wingdings" pitchFamily="2" charset="2"/>
        <a:buChar char="§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42925" indent="-266700" algn="l" defTabSz="914400" rtl="0" eaLnBrk="1" latinLnBrk="0" hangingPunct="1">
        <a:spcBef>
          <a:spcPts val="600"/>
        </a:spcBef>
        <a:buClr>
          <a:schemeClr val="accent3"/>
        </a:buClr>
        <a:buFont typeface="Wingdings" pitchFamily="2" charset="2"/>
        <a:buChar char="§"/>
        <a:tabLst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/>
          <p:cNvGraphicFramePr>
            <a:graphicFrameLocks noChangeAspect="1"/>
          </p:cNvGraphicFramePr>
          <p:nvPr userDrawn="1">
            <p:custDataLst>
              <p:tags r:id="rId42"/>
            </p:custDataLst>
            <p:extLst>
              <p:ext uri="{D42A27DB-BD31-4B8C-83A1-F6EECF244321}">
                <p14:modId xmlns:p14="http://schemas.microsoft.com/office/powerpoint/2010/main" val="273423238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5" name="think-cell Slide" r:id="rId43" imgW="270" imgH="270" progId="TCLayout.ActiveDocument.1">
                  <p:embed/>
                </p:oleObj>
              </mc:Choice>
              <mc:Fallback>
                <p:oleObj name="think-cell Slide" r:id="rId4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37" y="260350"/>
            <a:ext cx="8569326" cy="60702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339" y="1268414"/>
            <a:ext cx="8560316" cy="50609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Первый уровень</a:t>
            </a:r>
          </a:p>
          <a:p>
            <a:pPr lvl="2"/>
            <a:r>
              <a:rPr lang="ru-RU" dirty="0" smtClean="0"/>
              <a:t>Второй уровень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97656" y="1042103"/>
            <a:ext cx="8559007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8566352" y="6522318"/>
            <a:ext cx="0" cy="1440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8633636" y="6469798"/>
            <a:ext cx="510363" cy="173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fld id="{AF528B6D-1001-487C-8FFE-85B114390330}" type="slidenum">
              <a:rPr lang="ru-RU" sz="1600" b="1" smtClean="0">
                <a:solidFill>
                  <a:srgbClr val="3C3C3C"/>
                </a:solidFill>
              </a:rPr>
              <a:pPr/>
              <a:t>‹#›</a:t>
            </a:fld>
            <a:endParaRPr lang="ru-RU" sz="1600" b="1" dirty="0">
              <a:solidFill>
                <a:srgbClr val="3C3C3C"/>
              </a:solidFill>
            </a:endParaRPr>
          </a:p>
        </p:txBody>
      </p:sp>
      <p:sp>
        <p:nvSpPr>
          <p:cNvPr id="13" name="LogoRus"/>
          <p:cNvSpPr/>
          <p:nvPr/>
        </p:nvSpPr>
        <p:spPr>
          <a:xfrm>
            <a:off x="5436096" y="6465926"/>
            <a:ext cx="3096717" cy="24686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algn="r"/>
            <a:r>
              <a:rPr lang="ru-RU" sz="1600" dirty="0" smtClean="0">
                <a:solidFill>
                  <a:srgbClr val="706F6F"/>
                </a:solidFill>
              </a:rPr>
              <a:t>Газпром нефть</a:t>
            </a:r>
            <a:endParaRPr lang="ru-RU" sz="1600" dirty="0">
              <a:solidFill>
                <a:srgbClr val="706F6F"/>
              </a:solidFill>
            </a:endParaRPr>
          </a:p>
        </p:txBody>
      </p:sp>
      <p:sp>
        <p:nvSpPr>
          <p:cNvPr id="14" name="LogoEng" hidden="1"/>
          <p:cNvSpPr/>
          <p:nvPr/>
        </p:nvSpPr>
        <p:spPr>
          <a:xfrm>
            <a:off x="5436096" y="6100593"/>
            <a:ext cx="3096717" cy="24686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algn="r"/>
            <a:r>
              <a:rPr lang="en-US" sz="1600" dirty="0" smtClean="0">
                <a:solidFill>
                  <a:srgbClr val="706F6F"/>
                </a:solidFill>
              </a:rPr>
              <a:t>Gazprom neft</a:t>
            </a:r>
            <a:endParaRPr lang="ru-RU" sz="1600" dirty="0">
              <a:solidFill>
                <a:srgbClr val="706F6F"/>
              </a:solidFill>
            </a:endParaRPr>
          </a:p>
        </p:txBody>
      </p:sp>
      <p:sp>
        <p:nvSpPr>
          <p:cNvPr id="4" name="Footer" hidden="1"/>
          <p:cNvSpPr/>
          <p:nvPr/>
        </p:nvSpPr>
        <p:spPr>
          <a:xfrm>
            <a:off x="298896" y="6440488"/>
            <a:ext cx="5137200" cy="252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endParaRPr lang="ru-RU" sz="1600" dirty="0" smtClean="0">
              <a:solidFill>
                <a:srgbClr val="706F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909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  <p:sldLayoutId id="2147483799" r:id="rId15"/>
    <p:sldLayoutId id="2147483800" r:id="rId16"/>
    <p:sldLayoutId id="2147483801" r:id="rId17"/>
    <p:sldLayoutId id="2147483802" r:id="rId18"/>
    <p:sldLayoutId id="2147483803" r:id="rId19"/>
    <p:sldLayoutId id="2147483804" r:id="rId20"/>
    <p:sldLayoutId id="2147483805" r:id="rId21"/>
    <p:sldLayoutId id="2147483806" r:id="rId22"/>
    <p:sldLayoutId id="2147483807" r:id="rId23"/>
    <p:sldLayoutId id="2147483808" r:id="rId24"/>
    <p:sldLayoutId id="2147483809" r:id="rId25"/>
    <p:sldLayoutId id="2147483810" r:id="rId26"/>
    <p:sldLayoutId id="2147483811" r:id="rId27"/>
    <p:sldLayoutId id="2147483812" r:id="rId28"/>
    <p:sldLayoutId id="2147483813" r:id="rId29"/>
    <p:sldLayoutId id="2147483814" r:id="rId30"/>
    <p:sldLayoutId id="2147483815" r:id="rId31"/>
    <p:sldLayoutId id="2147483816" r:id="rId32"/>
    <p:sldLayoutId id="2147483817" r:id="rId33"/>
    <p:sldLayoutId id="2147483818" r:id="rId34"/>
    <p:sldLayoutId id="2147483819" r:id="rId35"/>
    <p:sldLayoutId id="2147483820" r:id="rId36"/>
    <p:sldLayoutId id="2147483821" r:id="rId37"/>
    <p:sldLayoutId id="2147483822" r:id="rId38"/>
    <p:sldLayoutId id="2147483823" r:id="rId39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90000"/>
        <a:buFont typeface="Wingdings" pitchFamily="2" charset="2"/>
        <a:buNone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265113" marR="0" indent="-265113" algn="l" defTabSz="914400" rtl="0" eaLnBrk="1" fontAlgn="auto" latinLnBrk="0" hangingPunct="1">
        <a:lnSpc>
          <a:spcPct val="10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Wingdings" pitchFamily="2" charset="2"/>
        <a:buChar char="§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42925" indent="-266700" algn="l" defTabSz="914400" rtl="0" eaLnBrk="1" latinLnBrk="0" hangingPunct="1">
        <a:spcBef>
          <a:spcPts val="600"/>
        </a:spcBef>
        <a:buClr>
          <a:schemeClr val="accent3"/>
        </a:buClr>
        <a:buFont typeface="Wingdings" pitchFamily="2" charset="2"/>
        <a:buChar char="§"/>
        <a:tabLst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9.xml"/><Relationship Id="rId4" Type="http://schemas.openxmlformats.org/officeDocument/2006/relationships/tags" Target="../tags/tag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0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0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slideLayout" Target="../slideLayouts/slideLayout60.xml"/><Relationship Id="rId7" Type="http://schemas.openxmlformats.org/officeDocument/2006/relationships/image" Target="../media/image30.jpeg"/><Relationship Id="rId2" Type="http://schemas.openxmlformats.org/officeDocument/2006/relationships/tags" Target="../tags/tag1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4.bin"/><Relationship Id="rId4" Type="http://schemas.openxmlformats.org/officeDocument/2006/relationships/notesSlide" Target="../notesSlides/notesSlid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8.xml"/><Relationship Id="rId7" Type="http://schemas.openxmlformats.org/officeDocument/2006/relationships/image" Target="../media/image34.png"/><Relationship Id="rId2" Type="http://schemas.openxmlformats.org/officeDocument/2006/relationships/tags" Target="../tags/tag1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5.bin"/><Relationship Id="rId4" Type="http://schemas.openxmlformats.org/officeDocument/2006/relationships/notesSlide" Target="../notesSlides/notesSlide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8.xml"/><Relationship Id="rId7" Type="http://schemas.openxmlformats.org/officeDocument/2006/relationships/image" Target="../media/image35.png"/><Relationship Id="rId2" Type="http://schemas.openxmlformats.org/officeDocument/2006/relationships/tags" Target="../tags/tag13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6.bin"/><Relationship Id="rId4" Type="http://schemas.openxmlformats.org/officeDocument/2006/relationships/notesSlide" Target="../notesSlides/notesSlide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jpeg"/><Relationship Id="rId3" Type="http://schemas.openxmlformats.org/officeDocument/2006/relationships/slideLayout" Target="../slideLayouts/slideLayout99.xml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tags" Target="../tags/tag14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.emf"/><Relationship Id="rId11" Type="http://schemas.openxmlformats.org/officeDocument/2006/relationships/image" Target="../media/image40.png"/><Relationship Id="rId5" Type="http://schemas.openxmlformats.org/officeDocument/2006/relationships/oleObject" Target="../embeddings/oleObject7.bin"/><Relationship Id="rId10" Type="http://schemas.openxmlformats.org/officeDocument/2006/relationships/image" Target="../media/image39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38.png"/><Relationship Id="rId14" Type="http://schemas.openxmlformats.org/officeDocument/2006/relationships/image" Target="../media/image43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slideLayout" Target="../slideLayouts/slideLayout60.xml"/><Relationship Id="rId7" Type="http://schemas.openxmlformats.org/officeDocument/2006/relationships/image" Target="../media/image44.png"/><Relationship Id="rId2" Type="http://schemas.openxmlformats.org/officeDocument/2006/relationships/tags" Target="../tags/tag15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.emf"/><Relationship Id="rId11" Type="http://schemas.openxmlformats.org/officeDocument/2006/relationships/image" Target="../media/image48.jpeg"/><Relationship Id="rId5" Type="http://schemas.openxmlformats.org/officeDocument/2006/relationships/oleObject" Target="../embeddings/oleObject8.bin"/><Relationship Id="rId10" Type="http://schemas.openxmlformats.org/officeDocument/2006/relationships/image" Target="../media/image47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slideLayout" Target="../slideLayouts/slideLayout60.xml"/><Relationship Id="rId7" Type="http://schemas.openxmlformats.org/officeDocument/2006/relationships/image" Target="../media/image49.png"/><Relationship Id="rId2" Type="http://schemas.openxmlformats.org/officeDocument/2006/relationships/tags" Target="../tags/tag16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9.bin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5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6.jpeg"/><Relationship Id="rId3" Type="http://schemas.openxmlformats.org/officeDocument/2006/relationships/slideLayout" Target="../slideLayouts/slideLayout60.xml"/><Relationship Id="rId7" Type="http://schemas.openxmlformats.org/officeDocument/2006/relationships/image" Target="../media/image52.png"/><Relationship Id="rId12" Type="http://schemas.openxmlformats.org/officeDocument/2006/relationships/image" Target="../media/image55.jpeg"/><Relationship Id="rId2" Type="http://schemas.openxmlformats.org/officeDocument/2006/relationships/tags" Target="../tags/tag1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.emf"/><Relationship Id="rId11" Type="http://schemas.openxmlformats.org/officeDocument/2006/relationships/image" Target="../media/image54.png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38.png"/><Relationship Id="rId4" Type="http://schemas.openxmlformats.org/officeDocument/2006/relationships/notesSlide" Target="../notesSlides/notesSlide10.xml"/><Relationship Id="rId9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slideLayout" Target="../slideLayouts/slideLayout60.xml"/><Relationship Id="rId7" Type="http://schemas.openxmlformats.org/officeDocument/2006/relationships/image" Target="../media/image57.jpeg"/><Relationship Id="rId2" Type="http://schemas.openxmlformats.org/officeDocument/2006/relationships/tags" Target="../tags/tag18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1.bin"/><Relationship Id="rId4" Type="http://schemas.openxmlformats.org/officeDocument/2006/relationships/notesSlide" Target="../notesSlides/notesSlide11.xml"/><Relationship Id="rId9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0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0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0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itl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line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4572000" y="3644900"/>
            <a:ext cx="4284663" cy="18019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Стратегия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стандартизации требований к надежности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трубопроводного транспорта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ПАО «Газпром нефть»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545353"/>
                </a:solidFill>
              </a:rPr>
              <a:t/>
            </a:r>
            <a:br>
              <a:rPr lang="ru-RU" dirty="0">
                <a:solidFill>
                  <a:srgbClr val="545353"/>
                </a:solidFill>
              </a:rPr>
            </a:br>
            <a:endParaRPr lang="ru-RU" dirty="0"/>
          </a:p>
        </p:txBody>
      </p:sp>
      <p:sp>
        <p:nvSpPr>
          <p:cNvPr id="3" name="Date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ru-RU" dirty="0" smtClean="0"/>
              <a:t>15.03.2017</a:t>
            </a:r>
            <a:endParaRPr lang="ru-RU" dirty="0" smtClean="0"/>
          </a:p>
        </p:txBody>
      </p:sp>
      <p:sp>
        <p:nvSpPr>
          <p:cNvPr id="4" name="Author"/>
          <p:cNvSpPr>
            <a:spLocks noGrp="1"/>
          </p:cNvSpPr>
          <p:nvPr>
            <p:ph type="body" sz="quarter" idx="10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ru-RU" dirty="0" smtClean="0"/>
              <a:t>Максимов Геннадий Львович</a:t>
            </a:r>
            <a:endParaRPr lang="ru-RU" dirty="0"/>
          </a:p>
        </p:txBody>
      </p:sp>
      <p:sp>
        <p:nvSpPr>
          <p:cNvPr id="5" name="Unit"/>
          <p:cNvSpPr>
            <a:spLocks noGrp="1"/>
          </p:cNvSpPr>
          <p:nvPr>
            <p:ph type="body" sz="quarter" idx="11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ru-RU" dirty="0" smtClean="0"/>
              <a:t>УЭТС</a:t>
            </a:r>
            <a:endParaRPr lang="ru-RU" dirty="0"/>
          </a:p>
        </p:txBody>
      </p:sp>
      <p:sp>
        <p:nvSpPr>
          <p:cNvPr id="6" name="Enterprise"/>
          <p:cNvSpPr>
            <a:spLocks noGrp="1"/>
          </p:cNvSpPr>
          <p:nvPr>
            <p:ph type="body" sz="quarter" idx="12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ru-RU" dirty="0" smtClean="0"/>
              <a:t>ДДНГ</a:t>
            </a:r>
            <a:endParaRPr lang="ru-RU" dirty="0"/>
          </a:p>
        </p:txBody>
      </p:sp>
      <p:sp>
        <p:nvSpPr>
          <p:cNvPr id="7" name="Headline"/>
          <p:cNvSpPr txBox="1">
            <a:spLocks/>
          </p:cNvSpPr>
          <p:nvPr/>
        </p:nvSpPr>
        <p:spPr>
          <a:xfrm>
            <a:off x="2843808" y="656692"/>
            <a:ext cx="4284663" cy="216058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600" kern="1200" cap="none" baseline="0">
                <a:solidFill>
                  <a:schemeClr val="bg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ru-RU" dirty="0">
              <a:solidFill>
                <a:srgbClr val="54535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72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7524" y="404664"/>
            <a:ext cx="8569326" cy="607021"/>
          </a:xfrm>
        </p:spPr>
        <p:txBody>
          <a:bodyPr/>
          <a:lstStyle/>
          <a:p>
            <a:r>
              <a:rPr lang="ru-RU" sz="2000" dirty="0" smtClean="0">
                <a:latin typeface="+mn-lt"/>
              </a:rPr>
              <a:t>ВИД219: Выявленные наружные дефекты</a:t>
            </a:r>
            <a:endParaRPr lang="ru-RU" sz="2000" dirty="0">
              <a:latin typeface="+mn-lt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47" b="29153"/>
          <a:stretch/>
        </p:blipFill>
        <p:spPr bwMode="auto">
          <a:xfrm>
            <a:off x="395536" y="1196752"/>
            <a:ext cx="3612198" cy="1957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80"/>
          <a:stretch/>
        </p:blipFill>
        <p:spPr bwMode="auto">
          <a:xfrm>
            <a:off x="4788024" y="1180452"/>
            <a:ext cx="3528392" cy="1933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98"/>
          <a:stretch/>
        </p:blipFill>
        <p:spPr bwMode="auto">
          <a:xfrm>
            <a:off x="486739" y="3717031"/>
            <a:ext cx="3520995" cy="2227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3" t="20862" r="9412"/>
          <a:stretch/>
        </p:blipFill>
        <p:spPr bwMode="auto">
          <a:xfrm>
            <a:off x="4788024" y="3770357"/>
            <a:ext cx="3528392" cy="2120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804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7525" y="453144"/>
            <a:ext cx="8569326" cy="607021"/>
          </a:xfrm>
        </p:spPr>
        <p:txBody>
          <a:bodyPr/>
          <a:lstStyle/>
          <a:p>
            <a:r>
              <a:rPr lang="ru-RU" sz="2400" dirty="0"/>
              <a:t> </a:t>
            </a:r>
            <a:r>
              <a:rPr lang="ru-RU" sz="2000" dirty="0" smtClean="0">
                <a:latin typeface="+mn-lt"/>
              </a:rPr>
              <a:t>Дефекты с развитием трещин</a:t>
            </a:r>
            <a:endParaRPr lang="ru-RU" sz="2000" dirty="0">
              <a:latin typeface="+mn-l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524" y="1268760"/>
            <a:ext cx="2314017" cy="25447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0" y="1281904"/>
            <a:ext cx="1780592" cy="2585072"/>
          </a:xfrm>
          <a:prstGeom prst="rect">
            <a:avLst/>
          </a:prstGeom>
        </p:spPr>
      </p:pic>
      <p:sp>
        <p:nvSpPr>
          <p:cNvPr id="2" name="Стрелка вправо 1"/>
          <p:cNvSpPr/>
          <p:nvPr/>
        </p:nvSpPr>
        <p:spPr>
          <a:xfrm>
            <a:off x="2771800" y="2105818"/>
            <a:ext cx="756084" cy="900100"/>
          </a:xfrm>
          <a:prstGeom prst="rightArrow">
            <a:avLst/>
          </a:prstGeom>
          <a:solidFill>
            <a:schemeClr val="accent3"/>
          </a:solidFill>
          <a:ln w="127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endParaRPr lang="ru-RU" sz="2200" dirty="0" smtClean="0">
              <a:solidFill>
                <a:schemeClr val="tx1"/>
              </a:solidFill>
            </a:endParaRPr>
          </a:p>
        </p:txBody>
      </p:sp>
      <p:pic>
        <p:nvPicPr>
          <p:cNvPr id="10" name="Рисунок 9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346" t="833" r="50329" b="10967"/>
          <a:stretch/>
        </p:blipFill>
        <p:spPr bwMode="auto">
          <a:xfrm>
            <a:off x="287525" y="4185084"/>
            <a:ext cx="2314016" cy="211119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970" b="6979"/>
          <a:stretch/>
        </p:blipFill>
        <p:spPr bwMode="auto">
          <a:xfrm rot="5400000">
            <a:off x="3526207" y="4386389"/>
            <a:ext cx="2003182" cy="18165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Стрелка вправо 11"/>
          <p:cNvSpPr/>
          <p:nvPr/>
        </p:nvSpPr>
        <p:spPr>
          <a:xfrm>
            <a:off x="2771800" y="4823414"/>
            <a:ext cx="756084" cy="900100"/>
          </a:xfrm>
          <a:prstGeom prst="rightArrow">
            <a:avLst/>
          </a:prstGeom>
          <a:solidFill>
            <a:schemeClr val="accent3"/>
          </a:solidFill>
          <a:ln w="127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endParaRPr lang="ru-RU" sz="2200" dirty="0" smtClean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8" r="3123"/>
          <a:stretch/>
        </p:blipFill>
        <p:spPr bwMode="auto">
          <a:xfrm>
            <a:off x="5436096" y="1700808"/>
            <a:ext cx="3497581" cy="1559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4" r="4284"/>
          <a:stretch/>
        </p:blipFill>
        <p:spPr bwMode="auto">
          <a:xfrm>
            <a:off x="5830224" y="4082872"/>
            <a:ext cx="2488107" cy="226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760132" y="1088740"/>
            <a:ext cx="2628292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Bef>
                <a:spcPts val="800"/>
              </a:spcBef>
            </a:pPr>
            <a:r>
              <a:rPr lang="ru-RU" sz="1200" i="1" dirty="0" smtClean="0"/>
              <a:t>из актов расследования:</a:t>
            </a:r>
          </a:p>
        </p:txBody>
      </p:sp>
    </p:spTree>
    <p:extLst>
      <p:ext uri="{BB962C8B-B14F-4D97-AF65-F5344CB8AC3E}">
        <p14:creationId xmlns:p14="http://schemas.microsoft.com/office/powerpoint/2010/main" val="227412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300841" y="404664"/>
            <a:ext cx="8569326" cy="60702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 smtClean="0"/>
              <a:t> </a:t>
            </a:r>
            <a:r>
              <a:rPr lang="ru-RU" sz="2000" dirty="0">
                <a:latin typeface="+mn-lt"/>
              </a:rPr>
              <a:t>Н</a:t>
            </a:r>
            <a:r>
              <a:rPr lang="ru-RU" sz="2000" dirty="0" smtClean="0">
                <a:latin typeface="+mn-lt"/>
              </a:rPr>
              <a:t>есоответствия на стадии строительства (114-159-219 мм)</a:t>
            </a:r>
            <a:endParaRPr lang="ru-RU" sz="2000" dirty="0">
              <a:latin typeface="+mn-lt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314347" y="1304764"/>
            <a:ext cx="4464496" cy="5013264"/>
            <a:chOff x="323528" y="1152637"/>
            <a:chExt cx="4464496" cy="5013264"/>
          </a:xfrm>
        </p:grpSpPr>
        <p:grpSp>
          <p:nvGrpSpPr>
            <p:cNvPr id="12" name="Группа 11"/>
            <p:cNvGrpSpPr/>
            <p:nvPr/>
          </p:nvGrpSpPr>
          <p:grpSpPr>
            <a:xfrm>
              <a:off x="323528" y="1152637"/>
              <a:ext cx="4464496" cy="5013264"/>
              <a:chOff x="323528" y="1152637"/>
              <a:chExt cx="4464496" cy="5013264"/>
            </a:xfrm>
          </p:grpSpPr>
          <p:pic>
            <p:nvPicPr>
              <p:cNvPr id="13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330"/>
              <a:stretch/>
            </p:blipFill>
            <p:spPr bwMode="auto">
              <a:xfrm>
                <a:off x="323528" y="1152637"/>
                <a:ext cx="4464496" cy="42866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" name="Picture 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3528" y="4257091"/>
                <a:ext cx="4446134" cy="19088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cxnSp>
          <p:nvCxnSpPr>
            <p:cNvPr id="6" name="Прямая соединительная линия 5"/>
            <p:cNvCxnSpPr/>
            <p:nvPr/>
          </p:nvCxnSpPr>
          <p:spPr>
            <a:xfrm>
              <a:off x="323528" y="4234790"/>
              <a:ext cx="4446134" cy="0"/>
            </a:xfrm>
            <a:prstGeom prst="line">
              <a:avLst/>
            </a:prstGeom>
            <a:ln w="34925">
              <a:solidFill>
                <a:schemeClr val="accent3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Группа 18"/>
          <p:cNvGrpSpPr/>
          <p:nvPr/>
        </p:nvGrpSpPr>
        <p:grpSpPr>
          <a:xfrm>
            <a:off x="314347" y="1334196"/>
            <a:ext cx="4464496" cy="5013264"/>
            <a:chOff x="323528" y="1152637"/>
            <a:chExt cx="4464496" cy="5013264"/>
          </a:xfrm>
        </p:grpSpPr>
        <p:grpSp>
          <p:nvGrpSpPr>
            <p:cNvPr id="20" name="Группа 19"/>
            <p:cNvGrpSpPr/>
            <p:nvPr/>
          </p:nvGrpSpPr>
          <p:grpSpPr>
            <a:xfrm>
              <a:off x="323528" y="1152637"/>
              <a:ext cx="4464496" cy="5013264"/>
              <a:chOff x="323528" y="1152637"/>
              <a:chExt cx="4464496" cy="5013264"/>
            </a:xfrm>
          </p:grpSpPr>
          <p:pic>
            <p:nvPicPr>
              <p:cNvPr id="22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330"/>
              <a:stretch/>
            </p:blipFill>
            <p:spPr bwMode="auto">
              <a:xfrm>
                <a:off x="323528" y="1152637"/>
                <a:ext cx="4464496" cy="42866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" name="Picture 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3528" y="4257091"/>
                <a:ext cx="4446134" cy="19088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cxnSp>
          <p:nvCxnSpPr>
            <p:cNvPr id="21" name="Прямая соединительная линия 20"/>
            <p:cNvCxnSpPr/>
            <p:nvPr/>
          </p:nvCxnSpPr>
          <p:spPr>
            <a:xfrm>
              <a:off x="323528" y="4234790"/>
              <a:ext cx="4446134" cy="0"/>
            </a:xfrm>
            <a:prstGeom prst="line">
              <a:avLst/>
            </a:prstGeom>
            <a:ln w="34925">
              <a:solidFill>
                <a:schemeClr val="accent3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Box 10"/>
          <p:cNvSpPr txBox="1"/>
          <p:nvPr/>
        </p:nvSpPr>
        <p:spPr>
          <a:xfrm>
            <a:off x="314347" y="1089319"/>
            <a:ext cx="4410053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spcBef>
                <a:spcPts val="800"/>
              </a:spcBef>
            </a:pPr>
            <a:r>
              <a:rPr lang="ru-RU" sz="1200" dirty="0" smtClean="0"/>
              <a:t>Проходное сечение трубопроводов (по профилеметрии)</a:t>
            </a:r>
          </a:p>
        </p:txBody>
      </p:sp>
      <p:pic>
        <p:nvPicPr>
          <p:cNvPr id="1030" name="Picture 6" descr="\\gazprom-neft.local\dfs\Газпром нефть\Папки пользователей\Личные папки\Nosov.FV\Desktop\ФОТО ВИД\Хантос_отвод ВНП\S_20161124_17401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5" r="19398"/>
          <a:stretch/>
        </p:blipFill>
        <p:spPr bwMode="auto">
          <a:xfrm>
            <a:off x="5436096" y="1366318"/>
            <a:ext cx="2839561" cy="2318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293035"/>
            <a:ext cx="2939696" cy="165519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Стрелка вправо 28"/>
          <p:cNvSpPr/>
          <p:nvPr/>
        </p:nvSpPr>
        <p:spPr>
          <a:xfrm rot="5400000">
            <a:off x="6557182" y="3615110"/>
            <a:ext cx="597388" cy="758462"/>
          </a:xfrm>
          <a:prstGeom prst="rightArrow">
            <a:avLst/>
          </a:prstGeom>
          <a:solidFill>
            <a:schemeClr val="accent3"/>
          </a:solidFill>
          <a:ln w="127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endParaRPr lang="ru-RU" sz="22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746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0665299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0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Заголовок 2"/>
          <p:cNvSpPr txBox="1">
            <a:spLocks/>
          </p:cNvSpPr>
          <p:nvPr/>
        </p:nvSpPr>
        <p:spPr>
          <a:xfrm>
            <a:off x="439737" y="197024"/>
            <a:ext cx="8569326" cy="60702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>
              <a:solidFill>
                <a:srgbClr val="004077"/>
              </a:solidFill>
            </a:endParaRPr>
          </a:p>
        </p:txBody>
      </p:sp>
      <p:pic>
        <p:nvPicPr>
          <p:cNvPr id="1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1733059"/>
            <a:ext cx="3420380" cy="34203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980" y="1304764"/>
            <a:ext cx="4059452" cy="4693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Равно 1"/>
          <p:cNvSpPr/>
          <p:nvPr/>
        </p:nvSpPr>
        <p:spPr>
          <a:xfrm>
            <a:off x="3779912" y="3545164"/>
            <a:ext cx="432048" cy="504056"/>
          </a:xfrm>
          <a:prstGeom prst="mathEqual">
            <a:avLst/>
          </a:prstGeom>
          <a:solidFill>
            <a:srgbClr val="FF0000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endParaRPr lang="ru-RU" sz="2200" dirty="0" smtClean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10971" y="3443249"/>
            <a:ext cx="162018" cy="70788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Bef>
                <a:spcPts val="800"/>
              </a:spcBef>
            </a:pPr>
            <a:r>
              <a:rPr lang="en-US" sz="4000" b="1" dirty="0" smtClean="0">
                <a:solidFill>
                  <a:srgbClr val="FF0000"/>
                </a:solidFill>
              </a:rPr>
              <a:t>?</a:t>
            </a:r>
            <a:endParaRPr lang="ru-RU" sz="4000" b="1" dirty="0" smtClean="0">
              <a:solidFill>
                <a:srgbClr val="FF0000"/>
              </a:solidFill>
            </a:endParaRPr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219150" y="440668"/>
            <a:ext cx="8569326" cy="60702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 smtClean="0"/>
              <a:t> </a:t>
            </a:r>
            <a:r>
              <a:rPr lang="ru-RU" sz="2000" dirty="0" smtClean="0">
                <a:latin typeface="+mn-lt"/>
              </a:rPr>
              <a:t>Несоответствие ожиданий потребителя  и результата</a:t>
            </a:r>
            <a:endParaRPr lang="ru-RU" sz="2000" dirty="0"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3548" y="5481228"/>
            <a:ext cx="5076564" cy="73866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Bef>
                <a:spcPts val="800"/>
              </a:spcBef>
            </a:pPr>
            <a:r>
              <a:rPr lang="ru-RU" sz="1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Существующая система технических требований к трубным изделиям нормирует требования к заводским технологиям, основанным на возможностях производителя.</a:t>
            </a:r>
          </a:p>
        </p:txBody>
      </p:sp>
      <p:sp>
        <p:nvSpPr>
          <p:cNvPr id="6" name="TextBox 5"/>
          <p:cNvSpPr txBox="1"/>
          <p:nvPr/>
        </p:nvSpPr>
        <p:spPr>
          <a:xfrm rot="16200000">
            <a:off x="6495691" y="3389842"/>
            <a:ext cx="4242827" cy="5232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Bef>
                <a:spcPts val="800"/>
              </a:spcBef>
            </a:pPr>
            <a:r>
              <a:rPr lang="ru-RU" sz="2800" dirty="0" smtClean="0">
                <a:solidFill>
                  <a:srgbClr val="FF0000"/>
                </a:solidFill>
              </a:rPr>
              <a:t>Не уверен-не применяй!</a:t>
            </a:r>
          </a:p>
        </p:txBody>
      </p:sp>
    </p:spTree>
    <p:extLst>
      <p:ext uri="{BB962C8B-B14F-4D97-AF65-F5344CB8AC3E}">
        <p14:creationId xmlns:p14="http://schemas.microsoft.com/office/powerpoint/2010/main" val="356181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32756"/>
            <a:ext cx="3726013" cy="4862676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052" y="1189646"/>
            <a:ext cx="3692860" cy="4948895"/>
          </a:xfrm>
          <a:prstGeom prst="rect">
            <a:avLst/>
          </a:prstGeom>
          <a:noFill/>
          <a:ln w="9525">
            <a:solidFill>
              <a:schemeClr val="accent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79712" y="3248980"/>
            <a:ext cx="422846" cy="108012"/>
          </a:xfrm>
          <a:prstGeom prst="rect">
            <a:avLst/>
          </a:prstGeom>
          <a:solidFill>
            <a:srgbClr val="FFFF00">
              <a:alpha val="16000"/>
            </a:srgbClr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endParaRPr lang="ru-RU" sz="2200" dirty="0" smtClean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88224" y="3250522"/>
            <a:ext cx="1224136" cy="108012"/>
          </a:xfrm>
          <a:prstGeom prst="rect">
            <a:avLst/>
          </a:prstGeom>
          <a:solidFill>
            <a:srgbClr val="FFFF00">
              <a:alpha val="16000"/>
            </a:srgbClr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endParaRPr lang="ru-RU" sz="2200" dirty="0" smtClean="0">
              <a:solidFill>
                <a:schemeClr val="tx1"/>
              </a:solidFill>
            </a:endParaRP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287524" y="404664"/>
            <a:ext cx="8569326" cy="60702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 smtClean="0"/>
              <a:t> </a:t>
            </a:r>
            <a:r>
              <a:rPr lang="ru-RU" sz="2000" dirty="0" smtClean="0">
                <a:latin typeface="+mn-lt"/>
              </a:rPr>
              <a:t>Классификаторы потребительских свойств трубной продукции</a:t>
            </a:r>
            <a:endParaRPr lang="ru-RU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4169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1638602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3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Заголовок 2"/>
          <p:cNvSpPr txBox="1">
            <a:spLocks/>
          </p:cNvSpPr>
          <p:nvPr/>
        </p:nvSpPr>
        <p:spPr>
          <a:xfrm>
            <a:off x="439737" y="197024"/>
            <a:ext cx="8569326" cy="60702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>
              <a:solidFill>
                <a:srgbClr val="004077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" y="1143000"/>
            <a:ext cx="794385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2"/>
          <p:cNvSpPr txBox="1">
            <a:spLocks/>
          </p:cNvSpPr>
          <p:nvPr/>
        </p:nvSpPr>
        <p:spPr>
          <a:xfrm>
            <a:off x="287337" y="440668"/>
            <a:ext cx="8569326" cy="60702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 smtClean="0"/>
              <a:t> </a:t>
            </a:r>
            <a:r>
              <a:rPr lang="ru-RU" sz="2000" dirty="0" smtClean="0">
                <a:latin typeface="+mn-lt"/>
              </a:rPr>
              <a:t>Оценка видов воздействий по стадиям жизненного цикла</a:t>
            </a:r>
            <a:endParaRPr lang="ru-RU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8798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8376820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9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Заголовок 2"/>
          <p:cNvSpPr txBox="1">
            <a:spLocks/>
          </p:cNvSpPr>
          <p:nvPr/>
        </p:nvSpPr>
        <p:spPr>
          <a:xfrm>
            <a:off x="439737" y="197024"/>
            <a:ext cx="8569326" cy="60702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>
              <a:solidFill>
                <a:srgbClr val="004077"/>
              </a:solidFill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67" b="3100"/>
          <a:stretch/>
        </p:blipFill>
        <p:spPr bwMode="auto">
          <a:xfrm>
            <a:off x="323528" y="1469950"/>
            <a:ext cx="8609584" cy="4479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323528" y="440668"/>
            <a:ext cx="8569326" cy="60702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 smtClean="0"/>
              <a:t> </a:t>
            </a:r>
            <a:r>
              <a:rPr lang="ru-RU" sz="2000" dirty="0" smtClean="0">
                <a:latin typeface="+mn-lt"/>
              </a:rPr>
              <a:t>Оценка видов воздействий по стадиям жизненного цикла</a:t>
            </a:r>
            <a:endParaRPr lang="ru-RU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05429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699996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3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228" y="3150018"/>
            <a:ext cx="2268061" cy="3197442"/>
          </a:xfrm>
          <a:prstGeom prst="rect">
            <a:avLst/>
          </a:prstGeom>
          <a:noFill/>
          <a:ln w="9525">
            <a:solidFill>
              <a:schemeClr val="accent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340875"/>
            <a:ext cx="2278284" cy="3119812"/>
          </a:xfrm>
          <a:prstGeom prst="rect">
            <a:avLst/>
          </a:prstGeom>
          <a:noFill/>
          <a:ln w="9525">
            <a:solidFill>
              <a:schemeClr val="accent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4" r="4456" b="7173"/>
          <a:stretch/>
        </p:blipFill>
        <p:spPr bwMode="auto">
          <a:xfrm>
            <a:off x="445751" y="1880828"/>
            <a:ext cx="3124151" cy="4693415"/>
          </a:xfrm>
          <a:prstGeom prst="rect">
            <a:avLst/>
          </a:prstGeom>
          <a:noFill/>
          <a:ln w="9525">
            <a:solidFill>
              <a:schemeClr val="accent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299" y="2188000"/>
            <a:ext cx="2160125" cy="3049933"/>
          </a:xfrm>
          <a:prstGeom prst="rect">
            <a:avLst/>
          </a:prstGeom>
          <a:noFill/>
          <a:ln w="9525">
            <a:solidFill>
              <a:schemeClr val="accent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Стрелка вправо 8"/>
          <p:cNvSpPr/>
          <p:nvPr/>
        </p:nvSpPr>
        <p:spPr>
          <a:xfrm>
            <a:off x="3923928" y="3576692"/>
            <a:ext cx="525380" cy="758462"/>
          </a:xfrm>
          <a:prstGeom prst="rightArrow">
            <a:avLst/>
          </a:prstGeom>
          <a:solidFill>
            <a:schemeClr val="accent3"/>
          </a:solidFill>
          <a:ln w="127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endParaRPr lang="ru-RU" sz="2200" dirty="0" smtClean="0">
              <a:solidFill>
                <a:schemeClr val="tx1"/>
              </a:solidFill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592137" y="349424"/>
            <a:ext cx="8569326" cy="60702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latin typeface="+mn-lt"/>
              </a:rPr>
              <a:t>Требования к объектам и их компонентам</a:t>
            </a:r>
            <a:endParaRPr lang="ru-RU" sz="2000" dirty="0">
              <a:latin typeface="+mn-lt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00" t="32928" r="19626" b="8024"/>
          <a:stretch/>
        </p:blipFill>
        <p:spPr bwMode="auto">
          <a:xfrm>
            <a:off x="4880173" y="2482422"/>
            <a:ext cx="1456024" cy="4498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0" descr="prod_bog_03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00" t="6919" r="1648" b="3452"/>
          <a:stretch/>
        </p:blipFill>
        <p:spPr bwMode="auto">
          <a:xfrm>
            <a:off x="7148032" y="1454136"/>
            <a:ext cx="1167046" cy="780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 descr="\\gazprom-neft.local\dfs\Газпром нефть\Папки пользователей\Личные папки\Nosov.FV\Desktop\ФОТО ВИД\КПП СОД\МК в ГПНО\IMG_4588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0" t="12319" r="41360" b="20110"/>
          <a:stretch/>
        </p:blipFill>
        <p:spPr bwMode="auto">
          <a:xfrm>
            <a:off x="7731555" y="5196678"/>
            <a:ext cx="979998" cy="11453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Content Placeholder 6" descr="crew_wide.jpg"/>
          <p:cNvPicPr>
            <a:picLocks noChangeAspect="1"/>
          </p:cNvPicPr>
          <p:nvPr/>
        </p:nvPicPr>
        <p:blipFill rotWithShape="1">
          <a:blip r:embed="rId14"/>
          <a:srcRect t="10692" b="6519"/>
          <a:stretch/>
        </p:blipFill>
        <p:spPr>
          <a:xfrm>
            <a:off x="935596" y="2239035"/>
            <a:ext cx="1961347" cy="10394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9443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7794597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6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1" t="19189" r="19643"/>
          <a:stretch/>
        </p:blipFill>
        <p:spPr bwMode="auto">
          <a:xfrm>
            <a:off x="4697337" y="1195799"/>
            <a:ext cx="1778893" cy="1835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2"/>
          <p:cNvSpPr txBox="1">
            <a:spLocks/>
          </p:cNvSpPr>
          <p:nvPr/>
        </p:nvSpPr>
        <p:spPr>
          <a:xfrm>
            <a:off x="251520" y="440668"/>
            <a:ext cx="8569326" cy="60702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latin typeface="+mn-lt"/>
              </a:rPr>
              <a:t>Новые требования к соединительным деталям </a:t>
            </a:r>
            <a:endParaRPr lang="ru-RU" sz="2000" dirty="0">
              <a:latin typeface="+mn-lt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67760"/>
            <a:ext cx="4103055" cy="3350508"/>
          </a:xfrm>
          <a:prstGeom prst="rect">
            <a:avLst/>
          </a:prstGeom>
          <a:noFill/>
          <a:ln w="9525">
            <a:solidFill>
              <a:schemeClr val="accent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4932040" y="4839668"/>
            <a:ext cx="4211960" cy="128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4871462"/>
            <a:ext cx="4058762" cy="1256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4" descr="E:\реклама\Фото оборудования БМЗ\Отводы.JP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2" r="4308" b="5961"/>
          <a:stretch/>
        </p:blipFill>
        <p:spPr bwMode="auto">
          <a:xfrm>
            <a:off x="6012160" y="2612050"/>
            <a:ext cx="2628292" cy="1756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456158" y="4725144"/>
            <a:ext cx="3746112" cy="1622315"/>
            <a:chOff x="5220072" y="4517709"/>
            <a:chExt cx="4268242" cy="1971072"/>
          </a:xfrm>
        </p:grpSpPr>
        <p:cxnSp>
          <p:nvCxnSpPr>
            <p:cNvPr id="4" name="Прямая соединительная линия 3"/>
            <p:cNvCxnSpPr/>
            <p:nvPr/>
          </p:nvCxnSpPr>
          <p:spPr>
            <a:xfrm>
              <a:off x="5220072" y="4725144"/>
              <a:ext cx="3746112" cy="1763637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flipV="1">
              <a:off x="5220072" y="4517709"/>
              <a:ext cx="4268242" cy="1603773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Стрелка вправо 18"/>
          <p:cNvSpPr/>
          <p:nvPr/>
        </p:nvSpPr>
        <p:spPr>
          <a:xfrm>
            <a:off x="4330291" y="5101659"/>
            <a:ext cx="597388" cy="758462"/>
          </a:xfrm>
          <a:prstGeom prst="rightArrow">
            <a:avLst/>
          </a:prstGeom>
          <a:solidFill>
            <a:schemeClr val="accent3"/>
          </a:solidFill>
          <a:ln w="127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endParaRPr lang="ru-RU" sz="22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95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8290274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116632"/>
            <a:ext cx="8569326" cy="607021"/>
          </a:xfrm>
        </p:spPr>
        <p:txBody>
          <a:bodyPr/>
          <a:lstStyle/>
          <a:p>
            <a:r>
              <a:rPr lang="ru-RU" sz="2400" dirty="0"/>
              <a:t>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287524" y="404664"/>
            <a:ext cx="8569326" cy="60702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 smtClean="0"/>
              <a:t> </a:t>
            </a:r>
            <a:r>
              <a:rPr lang="ru-RU" sz="2000" dirty="0" smtClean="0">
                <a:latin typeface="+mn-lt"/>
              </a:rPr>
              <a:t>Новые требования к защитным покрытиям и их испытаниям</a:t>
            </a:r>
            <a:endParaRPr lang="ru-RU" sz="2000" dirty="0">
              <a:latin typeface="+mn-lt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2" b="3076"/>
          <a:stretch/>
        </p:blipFill>
        <p:spPr bwMode="auto">
          <a:xfrm>
            <a:off x="5436096" y="1268760"/>
            <a:ext cx="3264607" cy="4808190"/>
          </a:xfrm>
          <a:prstGeom prst="rect">
            <a:avLst/>
          </a:prstGeom>
          <a:noFill/>
          <a:ln w="9525">
            <a:solidFill>
              <a:schemeClr val="accent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693"/>
          <a:stretch/>
        </p:blipFill>
        <p:spPr bwMode="auto">
          <a:xfrm rot="5400000">
            <a:off x="1319806" y="2656251"/>
            <a:ext cx="2885129" cy="4502636"/>
          </a:xfrm>
          <a:prstGeom prst="rect">
            <a:avLst/>
          </a:prstGeom>
          <a:noFill/>
          <a:ln w="9525">
            <a:solidFill>
              <a:schemeClr val="accent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1" name="Picture 2" descr="P904000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" t="16172" r="-398" b="-316"/>
          <a:stretch/>
        </p:blipFill>
        <p:spPr bwMode="auto">
          <a:xfrm>
            <a:off x="971600" y="1268760"/>
            <a:ext cx="3331384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887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42382" y="40558"/>
            <a:ext cx="8714094" cy="94017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spcBef>
                <a:spcPct val="0"/>
              </a:spcBef>
              <a:buNone/>
              <a:defRPr sz="2000">
                <a:solidFill>
                  <a:srgbClr val="004077"/>
                </a:solidFill>
                <a:ea typeface="+mj-ea"/>
                <a:cs typeface="+mj-cs"/>
              </a:defRPr>
            </a:lvl1pPr>
          </a:lstStyle>
          <a:p>
            <a:r>
              <a:rPr lang="en-US" dirty="0" smtClean="0"/>
              <a:t>     </a:t>
            </a:r>
            <a:r>
              <a:rPr lang="ru-RU" dirty="0" smtClean="0"/>
              <a:t>Общее </a:t>
            </a:r>
            <a:r>
              <a:rPr lang="ru-RU" dirty="0" smtClean="0"/>
              <a:t>состояние трубопроводного транспорта НК РФ</a:t>
            </a:r>
            <a:endParaRPr lang="ru-RU" dirty="0"/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2826269"/>
              </p:ext>
            </p:extLst>
          </p:nvPr>
        </p:nvGraphicFramePr>
        <p:xfrm>
          <a:off x="683568" y="1232756"/>
          <a:ext cx="8028892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34097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8883343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7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36163">
            <a:off x="1896429" y="1285356"/>
            <a:ext cx="1404156" cy="782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2"/>
          <p:cNvSpPr txBox="1">
            <a:spLocks/>
          </p:cNvSpPr>
          <p:nvPr/>
        </p:nvSpPr>
        <p:spPr>
          <a:xfrm>
            <a:off x="439737" y="197024"/>
            <a:ext cx="8569326" cy="60702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778" y="1468333"/>
            <a:ext cx="3413534" cy="48791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76872"/>
            <a:ext cx="2014086" cy="2916324"/>
          </a:xfrm>
          <a:prstGeom prst="rect">
            <a:avLst/>
          </a:prstGeom>
          <a:noFill/>
          <a:ln w="9525">
            <a:solidFill>
              <a:schemeClr val="accent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Стрелка вправо 8"/>
          <p:cNvSpPr/>
          <p:nvPr/>
        </p:nvSpPr>
        <p:spPr>
          <a:xfrm>
            <a:off x="2447763" y="2816932"/>
            <a:ext cx="525380" cy="758462"/>
          </a:xfrm>
          <a:prstGeom prst="rightArrow">
            <a:avLst/>
          </a:prstGeom>
          <a:solidFill>
            <a:srgbClr val="FF0000"/>
          </a:solidFill>
          <a:ln w="127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endParaRPr lang="ru-RU" sz="2200" dirty="0" smtClean="0">
              <a:solidFill>
                <a:schemeClr val="tx1"/>
              </a:solidFill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323528" y="437458"/>
            <a:ext cx="8569326" cy="60702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latin typeface="+mn-lt"/>
              </a:rPr>
              <a:t>От требований бизнес-потребителей к ГОСТ Р</a:t>
            </a:r>
            <a:endParaRPr lang="ru-RU" sz="2000" dirty="0">
              <a:latin typeface="+mn-lt"/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061140" y="3424031"/>
            <a:ext cx="1739753" cy="12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 descr="autoclave test cell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139" y="1365822"/>
            <a:ext cx="1739753" cy="1849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3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6" t="9530" r="10430"/>
          <a:stretch/>
        </p:blipFill>
        <p:spPr bwMode="auto">
          <a:xfrm>
            <a:off x="7072283" y="4901184"/>
            <a:ext cx="1739359" cy="1446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Стрелка вправо 17"/>
          <p:cNvSpPr/>
          <p:nvPr/>
        </p:nvSpPr>
        <p:spPr>
          <a:xfrm rot="10800000">
            <a:off x="2447763" y="3907896"/>
            <a:ext cx="525380" cy="758462"/>
          </a:xfrm>
          <a:prstGeom prst="rightArrow">
            <a:avLst/>
          </a:prstGeom>
          <a:solidFill>
            <a:schemeClr val="accent3"/>
          </a:solidFill>
          <a:ln w="127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</a:pPr>
            <a:endParaRPr lang="ru-RU" sz="22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22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906749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5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5516" y="296652"/>
            <a:ext cx="8793546" cy="6084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2"/>
          <p:cNvSpPr txBox="1">
            <a:spLocks/>
          </p:cNvSpPr>
          <p:nvPr/>
        </p:nvSpPr>
        <p:spPr>
          <a:xfrm>
            <a:off x="439737" y="197024"/>
            <a:ext cx="8569326" cy="60702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3933056"/>
            <a:ext cx="1595253" cy="228017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TextBox 3"/>
          <p:cNvSpPr txBox="1"/>
          <p:nvPr/>
        </p:nvSpPr>
        <p:spPr>
          <a:xfrm>
            <a:off x="3005933" y="1952836"/>
            <a:ext cx="4788532" cy="58477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Bef>
                <a:spcPts val="800"/>
              </a:spcBef>
            </a:pPr>
            <a:r>
              <a:rPr lang="ru-RU" sz="3200" b="1" dirty="0" smtClean="0">
                <a:solidFill>
                  <a:schemeClr val="bg1"/>
                </a:solidFill>
              </a:rPr>
              <a:t>Спасибо за внимание!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920372" y="5561947"/>
            <a:ext cx="876560" cy="58477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Bef>
                <a:spcPts val="800"/>
              </a:spcBef>
            </a:pPr>
            <a:r>
              <a:rPr lang="ru-RU" sz="3200" dirty="0" smtClean="0">
                <a:solidFill>
                  <a:srgbClr val="FF0000"/>
                </a:solidFill>
              </a:rPr>
              <a:t>ЗА!</a:t>
            </a:r>
          </a:p>
        </p:txBody>
      </p:sp>
    </p:spTree>
    <p:extLst>
      <p:ext uri="{BB962C8B-B14F-4D97-AF65-F5344CB8AC3E}">
        <p14:creationId xmlns:p14="http://schemas.microsoft.com/office/powerpoint/2010/main" val="217888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87524" y="40558"/>
            <a:ext cx="7602787" cy="94017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spcBef>
                <a:spcPct val="0"/>
              </a:spcBef>
              <a:buNone/>
              <a:defRPr sz="2000">
                <a:solidFill>
                  <a:srgbClr val="004077"/>
                </a:solidFill>
                <a:ea typeface="+mj-ea"/>
                <a:cs typeface="+mj-cs"/>
              </a:defRPr>
            </a:lvl1pPr>
          </a:lstStyle>
          <a:p>
            <a:r>
              <a:rPr lang="ru-RU" dirty="0" smtClean="0"/>
              <a:t>Усредненное распределение затрат на обеспечение надежности трубопроводов в Нефтяных Компаниях РФ</a:t>
            </a:r>
            <a:endParaRPr lang="ru-RU" dirty="0"/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1789939"/>
              </p:ext>
            </p:extLst>
          </p:nvPr>
        </p:nvGraphicFramePr>
        <p:xfrm>
          <a:off x="1007604" y="1412776"/>
          <a:ext cx="7272808" cy="3996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1839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51520" y="40558"/>
            <a:ext cx="8604956" cy="94017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spcBef>
                <a:spcPct val="0"/>
              </a:spcBef>
              <a:buNone/>
              <a:defRPr sz="2000">
                <a:solidFill>
                  <a:srgbClr val="004077"/>
                </a:solidFill>
                <a:ea typeface="+mj-ea"/>
                <a:cs typeface="+mj-cs"/>
              </a:defRPr>
            </a:lvl1pPr>
          </a:lstStyle>
          <a:p>
            <a:r>
              <a:rPr lang="ru-RU" dirty="0" smtClean="0"/>
              <a:t>Реализации проекта </a:t>
            </a:r>
            <a:r>
              <a:rPr lang="ru-RU" dirty="0"/>
              <a:t>«Чистая </a:t>
            </a:r>
            <a:r>
              <a:rPr lang="ru-RU" dirty="0" smtClean="0"/>
              <a:t>территория» 2014-2017 года. </a:t>
            </a: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3253305599"/>
              </p:ext>
            </p:extLst>
          </p:nvPr>
        </p:nvGraphicFramePr>
        <p:xfrm>
          <a:off x="287524" y="1052736"/>
          <a:ext cx="8532948" cy="35643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Rectangle 1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23528" y="5121188"/>
            <a:ext cx="8352928" cy="959681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  <p:txBody>
          <a:bodyPr wrap="square" lIns="0" tIns="36000" rIns="72000" bIns="0">
            <a:spAutoFit/>
          </a:bodyPr>
          <a:lstStyle/>
          <a:p>
            <a:pPr marL="350838" lvl="1" indent="-171450" defTabSz="912813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endParaRPr lang="ru-RU" sz="1200" dirty="0" smtClean="0">
              <a:solidFill>
                <a:srgbClr val="000000"/>
              </a:solidFill>
              <a:ea typeface="ヒラギノ角ゴ Pro W3"/>
              <a:cs typeface="ヒラギノ角ゴ Pro W3"/>
            </a:endParaRPr>
          </a:p>
          <a:p>
            <a:pPr marL="350838" lvl="1" indent="-171450" defTabSz="912813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ru-RU" sz="1200" dirty="0" smtClean="0">
                <a:solidFill>
                  <a:srgbClr val="000000"/>
                </a:solidFill>
                <a:ea typeface="ヒラギノ角ゴ Pro W3"/>
                <a:cs typeface="ヒラギノ角ゴ Pro W3"/>
              </a:rPr>
              <a:t>В результате реализации программы за 2014-2016 годы  количество отказов снижено на 14,3% </a:t>
            </a:r>
          </a:p>
          <a:p>
            <a:pPr marL="350838" lvl="1" indent="-171450" defTabSz="912813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ru-RU" sz="1200" dirty="0" smtClean="0">
                <a:solidFill>
                  <a:srgbClr val="000000"/>
                </a:solidFill>
                <a:ea typeface="ヒラギノ角ゴ Pro W3"/>
                <a:cs typeface="ヒラギノ角ゴ Pro W3"/>
              </a:rPr>
              <a:t>Затраты (САРЕХ+ОРЕХ) за 2014-2016 годы на реализацию программы составили 11,07 </a:t>
            </a:r>
            <a:r>
              <a:rPr lang="ru-RU" sz="1200" dirty="0" err="1" smtClean="0">
                <a:solidFill>
                  <a:srgbClr val="000000"/>
                </a:solidFill>
                <a:ea typeface="ヒラギノ角ゴ Pro W3"/>
                <a:cs typeface="ヒラギノ角ゴ Pro W3"/>
              </a:rPr>
              <a:t>млрд.руб</a:t>
            </a:r>
            <a:endParaRPr lang="ru-RU" sz="1200" dirty="0" smtClean="0">
              <a:solidFill>
                <a:srgbClr val="000000"/>
              </a:solidFill>
              <a:ea typeface="ヒラギノ角ゴ Pro W3"/>
              <a:cs typeface="ヒラギノ角ゴ Pro W3"/>
            </a:endParaRPr>
          </a:p>
          <a:p>
            <a:pPr marL="350838" lvl="1" indent="-171450" defTabSz="912813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ru-RU" sz="1200" dirty="0" smtClean="0">
                <a:solidFill>
                  <a:srgbClr val="000000"/>
                </a:solidFill>
                <a:ea typeface="ヒラギノ角ゴ Pro W3"/>
                <a:cs typeface="ヒラギノ角ゴ Pro W3"/>
              </a:rPr>
              <a:t>Реализация проекта 2014-2017 годы позволит ПАО «Газпром нефть» войти в группу лидеров в РФ по удельному показателю.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7564" y="4844189"/>
            <a:ext cx="7704856" cy="276999"/>
          </a:xfrm>
          <a:prstGeom prst="rect">
            <a:avLst/>
          </a:prstGeom>
          <a:solidFill>
            <a:srgbClr val="4F81BD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prstClr val="white"/>
                </a:solidFill>
                <a:cs typeface="Arial" pitchFamily="34" charset="0"/>
              </a:rPr>
              <a:t>ОСНОВНЫЕ ПОКАЗАТЕЛИ РЕАЛИЗАЦИИ</a:t>
            </a:r>
            <a:endParaRPr lang="ru-RU" sz="1200" b="1" dirty="0">
              <a:solidFill>
                <a:prstClr val="white"/>
              </a:solidFill>
              <a:cs typeface="Arial" pitchFamily="34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6588224" y="1154645"/>
            <a:ext cx="0" cy="2778411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943105" y="1130260"/>
            <a:ext cx="993862" cy="276999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200" b="1" dirty="0" smtClean="0">
                <a:solidFill>
                  <a:srgbClr val="3C3C3C"/>
                </a:solidFill>
              </a:rPr>
              <a:t>Факт </a:t>
            </a:r>
            <a:r>
              <a:rPr lang="ru-RU" sz="1200" b="1" dirty="0">
                <a:solidFill>
                  <a:srgbClr val="3C3C3C"/>
                </a:solidFill>
              </a:rPr>
              <a:t> </a:t>
            </a:r>
            <a:r>
              <a:rPr lang="ru-RU" sz="1200" b="1" dirty="0" smtClean="0">
                <a:solidFill>
                  <a:srgbClr val="3C3C3C"/>
                </a:solidFill>
              </a:rPr>
              <a:t>по ГПН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948264" y="1162710"/>
            <a:ext cx="669607" cy="276999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200" b="1" dirty="0" smtClean="0">
                <a:solidFill>
                  <a:srgbClr val="3C3C3C"/>
                </a:solidFill>
              </a:rPr>
              <a:t>Прогноз </a:t>
            </a:r>
          </a:p>
        </p:txBody>
      </p:sp>
    </p:spTree>
    <p:extLst>
      <p:ext uri="{BB962C8B-B14F-4D97-AF65-F5344CB8AC3E}">
        <p14:creationId xmlns:p14="http://schemas.microsoft.com/office/powerpoint/2010/main" val="44997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27074" y="404664"/>
            <a:ext cx="8569326" cy="607021"/>
          </a:xfrm>
        </p:spPr>
        <p:txBody>
          <a:bodyPr/>
          <a:lstStyle/>
          <a:p>
            <a:r>
              <a:rPr lang="ru-RU" sz="2400" dirty="0"/>
              <a:t>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000" dirty="0" smtClean="0">
                <a:latin typeface="+mn-lt"/>
              </a:rPr>
              <a:t>Общие сведения о результатах контроля трубной продукции в 2016 г.</a:t>
            </a:r>
            <a:endParaRPr lang="ru-RU" sz="2000" dirty="0">
              <a:latin typeface="+mn-lt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37" y="1556792"/>
            <a:ext cx="8676456" cy="3565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379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7524" y="404664"/>
            <a:ext cx="8569326" cy="607021"/>
          </a:xfrm>
        </p:spPr>
        <p:txBody>
          <a:bodyPr/>
          <a:lstStyle/>
          <a:p>
            <a:r>
              <a:rPr lang="ru-RU" sz="2400" dirty="0"/>
              <a:t> </a:t>
            </a:r>
            <a:r>
              <a:rPr lang="ru-RU" sz="2000" dirty="0" smtClean="0">
                <a:latin typeface="+mn-lt"/>
              </a:rPr>
              <a:t>Примеры несоответствий при изготовлении труб</a:t>
            </a:r>
            <a:endParaRPr lang="ru-RU" sz="2000" dirty="0">
              <a:latin typeface="+mn-lt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32756"/>
            <a:ext cx="7848364" cy="3120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3" r="18495"/>
          <a:stretch/>
        </p:blipFill>
        <p:spPr bwMode="auto">
          <a:xfrm>
            <a:off x="733425" y="4581128"/>
            <a:ext cx="701040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3058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8815" y="440668"/>
            <a:ext cx="8569326" cy="607021"/>
          </a:xfrm>
        </p:spPr>
        <p:txBody>
          <a:bodyPr/>
          <a:lstStyle/>
          <a:p>
            <a:r>
              <a:rPr lang="ru-RU" sz="2400" dirty="0"/>
              <a:t> </a:t>
            </a:r>
            <a:r>
              <a:rPr lang="ru-RU" sz="2000" dirty="0" smtClean="0">
                <a:latin typeface="+mn-lt"/>
              </a:rPr>
              <a:t>Примеры несоответствий при изготовлении покрытий</a:t>
            </a:r>
            <a:endParaRPr lang="ru-RU" sz="2000" dirty="0">
              <a:latin typeface="+mn-lt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32756"/>
            <a:ext cx="8439900" cy="4943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94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440668"/>
            <a:ext cx="8569326" cy="607021"/>
          </a:xfrm>
        </p:spPr>
        <p:txBody>
          <a:bodyPr/>
          <a:lstStyle/>
          <a:p>
            <a:r>
              <a:rPr lang="ru-RU" sz="2000" dirty="0" smtClean="0">
                <a:latin typeface="+mn-lt"/>
              </a:rPr>
              <a:t>КБД-2П: Выявленные наружные дефекты</a:t>
            </a:r>
            <a:endParaRPr lang="ru-RU" sz="2000" dirty="0">
              <a:latin typeface="+mn-lt"/>
            </a:endParaRPr>
          </a:p>
        </p:txBody>
      </p:sp>
      <p:pic>
        <p:nvPicPr>
          <p:cNvPr id="6" name="Рисунок 5" descr="Y:\2015 КБД-1180\6.Шурфы 1180\ДИАС 2015\595.Вынгапуровское м-е_КНС-3-тврк344\фото\DSCN213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060" y="4078798"/>
            <a:ext cx="3369157" cy="2268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Y:\2015 КБД-1180\6.Шурфы 1180\ДИАС 2015\595.Вынгапуровское м-е_КНС-3-тврк344\фото\DSCN211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059" y="1196752"/>
            <a:ext cx="3369157" cy="2802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5"/>
          <a:stretch/>
        </p:blipFill>
        <p:spPr bwMode="auto">
          <a:xfrm>
            <a:off x="431540" y="1196576"/>
            <a:ext cx="3943989" cy="5150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6900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440668"/>
            <a:ext cx="8569326" cy="607021"/>
          </a:xfrm>
        </p:spPr>
        <p:txBody>
          <a:bodyPr/>
          <a:lstStyle/>
          <a:p>
            <a:r>
              <a:rPr lang="ru-RU" sz="2000" dirty="0" smtClean="0">
                <a:latin typeface="+mn-lt"/>
              </a:rPr>
              <a:t>КБД-2П: Выявленные наружные дефекты</a:t>
            </a:r>
            <a:endParaRPr lang="ru-RU" sz="2000" dirty="0">
              <a:latin typeface="+mn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99" r="4471" b="24110"/>
          <a:stretch/>
        </p:blipFill>
        <p:spPr bwMode="auto">
          <a:xfrm>
            <a:off x="385840" y="1376772"/>
            <a:ext cx="3593159" cy="2342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04" r="18523" b="12047"/>
          <a:stretch/>
        </p:blipFill>
        <p:spPr bwMode="auto">
          <a:xfrm>
            <a:off x="4788024" y="1384281"/>
            <a:ext cx="3600400" cy="2334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11" descr="Z:\2015 КБД -1180\6.Шурфы 1180\ДИАС 2015\253.Вгпр.т.вр.к.к.185,186-т.вр.к.к.184,185\фото\DSCN036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96" r="3740" b="6916"/>
          <a:stretch/>
        </p:blipFill>
        <p:spPr bwMode="auto">
          <a:xfrm>
            <a:off x="395536" y="4193272"/>
            <a:ext cx="3583463" cy="21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" t="318" r="15577" b="18575"/>
          <a:stretch/>
        </p:blipFill>
        <p:spPr bwMode="auto">
          <a:xfrm>
            <a:off x="4787632" y="4130040"/>
            <a:ext cx="3600792" cy="2217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5540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REATOR" val="powerlexis_panel_for_gpn"/>
  <p:tag name="TYPE" val="report"/>
  <p:tag name="LANG" val="rus"/>
  <p:tag name="THINKCELLPRESENTATIONDONOTDELETE" val="&lt;?xml version=&quot;1.0&quot; encoding=&quot;UTF-16&quot; standalone=&quot;yes&quot;?&gt;&#10;&lt;root reqver=&quot;17839&quot;&gt;&lt;version val=&quot;21174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mruColor&gt;&lt;m_vecMRU length=&quot;0&quot;/&gt;&lt;/m_mruColor&gt;&lt;m_mapectfillschemeMRU&gt;&lt;key val=&quot;0&quot;/&gt;&lt;elem&gt;&lt;m_nPartnerID val=&quot;530&quot;/&gt;&lt;m_nIndex val=&quot;0&quot;/&gt;&lt;/elem&gt;&lt;/m_mapectfillschemeMRU&gt;&lt;m_eweekdayFirstOfWeek val=&quot;2&quot;/&gt;&lt;m_eweekdayFirstOfWorkweek val=&quot;2&quot;/&gt;&lt;m_eweekdayFirstOfWeekend val=&quot;7&quot;/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/&gt;&lt;/CDefaultPrec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vDp8PsvoEuyAmoBN4V6d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Head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Da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uthor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Unit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Enterprise"/>
</p:tagLst>
</file>

<file path=ppt/theme/theme1.xml><?xml version="1.0" encoding="utf-8"?>
<a:theme xmlns:a="http://schemas.openxmlformats.org/drawingml/2006/main" name="gpn_report">
  <a:themeElements>
    <a:clrScheme name="ГПН">
      <a:dk1>
        <a:srgbClr val="3C3C3C"/>
      </a:dk1>
      <a:lt1>
        <a:srgbClr val="FFFFFF"/>
      </a:lt1>
      <a:dk2>
        <a:srgbClr val="000000"/>
      </a:dk2>
      <a:lt2>
        <a:srgbClr val="706F6F"/>
      </a:lt2>
      <a:accent1>
        <a:srgbClr val="004077"/>
      </a:accent1>
      <a:accent2>
        <a:srgbClr val="2FB4E9"/>
      </a:accent2>
      <a:accent3>
        <a:srgbClr val="0070BA"/>
      </a:accent3>
      <a:accent4>
        <a:srgbClr val="DADADA"/>
      </a:accent4>
      <a:accent5>
        <a:srgbClr val="AEBD15"/>
      </a:accent5>
      <a:accent6>
        <a:srgbClr val="F7A600"/>
      </a:accent6>
      <a:hlink>
        <a:srgbClr val="0070BA"/>
      </a:hlink>
      <a:folHlink>
        <a:srgbClr val="706F6F"/>
      </a:folHlink>
    </a:clrScheme>
    <a:fontScheme name="Газпром нефть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>
          <a:solidFill>
            <a:schemeClr val="accent2"/>
          </a:solidFill>
        </a:ln>
      </a:spPr>
      <a:bodyPr rtlCol="0" anchor="ctr"/>
      <a:lstStyle>
        <a:defPPr>
          <a:spcBef>
            <a:spcPts val="600"/>
          </a:spcBef>
          <a:defRPr sz="1200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lIns="0" rIns="0" rtlCol="0">
        <a:spAutoFit/>
      </a:bodyPr>
      <a:lstStyle>
        <a:defPPr>
          <a:spcBef>
            <a:spcPts val="600"/>
          </a:spcBef>
          <a:defRPr sz="1200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gpn_speech">
  <a:themeElements>
    <a:clrScheme name="ГПН">
      <a:dk1>
        <a:srgbClr val="3C3C3C"/>
      </a:dk1>
      <a:lt1>
        <a:srgbClr val="FFFFFF"/>
      </a:lt1>
      <a:dk2>
        <a:srgbClr val="000000"/>
      </a:dk2>
      <a:lt2>
        <a:srgbClr val="706F6F"/>
      </a:lt2>
      <a:accent1>
        <a:srgbClr val="004077"/>
      </a:accent1>
      <a:accent2>
        <a:srgbClr val="2FB4E9"/>
      </a:accent2>
      <a:accent3>
        <a:srgbClr val="0070BA"/>
      </a:accent3>
      <a:accent4>
        <a:srgbClr val="DADADA"/>
      </a:accent4>
      <a:accent5>
        <a:srgbClr val="AEBD15"/>
      </a:accent5>
      <a:accent6>
        <a:srgbClr val="F7A600"/>
      </a:accent6>
      <a:hlink>
        <a:srgbClr val="0070BA"/>
      </a:hlink>
      <a:folHlink>
        <a:srgbClr val="706F6F"/>
      </a:folHlink>
    </a:clrScheme>
    <a:fontScheme name="Газпром нефть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>
          <a:solidFill>
            <a:schemeClr val="accent2"/>
          </a:solidFill>
        </a:ln>
      </a:spPr>
      <a:bodyPr rtlCol="0" anchor="ctr"/>
      <a:lstStyle>
        <a:defPPr>
          <a:spcBef>
            <a:spcPts val="800"/>
          </a:spcBef>
          <a:defRPr sz="2200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lIns="0" rIns="0" rtlCol="0">
        <a:spAutoFit/>
      </a:bodyPr>
      <a:lstStyle>
        <a:defPPr>
          <a:spcBef>
            <a:spcPts val="800"/>
          </a:spcBef>
          <a:defRPr sz="2200"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1_gpn_speech">
  <a:themeElements>
    <a:clrScheme name="ГПН">
      <a:dk1>
        <a:srgbClr val="3C3C3C"/>
      </a:dk1>
      <a:lt1>
        <a:srgbClr val="FFFFFF"/>
      </a:lt1>
      <a:dk2>
        <a:srgbClr val="000000"/>
      </a:dk2>
      <a:lt2>
        <a:srgbClr val="706F6F"/>
      </a:lt2>
      <a:accent1>
        <a:srgbClr val="004077"/>
      </a:accent1>
      <a:accent2>
        <a:srgbClr val="2FB4E9"/>
      </a:accent2>
      <a:accent3>
        <a:srgbClr val="0070BA"/>
      </a:accent3>
      <a:accent4>
        <a:srgbClr val="DADADA"/>
      </a:accent4>
      <a:accent5>
        <a:srgbClr val="AEBD15"/>
      </a:accent5>
      <a:accent6>
        <a:srgbClr val="F7A600"/>
      </a:accent6>
      <a:hlink>
        <a:srgbClr val="0070BA"/>
      </a:hlink>
      <a:folHlink>
        <a:srgbClr val="706F6F"/>
      </a:folHlink>
    </a:clrScheme>
    <a:fontScheme name="Газпром нефть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>
          <a:solidFill>
            <a:schemeClr val="accent2"/>
          </a:solidFill>
        </a:ln>
      </a:spPr>
      <a:bodyPr rtlCol="0" anchor="ctr"/>
      <a:lstStyle>
        <a:defPPr>
          <a:spcBef>
            <a:spcPts val="800"/>
          </a:spcBef>
          <a:defRPr sz="2200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lIns="0" rIns="0" rtlCol="0">
        <a:spAutoFit/>
      </a:bodyPr>
      <a:lstStyle>
        <a:defPPr>
          <a:spcBef>
            <a:spcPts val="800"/>
          </a:spcBef>
          <a:defRPr sz="2200" dirty="0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2_gpn_speech">
  <a:themeElements>
    <a:clrScheme name="ГПН">
      <a:dk1>
        <a:srgbClr val="3C3C3C"/>
      </a:dk1>
      <a:lt1>
        <a:srgbClr val="FFFFFF"/>
      </a:lt1>
      <a:dk2>
        <a:srgbClr val="000000"/>
      </a:dk2>
      <a:lt2>
        <a:srgbClr val="706F6F"/>
      </a:lt2>
      <a:accent1>
        <a:srgbClr val="004077"/>
      </a:accent1>
      <a:accent2>
        <a:srgbClr val="2FB4E9"/>
      </a:accent2>
      <a:accent3>
        <a:srgbClr val="0070BA"/>
      </a:accent3>
      <a:accent4>
        <a:srgbClr val="DADADA"/>
      </a:accent4>
      <a:accent5>
        <a:srgbClr val="AEBD15"/>
      </a:accent5>
      <a:accent6>
        <a:srgbClr val="F7A600"/>
      </a:accent6>
      <a:hlink>
        <a:srgbClr val="0070BA"/>
      </a:hlink>
      <a:folHlink>
        <a:srgbClr val="706F6F"/>
      </a:folHlink>
    </a:clrScheme>
    <a:fontScheme name="Газпром нефть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>
          <a:solidFill>
            <a:schemeClr val="accent2"/>
          </a:solidFill>
        </a:ln>
      </a:spPr>
      <a:bodyPr rtlCol="0" anchor="ctr"/>
      <a:lstStyle>
        <a:defPPr>
          <a:spcBef>
            <a:spcPts val="800"/>
          </a:spcBef>
          <a:defRPr sz="2200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lIns="0" rIns="0" rtlCol="0">
        <a:spAutoFit/>
      </a:bodyPr>
      <a:lstStyle>
        <a:defPPr>
          <a:spcBef>
            <a:spcPts val="800"/>
          </a:spcBef>
          <a:defRPr sz="2200" dirty="0" smtClean="0"/>
        </a:defPPr>
      </a:lstStyle>
    </a:txDef>
  </a:objectDefaults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ГПН">
    <a:dk1>
      <a:srgbClr val="3C3C3C"/>
    </a:dk1>
    <a:lt1>
      <a:srgbClr val="FFFFFF"/>
    </a:lt1>
    <a:dk2>
      <a:srgbClr val="000000"/>
    </a:dk2>
    <a:lt2>
      <a:srgbClr val="706F6F"/>
    </a:lt2>
    <a:accent1>
      <a:srgbClr val="004077"/>
    </a:accent1>
    <a:accent2>
      <a:srgbClr val="2FB4E9"/>
    </a:accent2>
    <a:accent3>
      <a:srgbClr val="0070BA"/>
    </a:accent3>
    <a:accent4>
      <a:srgbClr val="DADADA"/>
    </a:accent4>
    <a:accent5>
      <a:srgbClr val="AEBD15"/>
    </a:accent5>
    <a:accent6>
      <a:srgbClr val="F7A600"/>
    </a:accent6>
    <a:hlink>
      <a:srgbClr val="0070BA"/>
    </a:hlink>
    <a:folHlink>
      <a:srgbClr val="706F6F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106D6DAB214CE84A842A3039565F4530" ma:contentTypeVersion="1" ma:contentTypeDescription="Создание документа." ma:contentTypeScope="" ma:versionID="81ab2daa22300af1441ed4de786cff1e">
  <xsd:schema xmlns:xsd="http://www.w3.org/2001/XMLSchema" xmlns:xs="http://www.w3.org/2001/XMLSchema" xmlns:p="http://schemas.microsoft.com/office/2006/metadata/properties" xmlns:ns2="a93bb3bd-d1bf-4ea9-a2cc-f56fce41bf0c" targetNamespace="http://schemas.microsoft.com/office/2006/metadata/properties" ma:root="true" ma:fieldsID="f00794807b01ef458351a1fd2a0f6171" ns2:_="">
    <xsd:import namespace="a93bb3bd-d1bf-4ea9-a2cc-f56fce41bf0c"/>
    <xsd:element name="properties">
      <xsd:complexType>
        <xsd:sequence>
          <xsd:element name="documentManagement">
            <xsd:complexType>
              <xsd:all>
                <xsd:element ref="ns2:UnresolvedUse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3bb3bd-d1bf-4ea9-a2cc-f56fce41bf0c" elementFormDefault="qualified">
    <xsd:import namespace="http://schemas.microsoft.com/office/2006/documentManagement/types"/>
    <xsd:import namespace="http://schemas.microsoft.com/office/infopath/2007/PartnerControls"/>
    <xsd:element name="UnresolvedUser" ma:index="8" nillable="true" ma:displayName="Автор последних изменений" ma:internalName="UnresolvedUser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UnresolvedUser xmlns="a93bb3bd-d1bf-4ea9-a2cc-f56fce41bf0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BD7D746-6F05-462E-8FEC-4E9C2243E8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3bb3bd-d1bf-4ea9-a2cc-f56fce41bf0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B01B63C-0A06-4F96-9148-A2E6A28913BC}">
  <ds:schemaRefs>
    <ds:schemaRef ds:uri="http://schemas.microsoft.com/office/2006/documentManagement/types"/>
    <ds:schemaRef ds:uri="http://purl.org/dc/terms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a93bb3bd-d1bf-4ea9-a2cc-f56fce41bf0c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0FC8496-DC6C-4BFA-BD49-D1F2210F24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gpn_report</Template>
  <TotalTime>23067</TotalTime>
  <Words>250</Words>
  <Application>Microsoft Office PowerPoint</Application>
  <PresentationFormat>Экран (4:3)</PresentationFormat>
  <Paragraphs>52</Paragraphs>
  <Slides>21</Slides>
  <Notes>11</Notes>
  <HiddenSlides>0</HiddenSlides>
  <MMClips>0</MMClips>
  <ScaleCrop>false</ScaleCrop>
  <HeadingPairs>
    <vt:vector size="6" baseType="variant">
      <vt:variant>
        <vt:lpstr>Тема</vt:lpstr>
      </vt:variant>
      <vt:variant>
        <vt:i4>4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gpn_report</vt:lpstr>
      <vt:lpstr>gpn_speech</vt:lpstr>
      <vt:lpstr>1_gpn_speech</vt:lpstr>
      <vt:lpstr>2_gpn_speech</vt:lpstr>
      <vt:lpstr>think-cell Slide</vt:lpstr>
      <vt:lpstr>Стратегия стандартизации требований к надежности трубопроводного транспорта ПАО «Газпром нефть»  </vt:lpstr>
      <vt:lpstr>Презентация PowerPoint</vt:lpstr>
      <vt:lpstr>Презентация PowerPoint</vt:lpstr>
      <vt:lpstr>Презентация PowerPoint</vt:lpstr>
      <vt:lpstr>  Общие сведения о результатах контроля трубной продукции в 2016 г.</vt:lpstr>
      <vt:lpstr> Примеры несоответствий при изготовлении труб</vt:lpstr>
      <vt:lpstr> Примеры несоответствий при изготовлении покрытий</vt:lpstr>
      <vt:lpstr>КБД-2П: Выявленные наружные дефекты</vt:lpstr>
      <vt:lpstr>КБД-2П: Выявленные наружные дефекты</vt:lpstr>
      <vt:lpstr>ВИД219: Выявленные наружные дефекты</vt:lpstr>
      <vt:lpstr> Дефекты с развитием трещин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</vt:lpstr>
      <vt:lpstr>Презентация PowerPoint</vt:lpstr>
      <vt:lpstr>Презентация PowerPoint</vt:lpstr>
    </vt:vector>
  </TitlesOfParts>
  <Company>PowerLexis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Marina</dc:creator>
  <cp:lastModifiedBy>Maksimov.GL</cp:lastModifiedBy>
  <cp:revision>564</cp:revision>
  <cp:lastPrinted>2017-03-14T14:47:25Z</cp:lastPrinted>
  <dcterms:created xsi:type="dcterms:W3CDTF">2013-07-30T10:25:23Z</dcterms:created>
  <dcterms:modified xsi:type="dcterms:W3CDTF">2017-03-14T14:59:20Z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0x010100106D6DAB214CE84A842A3039565F4530</vt:lpwstr>
  </property>
</Properties>
</file>