
<file path=[Content_Types].xml><?xml version="1.0" encoding="utf-8"?>
<Types xmlns="http://schemas.openxmlformats.org/package/2006/content-types">
  <Override PartName="/customXml/itemProps3.xml" ContentType="application/vnd.openxmlformats-officedocument.customXmlProperties+xml"/>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diagrams/colors1.xml" ContentType="application/vnd.openxmlformats-officedocument.drawingml.diagramColors+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ls" ContentType="application/vnd.ms-exce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Default Extension="vml" ContentType="application/vnd.openxmlformats-officedocument.vmlDrawing"/>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diagrams/data1.xml" ContentType="application/vnd.openxmlformats-officedocument.drawingml.diagramData+xml"/>
  <Override PartName="/docProps/core.xml" ContentType="application/vnd.openxmlformats-package.core-properties+xml"/>
  <Override PartName="/customXml/itemProps2.xml" ContentType="application/vnd.openxmlformats-officedocument.customXml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Layouts/slideLayout5.xml" ContentType="application/vnd.openxmlformats-officedocument.presentationml.slideLayout+xml"/>
  <Override PartName="/ppt/drawings/drawing1.xml" ContentType="application/vnd.openxmlformats-officedocument.drawingml.chartshapes+xml"/>
  <Override PartName="/ppt/diagrams/drawing1.xml" ContentType="application/vnd.ms-office.drawingml.diagramDrawing+xml"/>
  <Override PartName="/ppt/slides/slide1.xml" ContentType="application/vnd.openxmlformats-officedocument.presentationml.slide+xml"/>
  <Default Extension="emf" ContentType="image/x-emf"/>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 id="2147483677" r:id="rId5"/>
    <p:sldMasterId id="2147483695" r:id="rId6"/>
  </p:sldMasterIdLst>
  <p:notesMasterIdLst>
    <p:notesMasterId r:id="rId20"/>
  </p:notesMasterIdLst>
  <p:handoutMasterIdLst>
    <p:handoutMasterId r:id="rId21"/>
  </p:handoutMasterIdLst>
  <p:sldIdLst>
    <p:sldId id="261" r:id="rId7"/>
    <p:sldId id="331" r:id="rId8"/>
    <p:sldId id="345" r:id="rId9"/>
    <p:sldId id="329" r:id="rId10"/>
    <p:sldId id="338" r:id="rId11"/>
    <p:sldId id="342" r:id="rId12"/>
    <p:sldId id="324" r:id="rId13"/>
    <p:sldId id="347" r:id="rId14"/>
    <p:sldId id="343" r:id="rId15"/>
    <p:sldId id="344" r:id="rId16"/>
    <p:sldId id="333" r:id="rId17"/>
    <p:sldId id="341" r:id="rId18"/>
    <p:sldId id="262" r:id="rId19"/>
  </p:sldIdLst>
  <p:sldSz cx="9144000" cy="5143500" type="screen16x9"/>
  <p:notesSz cx="6797675" cy="987425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591">
          <p15:clr>
            <a:srgbClr val="A4A3A4"/>
          </p15:clr>
        </p15:guide>
        <p15:guide id="2" orient="horz" pos="3156">
          <p15:clr>
            <a:srgbClr val="A4A3A4"/>
          </p15:clr>
        </p15:guide>
        <p15:guide id="3" pos="132">
          <p15:clr>
            <a:srgbClr val="A4A3A4"/>
          </p15:clr>
        </p15:guide>
        <p15:guide id="4" pos="5628">
          <p15:clr>
            <a:srgbClr val="A4A3A4"/>
          </p15:clr>
        </p15:guide>
        <p15:guide id="5" pos="1364">
          <p15:clr>
            <a:srgbClr val="A4A3A4"/>
          </p15:clr>
        </p15:guide>
      </p15:sldGuideLst>
    </p:ext>
    <p:ext uri="{2D200454-40CA-4A62-9FC3-DE9A4176ACB9}">
      <p15:notesGuideLst xmlns:p15="http://schemas.microsoft.com/office/powerpoint/2012/main" xmlns="">
        <p15:guide id="1" orient="horz" pos="3089" userDrawn="1">
          <p15:clr>
            <a:srgbClr val="A4A3A4"/>
          </p15:clr>
        </p15:guide>
        <p15:guide id="2" pos="2153" userDrawn="1">
          <p15:clr>
            <a:srgbClr val="A4A3A4"/>
          </p15:clr>
        </p15:guide>
        <p15:guide id="3" orient="horz" pos="3110" userDrawn="1">
          <p15:clr>
            <a:srgbClr val="A4A3A4"/>
          </p15:clr>
        </p15:guide>
        <p15:guide id="4" pos="214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clrMru>
    <a:srgbClr val="000066"/>
    <a:srgbClr val="00336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304" autoAdjust="0"/>
    <p:restoredTop sz="94660"/>
  </p:normalViewPr>
  <p:slideViewPr>
    <p:cSldViewPr snapToGrid="0" showGuides="1">
      <p:cViewPr varScale="1">
        <p:scale>
          <a:sx n="131" d="100"/>
          <a:sy n="131" d="100"/>
        </p:scale>
        <p:origin x="-102" y="-108"/>
      </p:cViewPr>
      <p:guideLst>
        <p:guide orient="horz" pos="591"/>
        <p:guide orient="horz" pos="3156"/>
        <p:guide pos="132"/>
        <p:guide pos="5628"/>
        <p:guide pos="1364"/>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howGuides="1">
      <p:cViewPr varScale="1">
        <p:scale>
          <a:sx n="95" d="100"/>
          <a:sy n="95" d="100"/>
        </p:scale>
        <p:origin x="-3630" y="-102"/>
      </p:cViewPr>
      <p:guideLst>
        <p:guide orient="horz" pos="3089"/>
        <p:guide orient="horz" pos="3110"/>
        <p:guide pos="2153"/>
        <p:guide pos="2142"/>
      </p:guideLst>
    </p:cSldViewPr>
  </p:notesViewPr>
  <p:gridSpacing cx="36868100" cy="368681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1044;&#1080;&#1072;&#1075;&#1088;&#1072;&#1084;&#1084;&#1072;%20&#1074;%20&#1044;&#1086;&#1082;&#1083;&#1072;&#1076;%20&#1040;&#1053;%20&#1055;&#1072;&#1083;&#1100;&#1095;&#1080;&#1082;&#1086;&#1074;&#1072;_&#1092;&#1080;&#1085;&#1072;&#1083;&#1100;&#1085;&#1072;&#1103;%20&#1074;&#1077;&#1088;&#1089;&#1080;&#1103;%20(&#1056;&#1077;&#1078;&#1080;&#1084;%20&#1089;&#1086;&#1074;&#1084;&#1077;&#1089;&#1090;&#1080;&#1084;&#1086;&#1089;&#1090;&#1080;)"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lang val="ru-RU"/>
  <c:clrMapOvr bg1="lt1" tx1="dk1" bg2="lt2" tx2="dk2" accent1="accent1" accent2="accent2" accent3="accent3" accent4="accent4" accent5="accent5" accent6="accent6" hlink="hlink" folHlink="folHlink"/>
  <c:chart>
    <c:plotArea>
      <c:layout>
        <c:manualLayout>
          <c:layoutTarget val="inner"/>
          <c:xMode val="edge"/>
          <c:yMode val="edge"/>
          <c:x val="8.5149515923135133E-2"/>
          <c:y val="2.5738686073331744E-2"/>
          <c:w val="0.73913306747703877"/>
          <c:h val="0.92327010260081765"/>
        </c:manualLayout>
      </c:layout>
      <c:scatterChart>
        <c:scatterStyle val="lineMarker"/>
        <c:dLbls/>
        <c:axId val="99309440"/>
        <c:axId val="66945408"/>
      </c:scatterChart>
      <c:valAx>
        <c:axId val="99309440"/>
        <c:scaling>
          <c:orientation val="minMax"/>
          <c:max val="2010"/>
        </c:scaling>
        <c:axPos val="b"/>
        <c:numFmt formatCode="General" sourceLinked="1"/>
        <c:tickLblPos val="nextTo"/>
        <c:txPr>
          <a:bodyPr rot="0" vert="horz"/>
          <a:lstStyle/>
          <a:p>
            <a:pPr>
              <a:defRPr/>
            </a:pPr>
            <a:endParaRPr lang="ru-RU"/>
          </a:p>
        </c:txPr>
        <c:crossAx val="66945408"/>
        <c:crosses val="autoZero"/>
        <c:crossBetween val="midCat"/>
        <c:majorUnit val="1"/>
      </c:valAx>
      <c:valAx>
        <c:axId val="66945408"/>
        <c:scaling>
          <c:orientation val="minMax"/>
        </c:scaling>
        <c:axPos val="l"/>
        <c:majorGridlines/>
        <c:numFmt formatCode="General" sourceLinked="1"/>
        <c:tickLblPos val="nextTo"/>
        <c:crossAx val="99309440"/>
        <c:crosses val="autoZero"/>
        <c:crossBetween val="midCat"/>
      </c:valAx>
      <c:spPr>
        <a:noFill/>
        <a:ln w="25400">
          <a:noFill/>
        </a:ln>
      </c:spPr>
    </c:plotArea>
    <c:legend>
      <c:legendPos val="r"/>
      <c:layout/>
    </c:legend>
    <c:plotVisOnly val="1"/>
    <c:dispBlanksAs val="gap"/>
  </c:chart>
  <c:spPr>
    <a:gradFill>
      <a:gsLst>
        <a:gs pos="0">
          <a:srgbClr val="DAEDEF">
            <a:lumMod val="75000"/>
          </a:srgbClr>
        </a:gs>
        <a:gs pos="50000">
          <a:srgbClr val="DAEDEF">
            <a:lumMod val="90000"/>
          </a:srgbClr>
        </a:gs>
        <a:gs pos="100000">
          <a:srgbClr val="DAEDEF">
            <a:lumMod val="75000"/>
          </a:srgbClr>
        </a:gs>
      </a:gsLst>
      <a:lin ang="5400000" scaled="0"/>
    </a:gradFill>
  </c:spPr>
  <c:txPr>
    <a:bodyPr/>
    <a:lstStyle/>
    <a:p>
      <a:pPr>
        <a:defRPr sz="2000" b="1">
          <a:latin typeface="Times New Roman" pitchFamily="18" charset="0"/>
          <a:cs typeface="Times New Roman" pitchFamily="18" charset="0"/>
        </a:defRPr>
      </a:pPr>
      <a:endParaRPr lang="ru-RU"/>
    </a:p>
  </c:txPr>
  <c:externalData r:id="rId2"/>
  <c:userShapes r:id="rId3"/>
</c:chartSpace>
</file>

<file path=ppt/diagrams/_rels/data1.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png"/><Relationship Id="rId1" Type="http://schemas.openxmlformats.org/officeDocument/2006/relationships/image" Target="../media/image17.wmf"/></Relationships>
</file>

<file path=ppt/diagrams/_rels/drawing1.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png"/><Relationship Id="rId1" Type="http://schemas.openxmlformats.org/officeDocument/2006/relationships/image" Target="../media/image17.wmf"/></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45BEC7-CEC0-4C9B-A4F6-7073E9EC9B92}" type="doc">
      <dgm:prSet loTypeId="urn:microsoft.com/office/officeart/2005/8/layout/pList2#1" loCatId="list" qsTypeId="urn:microsoft.com/office/officeart/2005/8/quickstyle/simple1" qsCatId="simple" csTypeId="urn:microsoft.com/office/officeart/2005/8/colors/accent1_2" csCatId="accent1" phldr="1"/>
      <dgm:spPr/>
    </dgm:pt>
    <dgm:pt modelId="{D839BA3B-965E-4F1B-8878-17170FDAEF7B}">
      <dgm:prSet phldrT="[Текст]" custT="1"/>
      <dgm:spPr>
        <a:gradFill rotWithShape="0">
          <a:gsLst>
            <a:gs pos="0">
              <a:schemeClr val="accent5">
                <a:lumMod val="75000"/>
              </a:schemeClr>
            </a:gs>
            <a:gs pos="50000">
              <a:schemeClr val="accent5">
                <a:lumMod val="90000"/>
              </a:schemeClr>
            </a:gs>
            <a:gs pos="100000">
              <a:schemeClr val="accent5">
                <a:lumMod val="75000"/>
              </a:schemeClr>
            </a:gs>
          </a:gsLst>
          <a:lin ang="5400000" scaled="0"/>
        </a:gradFill>
      </dgm:spPr>
      <dgm:t>
        <a:bodyPr anchor="ctr"/>
        <a:lstStyle/>
        <a:p>
          <a:r>
            <a:rPr lang="ru-RU" sz="1200" b="1" u="sng" dirty="0" smtClean="0">
              <a:solidFill>
                <a:schemeClr val="tx1"/>
              </a:solidFill>
              <a:latin typeface="Times New Roman" pitchFamily="18" charset="0"/>
              <a:cs typeface="Times New Roman" pitchFamily="18" charset="0"/>
            </a:rPr>
            <a:t>Матрица оценки риска</a:t>
          </a:r>
        </a:p>
        <a:p>
          <a:r>
            <a:rPr lang="ru-RU" sz="1200" u="none" dirty="0" smtClean="0">
              <a:solidFill>
                <a:schemeClr val="tx1"/>
              </a:solidFill>
              <a:latin typeface="Times New Roman" pitchFamily="18" charset="0"/>
              <a:cs typeface="Times New Roman" pitchFamily="18" charset="0"/>
            </a:rPr>
            <a:t>В зависимости от технического состояния объекта и срока его эксплуатации </a:t>
          </a:r>
          <a:r>
            <a:rPr lang="ru-RU" sz="1200" b="1" u="none" dirty="0" smtClean="0">
              <a:solidFill>
                <a:schemeClr val="tx1"/>
              </a:solidFill>
              <a:latin typeface="Times New Roman" pitchFamily="18" charset="0"/>
              <a:cs typeface="Times New Roman" pitchFamily="18" charset="0"/>
            </a:rPr>
            <a:t>проведена оценка риска</a:t>
          </a:r>
          <a:r>
            <a:rPr lang="ru-RU" sz="1200" u="none" dirty="0" smtClean="0">
              <a:solidFill>
                <a:schemeClr val="tx1"/>
              </a:solidFill>
              <a:latin typeface="Times New Roman" pitchFamily="18" charset="0"/>
              <a:cs typeface="Times New Roman" pitchFamily="18" charset="0"/>
            </a:rPr>
            <a:t> (в порядке приоритетности):</a:t>
          </a:r>
        </a:p>
        <a:p>
          <a:r>
            <a:rPr lang="ru-RU" sz="1200" u="none" dirty="0" smtClean="0">
              <a:solidFill>
                <a:schemeClr val="tx1"/>
              </a:solidFill>
              <a:latin typeface="Times New Roman" pitchFamily="18" charset="0"/>
              <a:cs typeface="Times New Roman" pitchFamily="18" charset="0"/>
            </a:rPr>
            <a:t>- здоровье людей;</a:t>
          </a:r>
        </a:p>
        <a:p>
          <a:r>
            <a:rPr lang="ru-RU" sz="1200" u="none" dirty="0" smtClean="0">
              <a:solidFill>
                <a:schemeClr val="tx1"/>
              </a:solidFill>
              <a:latin typeface="Times New Roman" pitchFamily="18" charset="0"/>
              <a:cs typeface="Times New Roman" pitchFamily="18" charset="0"/>
            </a:rPr>
            <a:t>- срыв режима закачки/отбора газа;</a:t>
          </a:r>
        </a:p>
        <a:p>
          <a:r>
            <a:rPr lang="ru-RU" sz="1200" u="none" dirty="0" smtClean="0">
              <a:solidFill>
                <a:schemeClr val="tx1"/>
              </a:solidFill>
              <a:latin typeface="Times New Roman" pitchFamily="18" charset="0"/>
              <a:cs typeface="Times New Roman" pitchFamily="18" charset="0"/>
            </a:rPr>
            <a:t>- репутационный ущерб. </a:t>
          </a:r>
          <a:endParaRPr lang="ru-RU" sz="1200" u="none" dirty="0">
            <a:solidFill>
              <a:schemeClr val="tx1"/>
            </a:solidFill>
          </a:endParaRPr>
        </a:p>
      </dgm:t>
    </dgm:pt>
    <dgm:pt modelId="{761D28FB-BDF8-4E0A-A0B7-A3EDB536C220}" type="parTrans" cxnId="{D673C881-DE95-4EE0-B713-5C8EE3AD1B03}">
      <dgm:prSet/>
      <dgm:spPr/>
      <dgm:t>
        <a:bodyPr/>
        <a:lstStyle/>
        <a:p>
          <a:endParaRPr lang="ru-RU"/>
        </a:p>
      </dgm:t>
    </dgm:pt>
    <dgm:pt modelId="{A467CCE6-2B9E-4554-B2FB-C22A3133AEF0}" type="sibTrans" cxnId="{D673C881-DE95-4EE0-B713-5C8EE3AD1B03}">
      <dgm:prSet/>
      <dgm:spPr/>
      <dgm:t>
        <a:bodyPr/>
        <a:lstStyle/>
        <a:p>
          <a:endParaRPr lang="ru-RU"/>
        </a:p>
      </dgm:t>
    </dgm:pt>
    <dgm:pt modelId="{94209BC4-D785-4BAB-B237-56722C16AA8B}">
      <dgm:prSet phldrT="[Текст]" custT="1"/>
      <dgm:spPr>
        <a:gradFill rotWithShape="0">
          <a:gsLst>
            <a:gs pos="0">
              <a:schemeClr val="accent5">
                <a:lumMod val="75000"/>
              </a:schemeClr>
            </a:gs>
            <a:gs pos="50000">
              <a:schemeClr val="accent5">
                <a:lumMod val="90000"/>
              </a:schemeClr>
            </a:gs>
            <a:gs pos="100000">
              <a:schemeClr val="accent5">
                <a:lumMod val="75000"/>
              </a:schemeClr>
            </a:gs>
          </a:gsLst>
          <a:lin ang="5400000" scaled="0"/>
        </a:gradFill>
      </dgm:spPr>
      <dgm:t>
        <a:bodyPr anchor="ctr"/>
        <a:lstStyle/>
        <a:p>
          <a:r>
            <a:rPr lang="ru-RU" sz="1200" b="1" u="sng" dirty="0" smtClean="0">
              <a:solidFill>
                <a:schemeClr val="tx1"/>
              </a:solidFill>
              <a:latin typeface="Times New Roman" pitchFamily="18" charset="0"/>
              <a:cs typeface="Times New Roman" pitchFamily="18" charset="0"/>
            </a:rPr>
            <a:t>Блок-схема создания ранжированного перечня объектов ДО</a:t>
          </a:r>
        </a:p>
        <a:p>
          <a:r>
            <a:rPr lang="ru-RU" sz="1200" u="none" dirty="0" smtClean="0">
              <a:solidFill>
                <a:schemeClr val="tx1"/>
              </a:solidFill>
              <a:latin typeface="Times New Roman" pitchFamily="18" charset="0"/>
              <a:cs typeface="Times New Roman" pitchFamily="18" charset="0"/>
            </a:rPr>
            <a:t>Создан</a:t>
          </a:r>
          <a:r>
            <a:rPr lang="ru-RU" sz="1200" b="1" u="none" dirty="0" smtClean="0">
              <a:solidFill>
                <a:schemeClr val="tx1"/>
              </a:solidFill>
              <a:latin typeface="Times New Roman" pitchFamily="18" charset="0"/>
              <a:cs typeface="Times New Roman" pitchFamily="18" charset="0"/>
            </a:rPr>
            <a:t> алгоритм определения приоритетности</a:t>
          </a:r>
          <a:r>
            <a:rPr lang="ru-RU" sz="1200" u="none" dirty="0" smtClean="0">
              <a:solidFill>
                <a:schemeClr val="tx1"/>
              </a:solidFill>
              <a:latin typeface="Times New Roman" pitchFamily="18" charset="0"/>
              <a:cs typeface="Times New Roman" pitchFamily="18" charset="0"/>
            </a:rPr>
            <a:t> проведения работ по ДО с учетом: </a:t>
          </a:r>
        </a:p>
        <a:p>
          <a:r>
            <a:rPr lang="ru-RU" sz="1200" u="none" dirty="0" smtClean="0">
              <a:solidFill>
                <a:schemeClr val="tx1"/>
              </a:solidFill>
              <a:latin typeface="Times New Roman" pitchFamily="18" charset="0"/>
              <a:cs typeface="Times New Roman" pitchFamily="18" charset="0"/>
            </a:rPr>
            <a:t>- степени опасности объекта;</a:t>
          </a:r>
        </a:p>
        <a:p>
          <a:r>
            <a:rPr lang="ru-RU" sz="1200" u="none" dirty="0" smtClean="0">
              <a:solidFill>
                <a:schemeClr val="tx1"/>
              </a:solidFill>
              <a:latin typeface="Times New Roman" pitchFamily="18" charset="0"/>
              <a:cs typeface="Times New Roman" pitchFamily="18" charset="0"/>
            </a:rPr>
            <a:t>- результатов оценки риска;</a:t>
          </a:r>
        </a:p>
        <a:p>
          <a:r>
            <a:rPr lang="ru-RU" sz="1200" u="none" dirty="0" smtClean="0">
              <a:solidFill>
                <a:schemeClr val="tx1"/>
              </a:solidFill>
              <a:latin typeface="Times New Roman" pitchFamily="18" charset="0"/>
              <a:cs typeface="Times New Roman" pitchFamily="18" charset="0"/>
            </a:rPr>
            <a:t>- экономического аспекта.</a:t>
          </a:r>
          <a:endParaRPr lang="ru-RU" sz="1200" u="none" dirty="0">
            <a:solidFill>
              <a:schemeClr val="tx1"/>
            </a:solidFill>
          </a:endParaRPr>
        </a:p>
      </dgm:t>
    </dgm:pt>
    <dgm:pt modelId="{7D730B29-5EDD-41B1-BA01-90813346E76F}" type="parTrans" cxnId="{6F57BD19-89F7-4BC2-AF3C-4285AEFC2DE1}">
      <dgm:prSet/>
      <dgm:spPr/>
      <dgm:t>
        <a:bodyPr/>
        <a:lstStyle/>
        <a:p>
          <a:endParaRPr lang="ru-RU"/>
        </a:p>
      </dgm:t>
    </dgm:pt>
    <dgm:pt modelId="{D134D975-E156-4E74-B0FC-219C867CF6BF}" type="sibTrans" cxnId="{6F57BD19-89F7-4BC2-AF3C-4285AEFC2DE1}">
      <dgm:prSet/>
      <dgm:spPr/>
      <dgm:t>
        <a:bodyPr/>
        <a:lstStyle/>
        <a:p>
          <a:endParaRPr lang="ru-RU"/>
        </a:p>
      </dgm:t>
    </dgm:pt>
    <dgm:pt modelId="{C2BD8F88-15F0-4BB2-837A-6AE8030D6E5E}">
      <dgm:prSet phldrT="[Текст]" custT="1"/>
      <dgm:spPr>
        <a:gradFill rotWithShape="0">
          <a:gsLst>
            <a:gs pos="0">
              <a:schemeClr val="accent5">
                <a:lumMod val="75000"/>
              </a:schemeClr>
            </a:gs>
            <a:gs pos="50000">
              <a:schemeClr val="accent5">
                <a:lumMod val="90000"/>
              </a:schemeClr>
            </a:gs>
            <a:gs pos="100000">
              <a:schemeClr val="accent5">
                <a:lumMod val="75000"/>
              </a:schemeClr>
            </a:gs>
          </a:gsLst>
          <a:lin ang="5400000" scaled="0"/>
        </a:gradFill>
      </dgm:spPr>
      <dgm:t>
        <a:bodyPr anchor="ctr"/>
        <a:lstStyle/>
        <a:p>
          <a:r>
            <a:rPr lang="ru-RU" sz="1200" b="1" u="sng" dirty="0" smtClean="0">
              <a:solidFill>
                <a:schemeClr val="tx1"/>
              </a:solidFill>
              <a:latin typeface="Times New Roman" pitchFamily="18" charset="0"/>
              <a:cs typeface="Times New Roman" pitchFamily="18" charset="0"/>
            </a:rPr>
            <a:t>Ранжированный перечень объектов, подлежащих диагностическому обследованию</a:t>
          </a:r>
          <a:endParaRPr lang="ru-RU" sz="1200" b="1" u="sng" dirty="0">
            <a:solidFill>
              <a:schemeClr val="tx1"/>
            </a:solidFill>
          </a:endParaRPr>
        </a:p>
      </dgm:t>
    </dgm:pt>
    <dgm:pt modelId="{503F8B16-B2CF-408D-83DB-067E11C0C0E9}" type="parTrans" cxnId="{1388CC3C-0A13-497F-890D-86C26AC2507B}">
      <dgm:prSet/>
      <dgm:spPr/>
      <dgm:t>
        <a:bodyPr/>
        <a:lstStyle/>
        <a:p>
          <a:endParaRPr lang="ru-RU"/>
        </a:p>
      </dgm:t>
    </dgm:pt>
    <dgm:pt modelId="{26DC36DC-BBEE-429A-B40A-E22D7BD910F4}" type="sibTrans" cxnId="{1388CC3C-0A13-497F-890D-86C26AC2507B}">
      <dgm:prSet/>
      <dgm:spPr/>
      <dgm:t>
        <a:bodyPr/>
        <a:lstStyle/>
        <a:p>
          <a:endParaRPr lang="ru-RU"/>
        </a:p>
      </dgm:t>
    </dgm:pt>
    <dgm:pt modelId="{537408DF-1AC7-451D-8818-FF6186F0596C}" type="pres">
      <dgm:prSet presAssocID="{C745BEC7-CEC0-4C9B-A4F6-7073E9EC9B92}" presName="Name0" presStyleCnt="0">
        <dgm:presLayoutVars>
          <dgm:dir/>
          <dgm:resizeHandles val="exact"/>
        </dgm:presLayoutVars>
      </dgm:prSet>
      <dgm:spPr/>
    </dgm:pt>
    <dgm:pt modelId="{7A82F71B-542F-4BA2-B6AB-412C374FC917}" type="pres">
      <dgm:prSet presAssocID="{C745BEC7-CEC0-4C9B-A4F6-7073E9EC9B92}" presName="bkgdShp" presStyleLbl="alignAccFollowNode1" presStyleIdx="0" presStyleCnt="1" custLinFactNeighborX="-85"/>
      <dgm:spPr>
        <a:scene3d>
          <a:camera prst="orthographicFront"/>
          <a:lightRig rig="harsh" dir="t"/>
        </a:scene3d>
        <a:sp3d>
          <a:bevelT/>
        </a:sp3d>
      </dgm:spPr>
    </dgm:pt>
    <dgm:pt modelId="{86F9A7FC-B563-4D99-A0E0-322A329F1AA4}" type="pres">
      <dgm:prSet presAssocID="{C745BEC7-CEC0-4C9B-A4F6-7073E9EC9B92}" presName="linComp" presStyleCnt="0"/>
      <dgm:spPr/>
    </dgm:pt>
    <dgm:pt modelId="{C704061B-86D3-4A12-A916-44D317049DCE}" type="pres">
      <dgm:prSet presAssocID="{D839BA3B-965E-4F1B-8878-17170FDAEF7B}" presName="compNode" presStyleCnt="0"/>
      <dgm:spPr/>
    </dgm:pt>
    <dgm:pt modelId="{E34AE42A-9217-4D6D-B45B-B0842CECEE0E}" type="pres">
      <dgm:prSet presAssocID="{D839BA3B-965E-4F1B-8878-17170FDAEF7B}" presName="node" presStyleLbl="node1" presStyleIdx="0" presStyleCnt="3">
        <dgm:presLayoutVars>
          <dgm:bulletEnabled val="1"/>
        </dgm:presLayoutVars>
      </dgm:prSet>
      <dgm:spPr/>
      <dgm:t>
        <a:bodyPr/>
        <a:lstStyle/>
        <a:p>
          <a:endParaRPr lang="ru-RU"/>
        </a:p>
      </dgm:t>
    </dgm:pt>
    <dgm:pt modelId="{13E9342E-52D9-46DE-A3B0-FD2562400F96}" type="pres">
      <dgm:prSet presAssocID="{D839BA3B-965E-4F1B-8878-17170FDAEF7B}" presName="invisiNode" presStyleLbl="node1" presStyleIdx="0" presStyleCnt="3"/>
      <dgm:spPr/>
    </dgm:pt>
    <dgm:pt modelId="{1057F857-C7E0-41A7-BCC6-F366721C821F}" type="pres">
      <dgm:prSet presAssocID="{D839BA3B-965E-4F1B-8878-17170FDAEF7B}" presName="imagNode" presStyleLbl="fgImgPlace1" presStyleIdx="0" presStyleCnt="3"/>
      <dgm:spPr>
        <a:blipFill>
          <a:blip xmlns:r="http://schemas.openxmlformats.org/officeDocument/2006/relationships" r:embed="rId1" cstate="print">
            <a:extLst>
              <a:ext uri="{28A0092B-C50C-407E-A947-70E740481C1C}">
                <a14:useLocalDpi xmlns:a14="http://schemas.microsoft.com/office/drawing/2010/main" xmlns="" val="0"/>
              </a:ext>
            </a:extLst>
          </a:blip>
          <a:srcRect/>
          <a:stretch>
            <a:fillRect/>
          </a:stretch>
        </a:blipFill>
        <a:effectLst>
          <a:glow rad="101600">
            <a:srgbClr val="FFFF00">
              <a:alpha val="40000"/>
            </a:srgbClr>
          </a:glow>
        </a:effectLst>
      </dgm:spPr>
      <dgm:extLst/>
    </dgm:pt>
    <dgm:pt modelId="{90378C60-65A2-468A-80DA-DF8C546A28A8}" type="pres">
      <dgm:prSet presAssocID="{A467CCE6-2B9E-4554-B2FB-C22A3133AEF0}" presName="sibTrans" presStyleLbl="sibTrans2D1" presStyleIdx="0" presStyleCnt="0"/>
      <dgm:spPr/>
      <dgm:t>
        <a:bodyPr/>
        <a:lstStyle/>
        <a:p>
          <a:endParaRPr lang="ru-RU"/>
        </a:p>
      </dgm:t>
    </dgm:pt>
    <dgm:pt modelId="{732F25AC-BB00-4C4A-8D08-5CEE87A3AEDA}" type="pres">
      <dgm:prSet presAssocID="{94209BC4-D785-4BAB-B237-56722C16AA8B}" presName="compNode" presStyleCnt="0"/>
      <dgm:spPr/>
    </dgm:pt>
    <dgm:pt modelId="{6DB61C20-7E66-4DB0-B42C-F105B596534B}" type="pres">
      <dgm:prSet presAssocID="{94209BC4-D785-4BAB-B237-56722C16AA8B}" presName="node" presStyleLbl="node1" presStyleIdx="1" presStyleCnt="3">
        <dgm:presLayoutVars>
          <dgm:bulletEnabled val="1"/>
        </dgm:presLayoutVars>
      </dgm:prSet>
      <dgm:spPr/>
      <dgm:t>
        <a:bodyPr/>
        <a:lstStyle/>
        <a:p>
          <a:endParaRPr lang="ru-RU"/>
        </a:p>
      </dgm:t>
    </dgm:pt>
    <dgm:pt modelId="{E1D7436B-08F3-4192-BCD4-7CED2E209476}" type="pres">
      <dgm:prSet presAssocID="{94209BC4-D785-4BAB-B237-56722C16AA8B}" presName="invisiNode" presStyleLbl="node1" presStyleIdx="1" presStyleCnt="3"/>
      <dgm:spPr/>
    </dgm:pt>
    <dgm:pt modelId="{AFABBF6A-2DDA-408B-89FE-F6C7BB91270A}" type="pres">
      <dgm:prSet presAssocID="{94209BC4-D785-4BAB-B237-56722C16AA8B}" presName="imagNode" presStyleLbl="fgImgPlace1" presStyleIdx="1" presStyleCnt="3"/>
      <dgm:spPr>
        <a:blipFill dpi="0" rotWithShape="1">
          <a:blip xmlns:r="http://schemas.openxmlformats.org/officeDocument/2006/relationships" r:embed="rId2">
            <a:extLst>
              <a:ext uri="{28A0092B-C50C-407E-A947-70E740481C1C}">
                <a14:useLocalDpi xmlns:a14="http://schemas.microsoft.com/office/drawing/2010/main" xmlns="" val="0"/>
              </a:ext>
            </a:extLst>
          </a:blip>
          <a:srcRect/>
          <a:stretch>
            <a:fillRect t="-392" b="-121608"/>
          </a:stretch>
        </a:blipFill>
        <a:effectLst>
          <a:glow rad="101600">
            <a:srgbClr val="FFFF00">
              <a:alpha val="40000"/>
            </a:srgbClr>
          </a:glow>
        </a:effectLst>
      </dgm:spPr>
      <dgm:extLst/>
    </dgm:pt>
    <dgm:pt modelId="{6C31CE35-BAD6-40E5-A4DB-5E69444C4097}" type="pres">
      <dgm:prSet presAssocID="{D134D975-E156-4E74-B0FC-219C867CF6BF}" presName="sibTrans" presStyleLbl="sibTrans2D1" presStyleIdx="0" presStyleCnt="0"/>
      <dgm:spPr/>
      <dgm:t>
        <a:bodyPr/>
        <a:lstStyle/>
        <a:p>
          <a:endParaRPr lang="ru-RU"/>
        </a:p>
      </dgm:t>
    </dgm:pt>
    <dgm:pt modelId="{1F8FF4C2-E0C7-40FF-9398-58EA3296F473}" type="pres">
      <dgm:prSet presAssocID="{C2BD8F88-15F0-4BB2-837A-6AE8030D6E5E}" presName="compNode" presStyleCnt="0"/>
      <dgm:spPr/>
    </dgm:pt>
    <dgm:pt modelId="{9C17A7BD-6EF7-40A2-B4A3-5257B6CE2157}" type="pres">
      <dgm:prSet presAssocID="{C2BD8F88-15F0-4BB2-837A-6AE8030D6E5E}" presName="node" presStyleLbl="node1" presStyleIdx="2" presStyleCnt="3">
        <dgm:presLayoutVars>
          <dgm:bulletEnabled val="1"/>
        </dgm:presLayoutVars>
      </dgm:prSet>
      <dgm:spPr/>
      <dgm:t>
        <a:bodyPr/>
        <a:lstStyle/>
        <a:p>
          <a:endParaRPr lang="ru-RU"/>
        </a:p>
      </dgm:t>
    </dgm:pt>
    <dgm:pt modelId="{0615DCB0-3DD7-494D-AD05-EEB38201E9F1}" type="pres">
      <dgm:prSet presAssocID="{C2BD8F88-15F0-4BB2-837A-6AE8030D6E5E}" presName="invisiNode" presStyleLbl="node1" presStyleIdx="2" presStyleCnt="3"/>
      <dgm:spPr/>
    </dgm:pt>
    <dgm:pt modelId="{A8461879-9A93-4341-AF15-FE7EDF7DBBC8}" type="pres">
      <dgm:prSet presAssocID="{C2BD8F88-15F0-4BB2-837A-6AE8030D6E5E}" presName="imagNode" presStyleLbl="fgImgPlace1" presStyleIdx="2" presStyleCnt="3"/>
      <dgm:spPr>
        <a:blipFill>
          <a:blip xmlns:r="http://schemas.openxmlformats.org/officeDocument/2006/relationships" r:embed="rId3" cstate="print">
            <a:extLst>
              <a:ext uri="{28A0092B-C50C-407E-A947-70E740481C1C}">
                <a14:useLocalDpi xmlns:a14="http://schemas.microsoft.com/office/drawing/2010/main" xmlns="" val="0"/>
              </a:ext>
            </a:extLst>
          </a:blip>
          <a:srcRect/>
          <a:stretch>
            <a:fillRect t="-14000" b="-14000"/>
          </a:stretch>
        </a:blipFill>
        <a:effectLst>
          <a:glow rad="101600">
            <a:srgbClr val="FFFF00">
              <a:alpha val="40000"/>
            </a:srgbClr>
          </a:glow>
        </a:effectLst>
      </dgm:spPr>
      <dgm:extLst/>
    </dgm:pt>
  </dgm:ptLst>
  <dgm:cxnLst>
    <dgm:cxn modelId="{037BB87F-6828-4FFB-9C53-9223D477E52B}" type="presOf" srcId="{D839BA3B-965E-4F1B-8878-17170FDAEF7B}" destId="{E34AE42A-9217-4D6D-B45B-B0842CECEE0E}" srcOrd="0" destOrd="0" presId="urn:microsoft.com/office/officeart/2005/8/layout/pList2#1"/>
    <dgm:cxn modelId="{DF721C87-4848-4A85-AA53-11764B930C22}" type="presOf" srcId="{94209BC4-D785-4BAB-B237-56722C16AA8B}" destId="{6DB61C20-7E66-4DB0-B42C-F105B596534B}" srcOrd="0" destOrd="0" presId="urn:microsoft.com/office/officeart/2005/8/layout/pList2#1"/>
    <dgm:cxn modelId="{6F57BD19-89F7-4BC2-AF3C-4285AEFC2DE1}" srcId="{C745BEC7-CEC0-4C9B-A4F6-7073E9EC9B92}" destId="{94209BC4-D785-4BAB-B237-56722C16AA8B}" srcOrd="1" destOrd="0" parTransId="{7D730B29-5EDD-41B1-BA01-90813346E76F}" sibTransId="{D134D975-E156-4E74-B0FC-219C867CF6BF}"/>
    <dgm:cxn modelId="{1388CC3C-0A13-497F-890D-86C26AC2507B}" srcId="{C745BEC7-CEC0-4C9B-A4F6-7073E9EC9B92}" destId="{C2BD8F88-15F0-4BB2-837A-6AE8030D6E5E}" srcOrd="2" destOrd="0" parTransId="{503F8B16-B2CF-408D-83DB-067E11C0C0E9}" sibTransId="{26DC36DC-BBEE-429A-B40A-E22D7BD910F4}"/>
    <dgm:cxn modelId="{AA6C49A6-B72D-4DAC-BAAB-F789B142AD39}" type="presOf" srcId="{C2BD8F88-15F0-4BB2-837A-6AE8030D6E5E}" destId="{9C17A7BD-6EF7-40A2-B4A3-5257B6CE2157}" srcOrd="0" destOrd="0" presId="urn:microsoft.com/office/officeart/2005/8/layout/pList2#1"/>
    <dgm:cxn modelId="{86657517-3A8B-468E-BC9C-AC68E522980D}" type="presOf" srcId="{C745BEC7-CEC0-4C9B-A4F6-7073E9EC9B92}" destId="{537408DF-1AC7-451D-8818-FF6186F0596C}" srcOrd="0" destOrd="0" presId="urn:microsoft.com/office/officeart/2005/8/layout/pList2#1"/>
    <dgm:cxn modelId="{98C13977-AF76-4925-8480-316038A56BE0}" type="presOf" srcId="{D134D975-E156-4E74-B0FC-219C867CF6BF}" destId="{6C31CE35-BAD6-40E5-A4DB-5E69444C4097}" srcOrd="0" destOrd="0" presId="urn:microsoft.com/office/officeart/2005/8/layout/pList2#1"/>
    <dgm:cxn modelId="{D673C881-DE95-4EE0-B713-5C8EE3AD1B03}" srcId="{C745BEC7-CEC0-4C9B-A4F6-7073E9EC9B92}" destId="{D839BA3B-965E-4F1B-8878-17170FDAEF7B}" srcOrd="0" destOrd="0" parTransId="{761D28FB-BDF8-4E0A-A0B7-A3EDB536C220}" sibTransId="{A467CCE6-2B9E-4554-B2FB-C22A3133AEF0}"/>
    <dgm:cxn modelId="{C2BF15D8-E375-45F3-B534-F54326D38E39}" type="presOf" srcId="{A467CCE6-2B9E-4554-B2FB-C22A3133AEF0}" destId="{90378C60-65A2-468A-80DA-DF8C546A28A8}" srcOrd="0" destOrd="0" presId="urn:microsoft.com/office/officeart/2005/8/layout/pList2#1"/>
    <dgm:cxn modelId="{84F3A0F3-AF07-4ACB-9479-458951C40A93}" type="presParOf" srcId="{537408DF-1AC7-451D-8818-FF6186F0596C}" destId="{7A82F71B-542F-4BA2-B6AB-412C374FC917}" srcOrd="0" destOrd="0" presId="urn:microsoft.com/office/officeart/2005/8/layout/pList2#1"/>
    <dgm:cxn modelId="{556C74B6-0B17-43A5-8FA0-2E4B9AB62A84}" type="presParOf" srcId="{537408DF-1AC7-451D-8818-FF6186F0596C}" destId="{86F9A7FC-B563-4D99-A0E0-322A329F1AA4}" srcOrd="1" destOrd="0" presId="urn:microsoft.com/office/officeart/2005/8/layout/pList2#1"/>
    <dgm:cxn modelId="{FA6CF022-D68B-4FE7-B9E2-0A6C72A60383}" type="presParOf" srcId="{86F9A7FC-B563-4D99-A0E0-322A329F1AA4}" destId="{C704061B-86D3-4A12-A916-44D317049DCE}" srcOrd="0" destOrd="0" presId="urn:microsoft.com/office/officeart/2005/8/layout/pList2#1"/>
    <dgm:cxn modelId="{52F7C3C4-B42D-47FF-B0C2-8127089BF8D2}" type="presParOf" srcId="{C704061B-86D3-4A12-A916-44D317049DCE}" destId="{E34AE42A-9217-4D6D-B45B-B0842CECEE0E}" srcOrd="0" destOrd="0" presId="urn:microsoft.com/office/officeart/2005/8/layout/pList2#1"/>
    <dgm:cxn modelId="{A2D34216-2A71-468D-ABF6-FE17016BA260}" type="presParOf" srcId="{C704061B-86D3-4A12-A916-44D317049DCE}" destId="{13E9342E-52D9-46DE-A3B0-FD2562400F96}" srcOrd="1" destOrd="0" presId="urn:microsoft.com/office/officeart/2005/8/layout/pList2#1"/>
    <dgm:cxn modelId="{E6A89389-5D17-4158-A613-90A34C041BBD}" type="presParOf" srcId="{C704061B-86D3-4A12-A916-44D317049DCE}" destId="{1057F857-C7E0-41A7-BCC6-F366721C821F}" srcOrd="2" destOrd="0" presId="urn:microsoft.com/office/officeart/2005/8/layout/pList2#1"/>
    <dgm:cxn modelId="{4C975BE3-089E-4F8F-AD2F-F49FF39BB9CC}" type="presParOf" srcId="{86F9A7FC-B563-4D99-A0E0-322A329F1AA4}" destId="{90378C60-65A2-468A-80DA-DF8C546A28A8}" srcOrd="1" destOrd="0" presId="urn:microsoft.com/office/officeart/2005/8/layout/pList2#1"/>
    <dgm:cxn modelId="{251FCED6-1FA4-4A6B-B23A-CEDF667807F1}" type="presParOf" srcId="{86F9A7FC-B563-4D99-A0E0-322A329F1AA4}" destId="{732F25AC-BB00-4C4A-8D08-5CEE87A3AEDA}" srcOrd="2" destOrd="0" presId="urn:microsoft.com/office/officeart/2005/8/layout/pList2#1"/>
    <dgm:cxn modelId="{22C3EBD1-8127-4534-8C39-C407AEE8291E}" type="presParOf" srcId="{732F25AC-BB00-4C4A-8D08-5CEE87A3AEDA}" destId="{6DB61C20-7E66-4DB0-B42C-F105B596534B}" srcOrd="0" destOrd="0" presId="urn:microsoft.com/office/officeart/2005/8/layout/pList2#1"/>
    <dgm:cxn modelId="{A81570EC-C5F4-4283-8A56-6A63EC2237FF}" type="presParOf" srcId="{732F25AC-BB00-4C4A-8D08-5CEE87A3AEDA}" destId="{E1D7436B-08F3-4192-BCD4-7CED2E209476}" srcOrd="1" destOrd="0" presId="urn:microsoft.com/office/officeart/2005/8/layout/pList2#1"/>
    <dgm:cxn modelId="{DE4DB5FB-633A-4451-95B5-E614F0A640E1}" type="presParOf" srcId="{732F25AC-BB00-4C4A-8D08-5CEE87A3AEDA}" destId="{AFABBF6A-2DDA-408B-89FE-F6C7BB91270A}" srcOrd="2" destOrd="0" presId="urn:microsoft.com/office/officeart/2005/8/layout/pList2#1"/>
    <dgm:cxn modelId="{C08D3558-B1E5-4F6A-B819-121D752663A2}" type="presParOf" srcId="{86F9A7FC-B563-4D99-A0E0-322A329F1AA4}" destId="{6C31CE35-BAD6-40E5-A4DB-5E69444C4097}" srcOrd="3" destOrd="0" presId="urn:microsoft.com/office/officeart/2005/8/layout/pList2#1"/>
    <dgm:cxn modelId="{528BB17E-2F47-4728-A24A-9F7C98B8E719}" type="presParOf" srcId="{86F9A7FC-B563-4D99-A0E0-322A329F1AA4}" destId="{1F8FF4C2-E0C7-40FF-9398-58EA3296F473}" srcOrd="4" destOrd="0" presId="urn:microsoft.com/office/officeart/2005/8/layout/pList2#1"/>
    <dgm:cxn modelId="{35ABAA90-62D6-4F49-85B3-8BC81BDE1836}" type="presParOf" srcId="{1F8FF4C2-E0C7-40FF-9398-58EA3296F473}" destId="{9C17A7BD-6EF7-40A2-B4A3-5257B6CE2157}" srcOrd="0" destOrd="0" presId="urn:microsoft.com/office/officeart/2005/8/layout/pList2#1"/>
    <dgm:cxn modelId="{070D5471-15DA-4B49-97B8-26BDA1D98CF9}" type="presParOf" srcId="{1F8FF4C2-E0C7-40FF-9398-58EA3296F473}" destId="{0615DCB0-3DD7-494D-AD05-EEB38201E9F1}" srcOrd="1" destOrd="0" presId="urn:microsoft.com/office/officeart/2005/8/layout/pList2#1"/>
    <dgm:cxn modelId="{72359D73-37F4-4130-8882-4065AD7162CE}" type="presParOf" srcId="{1F8FF4C2-E0C7-40FF-9398-58EA3296F473}" destId="{A8461879-9A93-4341-AF15-FE7EDF7DBBC8}" srcOrd="2" destOrd="0" presId="urn:microsoft.com/office/officeart/2005/8/layout/pList2#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A82F71B-542F-4BA2-B6AB-412C374FC917}">
      <dsp:nvSpPr>
        <dsp:cNvPr id="0" name=""/>
        <dsp:cNvSpPr/>
      </dsp:nvSpPr>
      <dsp:spPr>
        <a:xfrm>
          <a:off x="0" y="0"/>
          <a:ext cx="8973879" cy="1560912"/>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a:scene3d>
          <a:camera prst="orthographicFront"/>
          <a:lightRig rig="harsh" dir="t"/>
        </a:scene3d>
        <a:sp3d>
          <a:bevelT/>
        </a:sp3d>
      </dsp:spPr>
      <dsp:style>
        <a:lnRef idx="2">
          <a:scrgbClr r="0" g="0" b="0"/>
        </a:lnRef>
        <a:fillRef idx="1">
          <a:scrgbClr r="0" g="0" b="0"/>
        </a:fillRef>
        <a:effectRef idx="0">
          <a:scrgbClr r="0" g="0" b="0"/>
        </a:effectRef>
        <a:fontRef idx="minor"/>
      </dsp:style>
    </dsp:sp>
    <dsp:sp modelId="{1057F857-C7E0-41A7-BCC6-F366721C821F}">
      <dsp:nvSpPr>
        <dsp:cNvPr id="0" name=""/>
        <dsp:cNvSpPr/>
      </dsp:nvSpPr>
      <dsp:spPr>
        <a:xfrm>
          <a:off x="269216" y="208121"/>
          <a:ext cx="2636076" cy="1144669"/>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xmlns="" val="0"/>
              </a:ext>
            </a:extLst>
          </a:blip>
          <a:srcRect/>
          <a:stretch>
            <a:fillRect/>
          </a:stretch>
        </a:blipFill>
        <a:ln w="25400" cap="flat" cmpd="sng" algn="ctr">
          <a:solidFill>
            <a:schemeClr val="lt1">
              <a:hueOff val="0"/>
              <a:satOff val="0"/>
              <a:lumOff val="0"/>
              <a:alphaOff val="0"/>
            </a:schemeClr>
          </a:solidFill>
          <a:prstDash val="solid"/>
        </a:ln>
        <a:effectLst>
          <a:glow rad="101600">
            <a:srgbClr val="FFFF00">
              <a:alpha val="40000"/>
            </a:srgbClr>
          </a:glow>
        </a:effectLst>
      </dsp:spPr>
      <dsp:style>
        <a:lnRef idx="2">
          <a:scrgbClr r="0" g="0" b="0"/>
        </a:lnRef>
        <a:fillRef idx="1">
          <a:scrgbClr r="0" g="0" b="0"/>
        </a:fillRef>
        <a:effectRef idx="0">
          <a:scrgbClr r="0" g="0" b="0"/>
        </a:effectRef>
        <a:fontRef idx="minor"/>
      </dsp:style>
    </dsp:sp>
    <dsp:sp modelId="{E34AE42A-9217-4D6D-B45B-B0842CECEE0E}">
      <dsp:nvSpPr>
        <dsp:cNvPr id="0" name=""/>
        <dsp:cNvSpPr/>
      </dsp:nvSpPr>
      <dsp:spPr>
        <a:xfrm rot="10800000">
          <a:off x="269216" y="1560912"/>
          <a:ext cx="2636076" cy="1907782"/>
        </a:xfrm>
        <a:prstGeom prst="round2SameRect">
          <a:avLst>
            <a:gd name="adj1" fmla="val 10500"/>
            <a:gd name="adj2" fmla="val 0"/>
          </a:avLst>
        </a:prstGeom>
        <a:gradFill rotWithShape="0">
          <a:gsLst>
            <a:gs pos="0">
              <a:schemeClr val="accent5">
                <a:lumMod val="75000"/>
              </a:schemeClr>
            </a:gs>
            <a:gs pos="50000">
              <a:schemeClr val="accent5">
                <a:lumMod val="90000"/>
              </a:schemeClr>
            </a:gs>
            <a:gs pos="100000">
              <a:schemeClr val="accent5">
                <a:lumMod val="75000"/>
              </a:schemeClr>
            </a:gs>
          </a:gsLst>
          <a:lin ang="5400000" scaled="0"/>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ru-RU" sz="1200" b="1" u="sng" kern="1200" dirty="0" smtClean="0">
              <a:solidFill>
                <a:schemeClr val="tx1"/>
              </a:solidFill>
              <a:latin typeface="Times New Roman" pitchFamily="18" charset="0"/>
              <a:cs typeface="Times New Roman" pitchFamily="18" charset="0"/>
            </a:rPr>
            <a:t>Матрица оценки риска</a:t>
          </a:r>
        </a:p>
        <a:p>
          <a:pPr lvl="0" algn="ctr" defTabSz="533400">
            <a:lnSpc>
              <a:spcPct val="90000"/>
            </a:lnSpc>
            <a:spcBef>
              <a:spcPct val="0"/>
            </a:spcBef>
            <a:spcAft>
              <a:spcPct val="35000"/>
            </a:spcAft>
          </a:pPr>
          <a:r>
            <a:rPr lang="ru-RU" sz="1200" u="none" kern="1200" dirty="0" smtClean="0">
              <a:solidFill>
                <a:schemeClr val="tx1"/>
              </a:solidFill>
              <a:latin typeface="Times New Roman" pitchFamily="18" charset="0"/>
              <a:cs typeface="Times New Roman" pitchFamily="18" charset="0"/>
            </a:rPr>
            <a:t>В зависимости от технического состояния объекта и срока его эксплуатации </a:t>
          </a:r>
          <a:r>
            <a:rPr lang="ru-RU" sz="1200" b="1" u="none" kern="1200" dirty="0" smtClean="0">
              <a:solidFill>
                <a:schemeClr val="tx1"/>
              </a:solidFill>
              <a:latin typeface="Times New Roman" pitchFamily="18" charset="0"/>
              <a:cs typeface="Times New Roman" pitchFamily="18" charset="0"/>
            </a:rPr>
            <a:t>проведена оценка риска</a:t>
          </a:r>
          <a:r>
            <a:rPr lang="ru-RU" sz="1200" u="none" kern="1200" dirty="0" smtClean="0">
              <a:solidFill>
                <a:schemeClr val="tx1"/>
              </a:solidFill>
              <a:latin typeface="Times New Roman" pitchFamily="18" charset="0"/>
              <a:cs typeface="Times New Roman" pitchFamily="18" charset="0"/>
            </a:rPr>
            <a:t> (в порядке приоритетности):</a:t>
          </a:r>
        </a:p>
        <a:p>
          <a:pPr lvl="0" algn="ctr" defTabSz="533400">
            <a:lnSpc>
              <a:spcPct val="90000"/>
            </a:lnSpc>
            <a:spcBef>
              <a:spcPct val="0"/>
            </a:spcBef>
            <a:spcAft>
              <a:spcPct val="35000"/>
            </a:spcAft>
          </a:pPr>
          <a:r>
            <a:rPr lang="ru-RU" sz="1200" u="none" kern="1200" dirty="0" smtClean="0">
              <a:solidFill>
                <a:schemeClr val="tx1"/>
              </a:solidFill>
              <a:latin typeface="Times New Roman" pitchFamily="18" charset="0"/>
              <a:cs typeface="Times New Roman" pitchFamily="18" charset="0"/>
            </a:rPr>
            <a:t>- здоровье людей;</a:t>
          </a:r>
        </a:p>
        <a:p>
          <a:pPr lvl="0" algn="ctr" defTabSz="533400">
            <a:lnSpc>
              <a:spcPct val="90000"/>
            </a:lnSpc>
            <a:spcBef>
              <a:spcPct val="0"/>
            </a:spcBef>
            <a:spcAft>
              <a:spcPct val="35000"/>
            </a:spcAft>
          </a:pPr>
          <a:r>
            <a:rPr lang="ru-RU" sz="1200" u="none" kern="1200" dirty="0" smtClean="0">
              <a:solidFill>
                <a:schemeClr val="tx1"/>
              </a:solidFill>
              <a:latin typeface="Times New Roman" pitchFamily="18" charset="0"/>
              <a:cs typeface="Times New Roman" pitchFamily="18" charset="0"/>
            </a:rPr>
            <a:t>- срыв режима закачки/отбора газа;</a:t>
          </a:r>
        </a:p>
        <a:p>
          <a:pPr lvl="0" algn="ctr" defTabSz="533400">
            <a:lnSpc>
              <a:spcPct val="90000"/>
            </a:lnSpc>
            <a:spcBef>
              <a:spcPct val="0"/>
            </a:spcBef>
            <a:spcAft>
              <a:spcPct val="35000"/>
            </a:spcAft>
          </a:pPr>
          <a:r>
            <a:rPr lang="ru-RU" sz="1200" u="none" kern="1200" dirty="0" smtClean="0">
              <a:solidFill>
                <a:schemeClr val="tx1"/>
              </a:solidFill>
              <a:latin typeface="Times New Roman" pitchFamily="18" charset="0"/>
              <a:cs typeface="Times New Roman" pitchFamily="18" charset="0"/>
            </a:rPr>
            <a:t>- репутационный ущерб. </a:t>
          </a:r>
          <a:endParaRPr lang="ru-RU" sz="1200" u="none" kern="1200" dirty="0">
            <a:solidFill>
              <a:schemeClr val="tx1"/>
            </a:solidFill>
          </a:endParaRPr>
        </a:p>
      </dsp:txBody>
      <dsp:txXfrm rot="10800000">
        <a:off x="269216" y="1560912"/>
        <a:ext cx="2636076" cy="1907782"/>
      </dsp:txXfrm>
    </dsp:sp>
    <dsp:sp modelId="{AFABBF6A-2DDA-408B-89FE-F6C7BB91270A}">
      <dsp:nvSpPr>
        <dsp:cNvPr id="0" name=""/>
        <dsp:cNvSpPr/>
      </dsp:nvSpPr>
      <dsp:spPr>
        <a:xfrm>
          <a:off x="3168901" y="208121"/>
          <a:ext cx="2636076" cy="1144669"/>
        </a:xfrm>
        <a:prstGeom prst="roundRect">
          <a:avLst>
            <a:gd name="adj" fmla="val 10000"/>
          </a:avLst>
        </a:prstGeom>
        <a:blipFill dpi="0" rotWithShape="1">
          <a:blip xmlns:r="http://schemas.openxmlformats.org/officeDocument/2006/relationships" r:embed="rId2">
            <a:extLst>
              <a:ext uri="{28A0092B-C50C-407E-A947-70E740481C1C}">
                <a14:useLocalDpi xmlns:a14="http://schemas.microsoft.com/office/drawing/2010/main" xmlns="" val="0"/>
              </a:ext>
            </a:extLst>
          </a:blip>
          <a:srcRect/>
          <a:stretch>
            <a:fillRect t="-392" b="-121608"/>
          </a:stretch>
        </a:blipFill>
        <a:ln w="25400" cap="flat" cmpd="sng" algn="ctr">
          <a:solidFill>
            <a:schemeClr val="lt1">
              <a:hueOff val="0"/>
              <a:satOff val="0"/>
              <a:lumOff val="0"/>
              <a:alphaOff val="0"/>
            </a:schemeClr>
          </a:solidFill>
          <a:prstDash val="solid"/>
        </a:ln>
        <a:effectLst>
          <a:glow rad="101600">
            <a:srgbClr val="FFFF00">
              <a:alpha val="40000"/>
            </a:srgbClr>
          </a:glow>
        </a:effectLst>
      </dsp:spPr>
      <dsp:style>
        <a:lnRef idx="2">
          <a:scrgbClr r="0" g="0" b="0"/>
        </a:lnRef>
        <a:fillRef idx="1">
          <a:scrgbClr r="0" g="0" b="0"/>
        </a:fillRef>
        <a:effectRef idx="0">
          <a:scrgbClr r="0" g="0" b="0"/>
        </a:effectRef>
        <a:fontRef idx="minor"/>
      </dsp:style>
    </dsp:sp>
    <dsp:sp modelId="{6DB61C20-7E66-4DB0-B42C-F105B596534B}">
      <dsp:nvSpPr>
        <dsp:cNvPr id="0" name=""/>
        <dsp:cNvSpPr/>
      </dsp:nvSpPr>
      <dsp:spPr>
        <a:xfrm rot="10800000">
          <a:off x="3168901" y="1560912"/>
          <a:ext cx="2636076" cy="1907782"/>
        </a:xfrm>
        <a:prstGeom prst="round2SameRect">
          <a:avLst>
            <a:gd name="adj1" fmla="val 10500"/>
            <a:gd name="adj2" fmla="val 0"/>
          </a:avLst>
        </a:prstGeom>
        <a:gradFill rotWithShape="0">
          <a:gsLst>
            <a:gs pos="0">
              <a:schemeClr val="accent5">
                <a:lumMod val="75000"/>
              </a:schemeClr>
            </a:gs>
            <a:gs pos="50000">
              <a:schemeClr val="accent5">
                <a:lumMod val="90000"/>
              </a:schemeClr>
            </a:gs>
            <a:gs pos="100000">
              <a:schemeClr val="accent5">
                <a:lumMod val="75000"/>
              </a:schemeClr>
            </a:gs>
          </a:gsLst>
          <a:lin ang="5400000" scaled="0"/>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ru-RU" sz="1200" b="1" u="sng" kern="1200" dirty="0" smtClean="0">
              <a:solidFill>
                <a:schemeClr val="tx1"/>
              </a:solidFill>
              <a:latin typeface="Times New Roman" pitchFamily="18" charset="0"/>
              <a:cs typeface="Times New Roman" pitchFamily="18" charset="0"/>
            </a:rPr>
            <a:t>Блок-схема создания ранжированного перечня объектов ДО</a:t>
          </a:r>
        </a:p>
        <a:p>
          <a:pPr lvl="0" algn="ctr" defTabSz="533400">
            <a:lnSpc>
              <a:spcPct val="90000"/>
            </a:lnSpc>
            <a:spcBef>
              <a:spcPct val="0"/>
            </a:spcBef>
            <a:spcAft>
              <a:spcPct val="35000"/>
            </a:spcAft>
          </a:pPr>
          <a:r>
            <a:rPr lang="ru-RU" sz="1200" u="none" kern="1200" dirty="0" smtClean="0">
              <a:solidFill>
                <a:schemeClr val="tx1"/>
              </a:solidFill>
              <a:latin typeface="Times New Roman" pitchFamily="18" charset="0"/>
              <a:cs typeface="Times New Roman" pitchFamily="18" charset="0"/>
            </a:rPr>
            <a:t>Создан</a:t>
          </a:r>
          <a:r>
            <a:rPr lang="ru-RU" sz="1200" b="1" u="none" kern="1200" dirty="0" smtClean="0">
              <a:solidFill>
                <a:schemeClr val="tx1"/>
              </a:solidFill>
              <a:latin typeface="Times New Roman" pitchFamily="18" charset="0"/>
              <a:cs typeface="Times New Roman" pitchFamily="18" charset="0"/>
            </a:rPr>
            <a:t> алгоритм определения приоритетности</a:t>
          </a:r>
          <a:r>
            <a:rPr lang="ru-RU" sz="1200" u="none" kern="1200" dirty="0" smtClean="0">
              <a:solidFill>
                <a:schemeClr val="tx1"/>
              </a:solidFill>
              <a:latin typeface="Times New Roman" pitchFamily="18" charset="0"/>
              <a:cs typeface="Times New Roman" pitchFamily="18" charset="0"/>
            </a:rPr>
            <a:t> проведения работ по ДО с учетом: </a:t>
          </a:r>
        </a:p>
        <a:p>
          <a:pPr lvl="0" algn="ctr" defTabSz="533400">
            <a:lnSpc>
              <a:spcPct val="90000"/>
            </a:lnSpc>
            <a:spcBef>
              <a:spcPct val="0"/>
            </a:spcBef>
            <a:spcAft>
              <a:spcPct val="35000"/>
            </a:spcAft>
          </a:pPr>
          <a:r>
            <a:rPr lang="ru-RU" sz="1200" u="none" kern="1200" dirty="0" smtClean="0">
              <a:solidFill>
                <a:schemeClr val="tx1"/>
              </a:solidFill>
              <a:latin typeface="Times New Roman" pitchFamily="18" charset="0"/>
              <a:cs typeface="Times New Roman" pitchFamily="18" charset="0"/>
            </a:rPr>
            <a:t>- степени опасности объекта;</a:t>
          </a:r>
        </a:p>
        <a:p>
          <a:pPr lvl="0" algn="ctr" defTabSz="533400">
            <a:lnSpc>
              <a:spcPct val="90000"/>
            </a:lnSpc>
            <a:spcBef>
              <a:spcPct val="0"/>
            </a:spcBef>
            <a:spcAft>
              <a:spcPct val="35000"/>
            </a:spcAft>
          </a:pPr>
          <a:r>
            <a:rPr lang="ru-RU" sz="1200" u="none" kern="1200" dirty="0" smtClean="0">
              <a:solidFill>
                <a:schemeClr val="tx1"/>
              </a:solidFill>
              <a:latin typeface="Times New Roman" pitchFamily="18" charset="0"/>
              <a:cs typeface="Times New Roman" pitchFamily="18" charset="0"/>
            </a:rPr>
            <a:t>- результатов оценки риска;</a:t>
          </a:r>
        </a:p>
        <a:p>
          <a:pPr lvl="0" algn="ctr" defTabSz="533400">
            <a:lnSpc>
              <a:spcPct val="90000"/>
            </a:lnSpc>
            <a:spcBef>
              <a:spcPct val="0"/>
            </a:spcBef>
            <a:spcAft>
              <a:spcPct val="35000"/>
            </a:spcAft>
          </a:pPr>
          <a:r>
            <a:rPr lang="ru-RU" sz="1200" u="none" kern="1200" dirty="0" smtClean="0">
              <a:solidFill>
                <a:schemeClr val="tx1"/>
              </a:solidFill>
              <a:latin typeface="Times New Roman" pitchFamily="18" charset="0"/>
              <a:cs typeface="Times New Roman" pitchFamily="18" charset="0"/>
            </a:rPr>
            <a:t>- экономического аспекта.</a:t>
          </a:r>
          <a:endParaRPr lang="ru-RU" sz="1200" u="none" kern="1200" dirty="0">
            <a:solidFill>
              <a:schemeClr val="tx1"/>
            </a:solidFill>
          </a:endParaRPr>
        </a:p>
      </dsp:txBody>
      <dsp:txXfrm rot="10800000">
        <a:off x="3168901" y="1560912"/>
        <a:ext cx="2636076" cy="1907782"/>
      </dsp:txXfrm>
    </dsp:sp>
    <dsp:sp modelId="{A8461879-9A93-4341-AF15-FE7EDF7DBBC8}">
      <dsp:nvSpPr>
        <dsp:cNvPr id="0" name=""/>
        <dsp:cNvSpPr/>
      </dsp:nvSpPr>
      <dsp:spPr>
        <a:xfrm>
          <a:off x="6068585" y="208121"/>
          <a:ext cx="2636076" cy="1144669"/>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xmlns="" val="0"/>
              </a:ext>
            </a:extLst>
          </a:blip>
          <a:srcRect/>
          <a:stretch>
            <a:fillRect t="-14000" b="-14000"/>
          </a:stretch>
        </a:blipFill>
        <a:ln w="25400" cap="flat" cmpd="sng" algn="ctr">
          <a:solidFill>
            <a:schemeClr val="lt1">
              <a:hueOff val="0"/>
              <a:satOff val="0"/>
              <a:lumOff val="0"/>
              <a:alphaOff val="0"/>
            </a:schemeClr>
          </a:solidFill>
          <a:prstDash val="solid"/>
        </a:ln>
        <a:effectLst>
          <a:glow rad="101600">
            <a:srgbClr val="FFFF00">
              <a:alpha val="40000"/>
            </a:srgbClr>
          </a:glow>
        </a:effectLst>
      </dsp:spPr>
      <dsp:style>
        <a:lnRef idx="2">
          <a:scrgbClr r="0" g="0" b="0"/>
        </a:lnRef>
        <a:fillRef idx="1">
          <a:scrgbClr r="0" g="0" b="0"/>
        </a:fillRef>
        <a:effectRef idx="0">
          <a:scrgbClr r="0" g="0" b="0"/>
        </a:effectRef>
        <a:fontRef idx="minor"/>
      </dsp:style>
    </dsp:sp>
    <dsp:sp modelId="{9C17A7BD-6EF7-40A2-B4A3-5257B6CE2157}">
      <dsp:nvSpPr>
        <dsp:cNvPr id="0" name=""/>
        <dsp:cNvSpPr/>
      </dsp:nvSpPr>
      <dsp:spPr>
        <a:xfrm rot="10800000">
          <a:off x="6068585" y="1560912"/>
          <a:ext cx="2636076" cy="1907782"/>
        </a:xfrm>
        <a:prstGeom prst="round2SameRect">
          <a:avLst>
            <a:gd name="adj1" fmla="val 10500"/>
            <a:gd name="adj2" fmla="val 0"/>
          </a:avLst>
        </a:prstGeom>
        <a:gradFill rotWithShape="0">
          <a:gsLst>
            <a:gs pos="0">
              <a:schemeClr val="accent5">
                <a:lumMod val="75000"/>
              </a:schemeClr>
            </a:gs>
            <a:gs pos="50000">
              <a:schemeClr val="accent5">
                <a:lumMod val="90000"/>
              </a:schemeClr>
            </a:gs>
            <a:gs pos="100000">
              <a:schemeClr val="accent5">
                <a:lumMod val="75000"/>
              </a:schemeClr>
            </a:gs>
          </a:gsLst>
          <a:lin ang="5400000" scaled="0"/>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ru-RU" sz="1200" b="1" u="sng" kern="1200" dirty="0" smtClean="0">
              <a:solidFill>
                <a:schemeClr val="tx1"/>
              </a:solidFill>
              <a:latin typeface="Times New Roman" pitchFamily="18" charset="0"/>
              <a:cs typeface="Times New Roman" pitchFamily="18" charset="0"/>
            </a:rPr>
            <a:t>Ранжированный перечень объектов, подлежащих диагностическому обследованию</a:t>
          </a:r>
          <a:endParaRPr lang="ru-RU" sz="1200" b="1" u="sng" kern="1200" dirty="0">
            <a:solidFill>
              <a:schemeClr val="tx1"/>
            </a:solidFill>
          </a:endParaRPr>
        </a:p>
      </dsp:txBody>
      <dsp:txXfrm rot="10800000">
        <a:off x="6068585" y="1560912"/>
        <a:ext cx="2636076" cy="1907782"/>
      </dsp:txXfrm>
    </dsp:sp>
  </dsp:spTree>
</dsp:drawing>
</file>

<file path=ppt/diagrams/layout1.xml><?xml version="1.0" encoding="utf-8"?>
<dgm:layoutDef xmlns:dgm="http://schemas.openxmlformats.org/drawingml/2006/diagram" xmlns:a="http://schemas.openxmlformats.org/drawingml/2006/main" uniqueId="urn:microsoft.com/office/officeart/2005/8/layout/pList2#1">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drawing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image" Target="../media/image12.png"/></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png"/></Relationships>
</file>

<file path=ppt/drawings/drawing1.xml><?xml version="1.0" encoding="utf-8"?>
<c:userShapes xmlns:c="http://schemas.openxmlformats.org/drawingml/2006/chart">
  <cdr:relSizeAnchor xmlns:cdr="http://schemas.openxmlformats.org/drawingml/2006/chartDrawing">
    <cdr:from>
      <cdr:x>0.21393</cdr:x>
      <cdr:y>0</cdr:y>
    </cdr:from>
    <cdr:to>
      <cdr:x>0.21393</cdr:x>
      <cdr:y>1</cdr:y>
    </cdr:to>
    <cdr:cxnSp macro="">
      <cdr:nvCxnSpPr>
        <cdr:cNvPr id="3" name="Прямая соединительная линия 2"/>
        <cdr:cNvCxnSpPr/>
      </cdr:nvCxnSpPr>
      <cdr:spPr bwMode="auto">
        <a:xfrm xmlns:a="http://schemas.openxmlformats.org/drawingml/2006/main">
          <a:off x="1956179" y="0"/>
          <a:ext cx="0" cy="5316493"/>
        </a:xfrm>
        <a:prstGeom xmlns:a="http://schemas.openxmlformats.org/drawingml/2006/main" prst="line">
          <a:avLst/>
        </a:prstGeom>
        <a:noFill xmlns:a="http://schemas.openxmlformats.org/drawingml/2006/main"/>
        <a:ln xmlns:a="http://schemas.openxmlformats.org/drawingml/2006/main" w="9525" cap="flat" cmpd="sng" algn="ctr">
          <a:solidFill>
            <a:schemeClr val="tx1"/>
          </a:solidFill>
          <a:prstDash val="solid"/>
          <a:round/>
          <a:headEnd type="none" w="med" len="med"/>
          <a:tailEnd type="none" w="med" len="med"/>
        </a:ln>
        <a:effectLst xmlns:a="http://schemas.openxmlformats.org/drawingml/2006/main"/>
      </cdr:spPr>
    </cdr:cxnSp>
  </cdr:relSizeAnchor>
  <cdr:relSizeAnchor xmlns:cdr="http://schemas.openxmlformats.org/drawingml/2006/chartDrawing">
    <cdr:from>
      <cdr:x>0</cdr:x>
      <cdr:y>0.55889</cdr:y>
    </cdr:from>
    <cdr:to>
      <cdr:x>1</cdr:x>
      <cdr:y>0.55993</cdr:y>
    </cdr:to>
    <cdr:cxnSp macro="">
      <cdr:nvCxnSpPr>
        <cdr:cNvPr id="14" name="Прямая соединительная линия 13"/>
        <cdr:cNvCxnSpPr/>
      </cdr:nvCxnSpPr>
      <cdr:spPr bwMode="auto">
        <a:xfrm xmlns:a="http://schemas.openxmlformats.org/drawingml/2006/main">
          <a:off x="0" y="2971318"/>
          <a:ext cx="9144000" cy="5529"/>
        </a:xfrm>
        <a:prstGeom xmlns:a="http://schemas.openxmlformats.org/drawingml/2006/main" prst="line">
          <a:avLst/>
        </a:prstGeom>
        <a:noFill xmlns:a="http://schemas.openxmlformats.org/drawingml/2006/main"/>
        <a:ln xmlns:a="http://schemas.openxmlformats.org/drawingml/2006/main" w="9525" cap="flat" cmpd="sng" algn="ctr">
          <a:solidFill>
            <a:schemeClr val="tx1"/>
          </a:solidFill>
          <a:prstDash val="solid"/>
          <a:round/>
          <a:headEnd type="none" w="med" len="med"/>
          <a:tailEnd type="none" w="med" len="med"/>
        </a:ln>
        <a:effectLst xmlns:a="http://schemas.openxmlformats.org/drawingml/2006/main"/>
      </cdr:spPr>
    </cdr:cxnSp>
  </cdr:relSizeAnchor>
  <cdr:relSizeAnchor xmlns:cdr="http://schemas.openxmlformats.org/drawingml/2006/chartDrawing">
    <cdr:from>
      <cdr:x>0.01963</cdr:x>
      <cdr:y>0.0354</cdr:y>
    </cdr:from>
    <cdr:to>
      <cdr:x>0.18232</cdr:x>
      <cdr:y>0.32738</cdr:y>
    </cdr:to>
    <cdr:pic>
      <cdr:nvPicPr>
        <cdr:cNvPr id="19" name="chart"/>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179512" y="188201"/>
          <a:ext cx="1487637" cy="1552337"/>
        </a:xfrm>
        <a:prstGeom xmlns:a="http://schemas.openxmlformats.org/drawingml/2006/main" prst="rect">
          <a:avLst/>
        </a:prstGeom>
      </cdr:spPr>
    </cdr:pic>
  </cdr:relSizeAnchor>
  <cdr:relSizeAnchor xmlns:cdr="http://schemas.openxmlformats.org/drawingml/2006/chartDrawing">
    <cdr:from>
      <cdr:x>0</cdr:x>
      <cdr:y>0.34638</cdr:y>
    </cdr:from>
    <cdr:to>
      <cdr:x>0.21667</cdr:x>
      <cdr:y>0.52679</cdr:y>
    </cdr:to>
    <cdr:sp macro="" textlink="">
      <cdr:nvSpPr>
        <cdr:cNvPr id="22" name="TextBox 41"/>
        <cdr:cNvSpPr txBox="1">
          <a:spLocks xmlns:a="http://schemas.openxmlformats.org/drawingml/2006/main" noChangeArrowheads="1"/>
        </cdr:cNvSpPr>
      </cdr:nvSpPr>
      <cdr:spPr bwMode="auto">
        <a:xfrm xmlns:a="http://schemas.openxmlformats.org/drawingml/2006/main">
          <a:off x="0" y="1240924"/>
          <a:ext cx="1981230" cy="646331"/>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wrap="square">
          <a:spAutoFit/>
        </a:bodyPr>
        <a:lstStyle xmlns:a="http://schemas.openxmlformats.org/drawingml/2006/main">
          <a:defPPr>
            <a:defRPr lang="ru-RU"/>
          </a:defPPr>
          <a:lvl1pPr algn="l" rtl="0" fontAlgn="base">
            <a:spcBef>
              <a:spcPct val="0"/>
            </a:spcBef>
            <a:spcAft>
              <a:spcPct val="0"/>
            </a:spcAft>
            <a:defRPr sz="800" kern="1200">
              <a:solidFill>
                <a:schemeClr val="bg1"/>
              </a:solidFill>
              <a:latin typeface="Arial Narrow" pitchFamily="34" charset="0"/>
              <a:ea typeface="+mn-ea"/>
              <a:cs typeface="+mn-cs"/>
            </a:defRPr>
          </a:lvl1pPr>
          <a:lvl2pPr marL="457200" algn="l" rtl="0" fontAlgn="base">
            <a:spcBef>
              <a:spcPct val="0"/>
            </a:spcBef>
            <a:spcAft>
              <a:spcPct val="0"/>
            </a:spcAft>
            <a:defRPr sz="800" kern="1200">
              <a:solidFill>
                <a:schemeClr val="bg1"/>
              </a:solidFill>
              <a:latin typeface="Arial Narrow" pitchFamily="34" charset="0"/>
              <a:ea typeface="+mn-ea"/>
              <a:cs typeface="+mn-cs"/>
            </a:defRPr>
          </a:lvl2pPr>
          <a:lvl3pPr marL="914400" algn="l" rtl="0" fontAlgn="base">
            <a:spcBef>
              <a:spcPct val="0"/>
            </a:spcBef>
            <a:spcAft>
              <a:spcPct val="0"/>
            </a:spcAft>
            <a:defRPr sz="800" kern="1200">
              <a:solidFill>
                <a:schemeClr val="bg1"/>
              </a:solidFill>
              <a:latin typeface="Arial Narrow" pitchFamily="34" charset="0"/>
              <a:ea typeface="+mn-ea"/>
              <a:cs typeface="+mn-cs"/>
            </a:defRPr>
          </a:lvl3pPr>
          <a:lvl4pPr marL="1371600" algn="l" rtl="0" fontAlgn="base">
            <a:spcBef>
              <a:spcPct val="0"/>
            </a:spcBef>
            <a:spcAft>
              <a:spcPct val="0"/>
            </a:spcAft>
            <a:defRPr sz="800" kern="1200">
              <a:solidFill>
                <a:schemeClr val="bg1"/>
              </a:solidFill>
              <a:latin typeface="Arial Narrow" pitchFamily="34" charset="0"/>
              <a:ea typeface="+mn-ea"/>
              <a:cs typeface="+mn-cs"/>
            </a:defRPr>
          </a:lvl4pPr>
          <a:lvl5pPr marL="1828800" algn="l" rtl="0" fontAlgn="base">
            <a:spcBef>
              <a:spcPct val="0"/>
            </a:spcBef>
            <a:spcAft>
              <a:spcPct val="0"/>
            </a:spcAft>
            <a:defRPr sz="800" kern="1200">
              <a:solidFill>
                <a:schemeClr val="bg1"/>
              </a:solidFill>
              <a:latin typeface="Arial Narrow" pitchFamily="34" charset="0"/>
              <a:ea typeface="+mn-ea"/>
              <a:cs typeface="+mn-cs"/>
            </a:defRPr>
          </a:lvl5pPr>
          <a:lvl6pPr marL="2286000" algn="l" defTabSz="914400" rtl="0" eaLnBrk="1" latinLnBrk="0" hangingPunct="1">
            <a:defRPr sz="800" kern="1200">
              <a:solidFill>
                <a:schemeClr val="bg1"/>
              </a:solidFill>
              <a:latin typeface="Arial Narrow" pitchFamily="34" charset="0"/>
              <a:ea typeface="+mn-ea"/>
              <a:cs typeface="+mn-cs"/>
            </a:defRPr>
          </a:lvl6pPr>
          <a:lvl7pPr marL="2743200" algn="l" defTabSz="914400" rtl="0" eaLnBrk="1" latinLnBrk="0" hangingPunct="1">
            <a:defRPr sz="800" kern="1200">
              <a:solidFill>
                <a:schemeClr val="bg1"/>
              </a:solidFill>
              <a:latin typeface="Arial Narrow" pitchFamily="34" charset="0"/>
              <a:ea typeface="+mn-ea"/>
              <a:cs typeface="+mn-cs"/>
            </a:defRPr>
          </a:lvl7pPr>
          <a:lvl8pPr marL="3200400" algn="l" defTabSz="914400" rtl="0" eaLnBrk="1" latinLnBrk="0" hangingPunct="1">
            <a:defRPr sz="800" kern="1200">
              <a:solidFill>
                <a:schemeClr val="bg1"/>
              </a:solidFill>
              <a:latin typeface="Arial Narrow" pitchFamily="34" charset="0"/>
              <a:ea typeface="+mn-ea"/>
              <a:cs typeface="+mn-cs"/>
            </a:defRPr>
          </a:lvl8pPr>
          <a:lvl9pPr marL="3657600" algn="l" defTabSz="914400" rtl="0" eaLnBrk="1" latinLnBrk="0" hangingPunct="1">
            <a:defRPr sz="800" kern="1200">
              <a:solidFill>
                <a:schemeClr val="bg1"/>
              </a:solidFill>
              <a:latin typeface="Arial Narrow" pitchFamily="34" charset="0"/>
              <a:ea typeface="+mn-ea"/>
              <a:cs typeface="+mn-cs"/>
            </a:defRPr>
          </a:lvl9pPr>
        </a:lstStyle>
        <a:p xmlns:a="http://schemas.openxmlformats.org/drawingml/2006/main">
          <a:pPr algn="ctr"/>
          <a:r>
            <a:rPr lang="ru-RU" sz="1200" b="1" dirty="0">
              <a:solidFill>
                <a:schemeClr val="tx1"/>
              </a:solidFill>
              <a:latin typeface="Times New Roman" pitchFamily="18" charset="0"/>
              <a:cs typeface="Times New Roman" pitchFamily="18" charset="0"/>
            </a:rPr>
            <a:t>Уровень </a:t>
          </a:r>
        </a:p>
        <a:p xmlns:a="http://schemas.openxmlformats.org/drawingml/2006/main">
          <a:pPr algn="ctr"/>
          <a:r>
            <a:rPr lang="ru-RU" sz="1200" b="1" dirty="0">
              <a:solidFill>
                <a:schemeClr val="tx1"/>
              </a:solidFill>
              <a:latin typeface="Times New Roman" pitchFamily="18" charset="0"/>
              <a:cs typeface="Times New Roman" pitchFamily="18" charset="0"/>
            </a:rPr>
            <a:t>Администрации</a:t>
          </a:r>
        </a:p>
        <a:p xmlns:a="http://schemas.openxmlformats.org/drawingml/2006/main">
          <a:pPr algn="ctr"/>
          <a:r>
            <a:rPr lang="ru-RU" sz="1200" b="1" dirty="0">
              <a:solidFill>
                <a:schemeClr val="tx1"/>
              </a:solidFill>
              <a:latin typeface="Times New Roman" pitchFamily="18" charset="0"/>
              <a:cs typeface="Times New Roman" pitchFamily="18" charset="0"/>
            </a:rPr>
            <a:t> ООО «Газпром ПХГ»</a:t>
          </a:r>
        </a:p>
      </cdr:txBody>
    </cdr:sp>
  </cdr:relSizeAnchor>
  <cdr:relSizeAnchor xmlns:cdr="http://schemas.openxmlformats.org/drawingml/2006/chartDrawing">
    <cdr:from>
      <cdr:x>0.01176</cdr:x>
      <cdr:y>0.64354</cdr:y>
    </cdr:from>
    <cdr:to>
      <cdr:x>0.20965</cdr:x>
      <cdr:y>0.80105</cdr:y>
    </cdr:to>
    <cdr:pic>
      <cdr:nvPicPr>
        <cdr:cNvPr id="23" name="chart"/>
        <cdr:cNvPicPr>
          <a:picLocks xmlns:a="http://schemas.openxmlformats.org/drawingml/2006/main" noChangeAspect="1"/>
        </cdr:cNvPicPr>
      </cdr:nvPicPr>
      <cdr:blipFill>
        <a:blip xmlns:a="http://schemas.openxmlformats.org/drawingml/2006/main" xmlns:r="http://schemas.openxmlformats.org/officeDocument/2006/relationships" r:embed="rId2"/>
        <a:stretch xmlns:a="http://schemas.openxmlformats.org/drawingml/2006/main">
          <a:fillRect/>
        </a:stretch>
      </cdr:blipFill>
      <cdr:spPr>
        <a:xfrm xmlns:a="http://schemas.openxmlformats.org/drawingml/2006/main">
          <a:off x="107504" y="3421398"/>
          <a:ext cx="1809506" cy="837400"/>
        </a:xfrm>
        <a:prstGeom xmlns:a="http://schemas.openxmlformats.org/drawingml/2006/main" prst="rect">
          <a:avLst/>
        </a:prstGeom>
      </cdr:spPr>
    </cdr:pic>
  </cdr:relSizeAnchor>
  <cdr:relSizeAnchor xmlns:cdr="http://schemas.openxmlformats.org/drawingml/2006/chartDrawing">
    <cdr:from>
      <cdr:x>0</cdr:x>
      <cdr:y>0.79635</cdr:y>
    </cdr:from>
    <cdr:to>
      <cdr:x>0.21344</cdr:x>
      <cdr:y>0.92521</cdr:y>
    </cdr:to>
    <cdr:sp macro="" textlink="">
      <cdr:nvSpPr>
        <cdr:cNvPr id="30" name="TextBox 42"/>
        <cdr:cNvSpPr txBox="1">
          <a:spLocks xmlns:a="http://schemas.openxmlformats.org/drawingml/2006/main" noChangeArrowheads="1"/>
        </cdr:cNvSpPr>
      </cdr:nvSpPr>
      <cdr:spPr bwMode="auto">
        <a:xfrm xmlns:a="http://schemas.openxmlformats.org/drawingml/2006/main">
          <a:off x="0" y="2852964"/>
          <a:ext cx="1951695" cy="461665"/>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wrap="square">
          <a:spAutoFit/>
        </a:bodyPr>
        <a:lstStyle xmlns:a="http://schemas.openxmlformats.org/drawingml/2006/main">
          <a:defPPr>
            <a:defRPr lang="ru-RU"/>
          </a:defPPr>
          <a:lvl1pPr algn="l" rtl="0" fontAlgn="base">
            <a:spcBef>
              <a:spcPct val="0"/>
            </a:spcBef>
            <a:spcAft>
              <a:spcPct val="0"/>
            </a:spcAft>
            <a:defRPr sz="800" kern="1200">
              <a:solidFill>
                <a:schemeClr val="bg1"/>
              </a:solidFill>
              <a:latin typeface="Arial Narrow" pitchFamily="34" charset="0"/>
              <a:ea typeface="+mn-ea"/>
              <a:cs typeface="+mn-cs"/>
            </a:defRPr>
          </a:lvl1pPr>
          <a:lvl2pPr marL="457200" algn="l" rtl="0" fontAlgn="base">
            <a:spcBef>
              <a:spcPct val="0"/>
            </a:spcBef>
            <a:spcAft>
              <a:spcPct val="0"/>
            </a:spcAft>
            <a:defRPr sz="800" kern="1200">
              <a:solidFill>
                <a:schemeClr val="bg1"/>
              </a:solidFill>
              <a:latin typeface="Arial Narrow" pitchFamily="34" charset="0"/>
              <a:ea typeface="+mn-ea"/>
              <a:cs typeface="+mn-cs"/>
            </a:defRPr>
          </a:lvl2pPr>
          <a:lvl3pPr marL="914400" algn="l" rtl="0" fontAlgn="base">
            <a:spcBef>
              <a:spcPct val="0"/>
            </a:spcBef>
            <a:spcAft>
              <a:spcPct val="0"/>
            </a:spcAft>
            <a:defRPr sz="800" kern="1200">
              <a:solidFill>
                <a:schemeClr val="bg1"/>
              </a:solidFill>
              <a:latin typeface="Arial Narrow" pitchFamily="34" charset="0"/>
              <a:ea typeface="+mn-ea"/>
              <a:cs typeface="+mn-cs"/>
            </a:defRPr>
          </a:lvl3pPr>
          <a:lvl4pPr marL="1371600" algn="l" rtl="0" fontAlgn="base">
            <a:spcBef>
              <a:spcPct val="0"/>
            </a:spcBef>
            <a:spcAft>
              <a:spcPct val="0"/>
            </a:spcAft>
            <a:defRPr sz="800" kern="1200">
              <a:solidFill>
                <a:schemeClr val="bg1"/>
              </a:solidFill>
              <a:latin typeface="Arial Narrow" pitchFamily="34" charset="0"/>
              <a:ea typeface="+mn-ea"/>
              <a:cs typeface="+mn-cs"/>
            </a:defRPr>
          </a:lvl4pPr>
          <a:lvl5pPr marL="1828800" algn="l" rtl="0" fontAlgn="base">
            <a:spcBef>
              <a:spcPct val="0"/>
            </a:spcBef>
            <a:spcAft>
              <a:spcPct val="0"/>
            </a:spcAft>
            <a:defRPr sz="800" kern="1200">
              <a:solidFill>
                <a:schemeClr val="bg1"/>
              </a:solidFill>
              <a:latin typeface="Arial Narrow" pitchFamily="34" charset="0"/>
              <a:ea typeface="+mn-ea"/>
              <a:cs typeface="+mn-cs"/>
            </a:defRPr>
          </a:lvl5pPr>
          <a:lvl6pPr marL="2286000" algn="l" defTabSz="914400" rtl="0" eaLnBrk="1" latinLnBrk="0" hangingPunct="1">
            <a:defRPr sz="800" kern="1200">
              <a:solidFill>
                <a:schemeClr val="bg1"/>
              </a:solidFill>
              <a:latin typeface="Arial Narrow" pitchFamily="34" charset="0"/>
              <a:ea typeface="+mn-ea"/>
              <a:cs typeface="+mn-cs"/>
            </a:defRPr>
          </a:lvl6pPr>
          <a:lvl7pPr marL="2743200" algn="l" defTabSz="914400" rtl="0" eaLnBrk="1" latinLnBrk="0" hangingPunct="1">
            <a:defRPr sz="800" kern="1200">
              <a:solidFill>
                <a:schemeClr val="bg1"/>
              </a:solidFill>
              <a:latin typeface="Arial Narrow" pitchFamily="34" charset="0"/>
              <a:ea typeface="+mn-ea"/>
              <a:cs typeface="+mn-cs"/>
            </a:defRPr>
          </a:lvl7pPr>
          <a:lvl8pPr marL="3200400" algn="l" defTabSz="914400" rtl="0" eaLnBrk="1" latinLnBrk="0" hangingPunct="1">
            <a:defRPr sz="800" kern="1200">
              <a:solidFill>
                <a:schemeClr val="bg1"/>
              </a:solidFill>
              <a:latin typeface="Arial Narrow" pitchFamily="34" charset="0"/>
              <a:ea typeface="+mn-ea"/>
              <a:cs typeface="+mn-cs"/>
            </a:defRPr>
          </a:lvl8pPr>
          <a:lvl9pPr marL="3657600" algn="l" defTabSz="914400" rtl="0" eaLnBrk="1" latinLnBrk="0" hangingPunct="1">
            <a:defRPr sz="800" kern="1200">
              <a:solidFill>
                <a:schemeClr val="bg1"/>
              </a:solidFill>
              <a:latin typeface="Arial Narrow" pitchFamily="34" charset="0"/>
              <a:ea typeface="+mn-ea"/>
              <a:cs typeface="+mn-cs"/>
            </a:defRPr>
          </a:lvl9pPr>
        </a:lstStyle>
        <a:p xmlns:a="http://schemas.openxmlformats.org/drawingml/2006/main">
          <a:pPr algn="ctr"/>
          <a:r>
            <a:rPr lang="ru-RU" sz="1200" b="1" dirty="0">
              <a:solidFill>
                <a:schemeClr val="tx1"/>
              </a:solidFill>
              <a:latin typeface="Times New Roman" pitchFamily="18" charset="0"/>
              <a:cs typeface="Times New Roman" pitchFamily="18" charset="0"/>
            </a:rPr>
            <a:t>Уровень </a:t>
          </a:r>
          <a:r>
            <a:rPr lang="ru-RU" sz="1200" b="1" dirty="0" smtClean="0">
              <a:solidFill>
                <a:schemeClr val="tx1"/>
              </a:solidFill>
              <a:latin typeface="Times New Roman" pitchFamily="18" charset="0"/>
              <a:cs typeface="Times New Roman" pitchFamily="18" charset="0"/>
            </a:rPr>
            <a:t>филиалов</a:t>
          </a:r>
          <a:endParaRPr lang="ru-RU" sz="1200" b="1" dirty="0">
            <a:solidFill>
              <a:schemeClr val="tx1"/>
            </a:solidFill>
            <a:latin typeface="Times New Roman" pitchFamily="18" charset="0"/>
            <a:cs typeface="Times New Roman" pitchFamily="18" charset="0"/>
          </a:endParaRPr>
        </a:p>
        <a:p xmlns:a="http://schemas.openxmlformats.org/drawingml/2006/main">
          <a:pPr algn="ctr"/>
          <a:r>
            <a:rPr lang="ru-RU" sz="1200" b="1" dirty="0">
              <a:solidFill>
                <a:schemeClr val="tx1"/>
              </a:solidFill>
              <a:latin typeface="Times New Roman" pitchFamily="18" charset="0"/>
              <a:cs typeface="Times New Roman" pitchFamily="18" charset="0"/>
            </a:rPr>
            <a:t> ООО «Газпром ПХГ»</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1" y="1"/>
            <a:ext cx="2945659" cy="493713"/>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50444" y="1"/>
            <a:ext cx="2945659" cy="493713"/>
          </a:xfrm>
          <a:prstGeom prst="rect">
            <a:avLst/>
          </a:prstGeom>
        </p:spPr>
        <p:txBody>
          <a:bodyPr vert="horz" lIns="91440" tIns="45720" rIns="91440" bIns="45720" rtlCol="0"/>
          <a:lstStyle>
            <a:lvl1pPr algn="r">
              <a:defRPr sz="1200"/>
            </a:lvl1pPr>
          </a:lstStyle>
          <a:p>
            <a:fld id="{3DBE431C-8C36-4D7E-B9EF-A81810C5439C}" type="datetimeFigureOut">
              <a:rPr lang="ru-RU" smtClean="0"/>
              <a:pPr/>
              <a:t>02.10.2017</a:t>
            </a:fld>
            <a:endParaRPr lang="ru-RU"/>
          </a:p>
        </p:txBody>
      </p:sp>
      <p:sp>
        <p:nvSpPr>
          <p:cNvPr id="4" name="Нижний колонтитул 3"/>
          <p:cNvSpPr>
            <a:spLocks noGrp="1"/>
          </p:cNvSpPr>
          <p:nvPr>
            <p:ph type="ftr" sz="quarter" idx="2"/>
          </p:nvPr>
        </p:nvSpPr>
        <p:spPr>
          <a:xfrm>
            <a:off x="1" y="9378825"/>
            <a:ext cx="2945659" cy="493713"/>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50444" y="9378825"/>
            <a:ext cx="2945659" cy="493713"/>
          </a:xfrm>
          <a:prstGeom prst="rect">
            <a:avLst/>
          </a:prstGeom>
        </p:spPr>
        <p:txBody>
          <a:bodyPr vert="horz" lIns="91440" tIns="45720" rIns="91440" bIns="45720" rtlCol="0" anchor="b"/>
          <a:lstStyle>
            <a:lvl1pPr algn="r">
              <a:defRPr sz="1200"/>
            </a:lvl1pPr>
          </a:lstStyle>
          <a:p>
            <a:fld id="{BF2F8D38-B759-4F71-8C75-97855087A880}" type="slidenum">
              <a:rPr lang="ru-RU" smtClean="0"/>
              <a:pPr/>
              <a:t>‹#›</a:t>
            </a:fld>
            <a:endParaRPr lang="ru-RU"/>
          </a:p>
        </p:txBody>
      </p:sp>
    </p:spTree>
    <p:extLst>
      <p:ext uri="{BB962C8B-B14F-4D97-AF65-F5344CB8AC3E}">
        <p14:creationId xmlns:p14="http://schemas.microsoft.com/office/powerpoint/2010/main" xmlns="" val="158185152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1" y="1"/>
            <a:ext cx="2945659" cy="493713"/>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4" y="1"/>
            <a:ext cx="2945659" cy="493713"/>
          </a:xfrm>
          <a:prstGeom prst="rect">
            <a:avLst/>
          </a:prstGeom>
        </p:spPr>
        <p:txBody>
          <a:bodyPr vert="horz" lIns="91440" tIns="45720" rIns="91440" bIns="45720" rtlCol="0"/>
          <a:lstStyle>
            <a:lvl1pPr algn="r">
              <a:defRPr sz="1200"/>
            </a:lvl1pPr>
          </a:lstStyle>
          <a:p>
            <a:fld id="{6270C1DF-F1E7-4F55-A84B-C146222D7CE7}" type="datetimeFigureOut">
              <a:rPr lang="ru-RU" smtClean="0"/>
              <a:pPr/>
              <a:t>02.10.2017</a:t>
            </a:fld>
            <a:endParaRPr lang="ru-RU"/>
          </a:p>
        </p:txBody>
      </p:sp>
      <p:sp>
        <p:nvSpPr>
          <p:cNvPr id="4" name="Образ слайда 3"/>
          <p:cNvSpPr>
            <a:spLocks noGrp="1" noRot="1" noChangeAspect="1"/>
          </p:cNvSpPr>
          <p:nvPr>
            <p:ph type="sldImg" idx="2"/>
          </p:nvPr>
        </p:nvSpPr>
        <p:spPr>
          <a:xfrm>
            <a:off x="107950" y="741363"/>
            <a:ext cx="6581775" cy="370205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690270"/>
            <a:ext cx="5438140" cy="444341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1" y="9378825"/>
            <a:ext cx="2945659" cy="493713"/>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4" y="9378825"/>
            <a:ext cx="2945659" cy="493713"/>
          </a:xfrm>
          <a:prstGeom prst="rect">
            <a:avLst/>
          </a:prstGeom>
        </p:spPr>
        <p:txBody>
          <a:bodyPr vert="horz" lIns="91440" tIns="45720" rIns="91440" bIns="45720" rtlCol="0" anchor="b"/>
          <a:lstStyle>
            <a:lvl1pPr algn="r">
              <a:defRPr sz="1200"/>
            </a:lvl1pPr>
          </a:lstStyle>
          <a:p>
            <a:fld id="{282185DB-A00E-4AF3-B661-15E025881028}" type="slidenum">
              <a:rPr lang="ru-RU" smtClean="0"/>
              <a:pPr/>
              <a:t>‹#›</a:t>
            </a:fld>
            <a:endParaRPr lang="ru-RU"/>
          </a:p>
        </p:txBody>
      </p:sp>
    </p:spTree>
    <p:extLst>
      <p:ext uri="{BB962C8B-B14F-4D97-AF65-F5344CB8AC3E}">
        <p14:creationId xmlns:p14="http://schemas.microsoft.com/office/powerpoint/2010/main" xmlns="" val="3832022287"/>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82185DB-A00E-4AF3-B661-15E025881028}" type="slidenum">
              <a:rPr lang="ru-RU" smtClean="0"/>
              <a:pPr/>
              <a:t>3</a:t>
            </a:fld>
            <a:endParaRPr lang="ru-RU"/>
          </a:p>
        </p:txBody>
      </p:sp>
      <p:sp>
        <p:nvSpPr>
          <p:cNvPr id="5" name="Нижний колонтитул 4"/>
          <p:cNvSpPr>
            <a:spLocks noGrp="1"/>
          </p:cNvSpPr>
          <p:nvPr>
            <p:ph type="ftr" sz="quarter" idx="11"/>
          </p:nvPr>
        </p:nvSpPr>
        <p:spPr/>
        <p:txBody>
          <a:bodyPr/>
          <a:lstStyle/>
          <a:p>
            <a:endParaRPr lang="ru-RU"/>
          </a:p>
        </p:txBody>
      </p:sp>
    </p:spTree>
    <p:extLst>
      <p:ext uri="{BB962C8B-B14F-4D97-AF65-F5344CB8AC3E}">
        <p14:creationId xmlns:p14="http://schemas.microsoft.com/office/powerpoint/2010/main" xmlns="" val="21836816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82185DB-A00E-4AF3-B661-15E025881028}" type="slidenum">
              <a:rPr lang="ru-RU" smtClean="0"/>
              <a:pPr/>
              <a:t>4</a:t>
            </a:fld>
            <a:endParaRPr lang="ru-RU"/>
          </a:p>
        </p:txBody>
      </p:sp>
      <p:sp>
        <p:nvSpPr>
          <p:cNvPr id="5" name="Нижний колонтитул 4"/>
          <p:cNvSpPr>
            <a:spLocks noGrp="1"/>
          </p:cNvSpPr>
          <p:nvPr>
            <p:ph type="ftr" sz="quarter" idx="11"/>
          </p:nvPr>
        </p:nvSpPr>
        <p:spPr/>
        <p:txBody>
          <a:bodyPr/>
          <a:lstStyle/>
          <a:p>
            <a:endParaRPr lang="ru-RU"/>
          </a:p>
        </p:txBody>
      </p:sp>
    </p:spTree>
    <p:extLst>
      <p:ext uri="{BB962C8B-B14F-4D97-AF65-F5344CB8AC3E}">
        <p14:creationId xmlns:p14="http://schemas.microsoft.com/office/powerpoint/2010/main" xmlns="" val="39681576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82185DB-A00E-4AF3-B661-15E025881028}" type="slidenum">
              <a:rPr lang="ru-RU" smtClean="0">
                <a:solidFill>
                  <a:prstClr val="black"/>
                </a:solidFill>
              </a:rPr>
              <a:pPr/>
              <a:t>6</a:t>
            </a:fld>
            <a:endParaRPr lang="ru-RU">
              <a:solidFill>
                <a:prstClr val="black"/>
              </a:solidFill>
            </a:endParaRPr>
          </a:p>
        </p:txBody>
      </p:sp>
    </p:spTree>
    <p:extLst>
      <p:ext uri="{BB962C8B-B14F-4D97-AF65-F5344CB8AC3E}">
        <p14:creationId xmlns:p14="http://schemas.microsoft.com/office/powerpoint/2010/main" xmlns="" val="10084442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82185DB-A00E-4AF3-B661-15E025881028}" type="slidenum">
              <a:rPr lang="ru-RU" smtClean="0"/>
              <a:pPr/>
              <a:t>7</a:t>
            </a:fld>
            <a:endParaRPr lang="ru-RU"/>
          </a:p>
        </p:txBody>
      </p:sp>
      <p:sp>
        <p:nvSpPr>
          <p:cNvPr id="5" name="Нижний колонтитул 4"/>
          <p:cNvSpPr>
            <a:spLocks noGrp="1"/>
          </p:cNvSpPr>
          <p:nvPr>
            <p:ph type="ftr" sz="quarter" idx="11"/>
          </p:nvPr>
        </p:nvSpPr>
        <p:spPr/>
        <p:txBody>
          <a:bodyPr/>
          <a:lstStyle/>
          <a:p>
            <a:endParaRPr lang="ru-RU"/>
          </a:p>
        </p:txBody>
      </p:sp>
    </p:spTree>
    <p:extLst>
      <p:ext uri="{BB962C8B-B14F-4D97-AF65-F5344CB8AC3E}">
        <p14:creationId xmlns:p14="http://schemas.microsoft.com/office/powerpoint/2010/main" xmlns="" val="39681576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82185DB-A00E-4AF3-B661-15E025881028}" type="slidenum">
              <a:rPr lang="ru-RU" smtClean="0"/>
              <a:pPr/>
              <a:t>8</a:t>
            </a:fld>
            <a:endParaRPr lang="ru-RU"/>
          </a:p>
        </p:txBody>
      </p:sp>
      <p:sp>
        <p:nvSpPr>
          <p:cNvPr id="5" name="Нижний колонтитул 4"/>
          <p:cNvSpPr>
            <a:spLocks noGrp="1"/>
          </p:cNvSpPr>
          <p:nvPr>
            <p:ph type="ftr" sz="quarter" idx="11"/>
          </p:nvPr>
        </p:nvSpPr>
        <p:spPr/>
        <p:txBody>
          <a:bodyPr/>
          <a:lstStyle/>
          <a:p>
            <a:endParaRPr lang="ru-RU"/>
          </a:p>
        </p:txBody>
      </p:sp>
    </p:spTree>
    <p:extLst>
      <p:ext uri="{BB962C8B-B14F-4D97-AF65-F5344CB8AC3E}">
        <p14:creationId xmlns:p14="http://schemas.microsoft.com/office/powerpoint/2010/main" xmlns="" val="19908113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Образ слайда 1"/>
          <p:cNvSpPr>
            <a:spLocks noGrp="1" noRot="1" noChangeAspect="1" noTextEdit="1"/>
          </p:cNvSpPr>
          <p:nvPr>
            <p:ph type="sldImg"/>
          </p:nvPr>
        </p:nvSpPr>
        <p:spPr>
          <a:ln/>
        </p:spPr>
      </p:sp>
      <p:sp>
        <p:nvSpPr>
          <p:cNvPr id="38915" name="Заметки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endParaRPr lang="ru-RU" smtClean="0"/>
          </a:p>
        </p:txBody>
      </p:sp>
    </p:spTree>
    <p:extLst>
      <p:ext uri="{BB962C8B-B14F-4D97-AF65-F5344CB8AC3E}">
        <p14:creationId xmlns:p14="http://schemas.microsoft.com/office/powerpoint/2010/main" xmlns="" val="25394330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Образ слайда 1"/>
          <p:cNvSpPr>
            <a:spLocks noGrp="1" noRot="1" noChangeAspect="1" noTextEdit="1"/>
          </p:cNvSpPr>
          <p:nvPr>
            <p:ph type="sldImg"/>
          </p:nvPr>
        </p:nvSpPr>
        <p:spPr>
          <a:ln/>
        </p:spPr>
      </p:sp>
      <p:sp>
        <p:nvSpPr>
          <p:cNvPr id="38915" name="Заметки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endParaRPr lang="ru-RU" smtClean="0"/>
          </a:p>
        </p:txBody>
      </p:sp>
    </p:spTree>
    <p:extLst>
      <p:ext uri="{BB962C8B-B14F-4D97-AF65-F5344CB8AC3E}">
        <p14:creationId xmlns:p14="http://schemas.microsoft.com/office/powerpoint/2010/main" xmlns="" val="27856985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82185DB-A00E-4AF3-B661-15E025881028}" type="slidenum">
              <a:rPr lang="ru-RU" smtClean="0">
                <a:solidFill>
                  <a:prstClr val="black"/>
                </a:solidFill>
              </a:rPr>
              <a:pPr/>
              <a:t>11</a:t>
            </a:fld>
            <a:endParaRPr lang="ru-RU">
              <a:solidFill>
                <a:prstClr val="black"/>
              </a:solidFill>
            </a:endParaRPr>
          </a:p>
        </p:txBody>
      </p:sp>
    </p:spTree>
    <p:extLst>
      <p:ext uri="{BB962C8B-B14F-4D97-AF65-F5344CB8AC3E}">
        <p14:creationId xmlns:p14="http://schemas.microsoft.com/office/powerpoint/2010/main" xmlns="" val="33865385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62176" y="151200"/>
            <a:ext cx="6762750" cy="857250"/>
          </a:xfrm>
          <a:prstGeom prst="rect">
            <a:avLst/>
          </a:prstGeom>
        </p:spPr>
        <p:txBody>
          <a:bodyPr lIns="0" tIns="0" rIns="0" bIns="0" anchor="b" anchorCtr="0"/>
          <a:lstStyle/>
          <a:p>
            <a:r>
              <a:rPr lang="ru-RU" dirty="0" smtClean="0"/>
              <a:t>Образец заголовка</a:t>
            </a:r>
            <a:endParaRPr lang="ru-RU" dirty="0"/>
          </a:p>
        </p:txBody>
      </p:sp>
      <p:sp>
        <p:nvSpPr>
          <p:cNvPr id="3" name="Содержимое 2"/>
          <p:cNvSpPr>
            <a:spLocks noGrp="1"/>
          </p:cNvSpPr>
          <p:nvPr>
            <p:ph idx="1"/>
          </p:nvPr>
        </p:nvSpPr>
        <p:spPr>
          <a:xfrm>
            <a:off x="209549" y="1200151"/>
            <a:ext cx="8715375" cy="400110"/>
          </a:xfrm>
        </p:spPr>
        <p:txBody>
          <a:bodyPr lIns="0" tIns="0" rIns="0" bIns="0">
            <a:spAutoFit/>
          </a:bodyPr>
          <a:lstStyle>
            <a:lvl1pPr>
              <a:buNone/>
              <a:defRPr sz="2600" b="0"/>
            </a:lvl1pPr>
            <a:lvl2pPr>
              <a:buNone/>
              <a:defRPr sz="2000"/>
            </a:lvl2pPr>
            <a:lvl3pPr>
              <a:buNone/>
              <a:defRPr sz="2000"/>
            </a:lvl3pPr>
            <a:lvl4pPr>
              <a:buNone/>
              <a:defRPr sz="2000"/>
            </a:lvl4pPr>
            <a:lvl5pPr>
              <a:buNone/>
              <a:defRPr sz="2000"/>
            </a:lvl5pPr>
          </a:lstStyle>
          <a:p>
            <a:pPr lvl="0"/>
            <a:r>
              <a:rPr lang="ru-RU" dirty="0" smtClean="0"/>
              <a:t>Образец текста</a:t>
            </a: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6375"/>
            <a:ext cx="8229600" cy="857250"/>
          </a:xfrm>
          <a:prstGeom prst="rect">
            <a:avLst/>
          </a:prstGeom>
        </p:spPr>
        <p:txBody>
          <a:bodyPr/>
          <a:lstStyle/>
          <a:p>
            <a:r>
              <a:rPr lang="ru-RU" smtClean="0"/>
              <a:t>Образец заголовка</a:t>
            </a:r>
            <a:endParaRPr lang="ru-RU"/>
          </a:p>
        </p:txBody>
      </p:sp>
    </p:spTree>
    <p:extLst>
      <p:ext uri="{BB962C8B-B14F-4D97-AF65-F5344CB8AC3E}">
        <p14:creationId xmlns:p14="http://schemas.microsoft.com/office/powerpoint/2010/main" xmlns="" val="162023550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sp>
        <p:nvSpPr>
          <p:cNvPr id="4" name="Содержимое 2"/>
          <p:cNvSpPr>
            <a:spLocks noGrp="1"/>
          </p:cNvSpPr>
          <p:nvPr>
            <p:ph idx="10" hasCustomPrompt="1"/>
          </p:nvPr>
        </p:nvSpPr>
        <p:spPr>
          <a:xfrm>
            <a:off x="2165350" y="4756965"/>
            <a:ext cx="7046182" cy="307777"/>
          </a:xfrm>
        </p:spPr>
        <p:txBody>
          <a:bodyPr wrap="square" lIns="0" tIns="0" rIns="0" bIns="0">
            <a:spAutoFit/>
          </a:bodyPr>
          <a:lstStyle>
            <a:lvl1pPr>
              <a:buNone/>
              <a:defRPr sz="2000" b="0">
                <a:solidFill>
                  <a:schemeClr val="bg1"/>
                </a:solidFill>
              </a:defRPr>
            </a:lvl1pPr>
            <a:lvl2pPr>
              <a:buNone/>
              <a:defRPr sz="2000"/>
            </a:lvl2pPr>
            <a:lvl3pPr>
              <a:buNone/>
              <a:defRPr sz="2000"/>
            </a:lvl3pPr>
            <a:lvl4pPr>
              <a:buNone/>
              <a:defRPr sz="2000"/>
            </a:lvl4pPr>
            <a:lvl5pPr>
              <a:buNone/>
              <a:defRPr sz="2000"/>
            </a:lvl5pPr>
          </a:lstStyle>
          <a:p>
            <a:pPr lvl="0"/>
            <a:r>
              <a:rPr lang="ru-RU" dirty="0" smtClean="0"/>
              <a:t>НАЗВАНИЕ МЕРОПРИЯТИЯ</a:t>
            </a:r>
          </a:p>
        </p:txBody>
      </p:sp>
      <p:sp>
        <p:nvSpPr>
          <p:cNvPr id="5" name="Содержимое 2"/>
          <p:cNvSpPr>
            <a:spLocks noGrp="1"/>
          </p:cNvSpPr>
          <p:nvPr>
            <p:ph idx="1"/>
          </p:nvPr>
        </p:nvSpPr>
        <p:spPr>
          <a:xfrm>
            <a:off x="2151063" y="1200151"/>
            <a:ext cx="6773861" cy="3311888"/>
          </a:xfrm>
        </p:spPr>
        <p:txBody>
          <a:bodyPr lIns="0" tIns="0" rIns="0" bIns="0">
            <a:noAutofit/>
          </a:bodyPr>
          <a:lstStyle>
            <a:lvl1pPr>
              <a:buNone/>
              <a:defRPr sz="2600" b="0"/>
            </a:lvl1pPr>
            <a:lvl2pPr>
              <a:buNone/>
              <a:defRPr sz="2000"/>
            </a:lvl2pPr>
            <a:lvl3pPr>
              <a:buNone/>
              <a:defRPr sz="2000"/>
            </a:lvl3pPr>
            <a:lvl4pPr>
              <a:buNone/>
              <a:defRPr sz="2000"/>
            </a:lvl4pPr>
            <a:lvl5pPr>
              <a:buNone/>
              <a:defRPr sz="2000"/>
            </a:lvl5pPr>
          </a:lstStyle>
          <a:p>
            <a:pPr lvl="0"/>
            <a:r>
              <a:rPr lang="ru-RU" dirty="0" smtClean="0"/>
              <a:t>Образец текста</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hasCustomPrompt="1"/>
          </p:nvPr>
        </p:nvSpPr>
        <p:spPr>
          <a:xfrm>
            <a:off x="2165350" y="1200151"/>
            <a:ext cx="6759574" cy="3311888"/>
          </a:xfrm>
        </p:spPr>
        <p:txBody>
          <a:bodyPr lIns="0" tIns="0" rIns="0" bIns="0">
            <a:noAutofit/>
          </a:bodyPr>
          <a:lstStyle>
            <a:lvl1pPr>
              <a:buNone/>
              <a:defRPr sz="2600" b="0"/>
            </a:lvl1pPr>
            <a:lvl2pPr>
              <a:buNone/>
              <a:defRPr sz="2000"/>
            </a:lvl2pPr>
            <a:lvl3pPr>
              <a:buNone/>
              <a:defRPr sz="2000"/>
            </a:lvl3pPr>
            <a:lvl4pPr>
              <a:buNone/>
              <a:defRPr sz="2000"/>
            </a:lvl4pPr>
            <a:lvl5pPr>
              <a:buNone/>
              <a:defRPr sz="2000"/>
            </a:lvl5pPr>
          </a:lstStyle>
          <a:p>
            <a:pPr lvl="0"/>
            <a:r>
              <a:rPr lang="ru-RU" dirty="0" smtClean="0"/>
              <a:t>НАЗВАНИЕ ПРЕЗЕНТАЦИИ</a:t>
            </a:r>
          </a:p>
        </p:txBody>
      </p:sp>
      <p:sp>
        <p:nvSpPr>
          <p:cNvPr id="4" name="Содержимое 2"/>
          <p:cNvSpPr>
            <a:spLocks noGrp="1"/>
          </p:cNvSpPr>
          <p:nvPr>
            <p:ph idx="10" hasCustomPrompt="1"/>
          </p:nvPr>
        </p:nvSpPr>
        <p:spPr>
          <a:xfrm>
            <a:off x="2165350" y="4756965"/>
            <a:ext cx="7046182" cy="307777"/>
          </a:xfrm>
        </p:spPr>
        <p:txBody>
          <a:bodyPr wrap="square" lIns="0" tIns="0" rIns="0" bIns="0">
            <a:spAutoFit/>
          </a:bodyPr>
          <a:lstStyle>
            <a:lvl1pPr>
              <a:buNone/>
              <a:defRPr sz="2000" b="0">
                <a:solidFill>
                  <a:schemeClr val="bg1"/>
                </a:solidFill>
              </a:defRPr>
            </a:lvl1pPr>
            <a:lvl2pPr>
              <a:buNone/>
              <a:defRPr sz="2000"/>
            </a:lvl2pPr>
            <a:lvl3pPr>
              <a:buNone/>
              <a:defRPr sz="2000"/>
            </a:lvl3pPr>
            <a:lvl4pPr>
              <a:buNone/>
              <a:defRPr sz="2000"/>
            </a:lvl4pPr>
            <a:lvl5pPr>
              <a:buNone/>
              <a:defRPr sz="2000"/>
            </a:lvl5pPr>
          </a:lstStyle>
          <a:p>
            <a:pPr lvl="0"/>
            <a:r>
              <a:rPr lang="ru-RU" dirty="0" smtClean="0"/>
              <a:t>НАЗВАНИЕ МЕПОПРИЯТИЯ</a:t>
            </a:r>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62176" y="151200"/>
            <a:ext cx="6762750" cy="857250"/>
          </a:xfrm>
          <a:prstGeom prst="rect">
            <a:avLst/>
          </a:prstGeom>
        </p:spPr>
        <p:txBody>
          <a:bodyPr lIns="0" tIns="0" rIns="0" bIns="0" anchor="b" anchorCtr="0"/>
          <a:lstStyle/>
          <a:p>
            <a:r>
              <a:rPr lang="ru-RU" dirty="0" smtClean="0"/>
              <a:t>Образец заголовка</a:t>
            </a:r>
            <a:endParaRPr lang="ru-RU" dirty="0"/>
          </a:p>
        </p:txBody>
      </p:sp>
      <p:sp>
        <p:nvSpPr>
          <p:cNvPr id="3" name="Содержимое 2"/>
          <p:cNvSpPr>
            <a:spLocks noGrp="1"/>
          </p:cNvSpPr>
          <p:nvPr>
            <p:ph idx="1"/>
          </p:nvPr>
        </p:nvSpPr>
        <p:spPr>
          <a:xfrm>
            <a:off x="209549" y="1200151"/>
            <a:ext cx="8715375" cy="400110"/>
          </a:xfrm>
        </p:spPr>
        <p:txBody>
          <a:bodyPr lIns="0" tIns="0" rIns="0" bIns="0">
            <a:spAutoFit/>
          </a:bodyPr>
          <a:lstStyle>
            <a:lvl1pPr>
              <a:buNone/>
              <a:defRPr sz="2600" b="0"/>
            </a:lvl1pPr>
            <a:lvl2pPr>
              <a:buNone/>
              <a:defRPr sz="2000"/>
            </a:lvl2pPr>
            <a:lvl3pPr>
              <a:buNone/>
              <a:defRPr sz="2000"/>
            </a:lvl3pPr>
            <a:lvl4pPr>
              <a:buNone/>
              <a:defRPr sz="2000"/>
            </a:lvl4pPr>
            <a:lvl5pPr>
              <a:buNone/>
              <a:defRPr sz="2000"/>
            </a:lvl5pPr>
          </a:lstStyle>
          <a:p>
            <a:pPr lvl="0"/>
            <a:r>
              <a:rPr lang="ru-RU" dirty="0" smtClean="0"/>
              <a:t>Образец текста</a:t>
            </a:r>
            <a:endParaRPr lang="ru-RU" dirty="0"/>
          </a:p>
        </p:txBody>
      </p:sp>
    </p:spTree>
    <p:extLst>
      <p:ext uri="{BB962C8B-B14F-4D97-AF65-F5344CB8AC3E}">
        <p14:creationId xmlns:p14="http://schemas.microsoft.com/office/powerpoint/2010/main" xmlns="" val="207431288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62176" y="151200"/>
            <a:ext cx="6762750" cy="857250"/>
          </a:xfrm>
          <a:prstGeom prst="rect">
            <a:avLst/>
          </a:prstGeom>
        </p:spPr>
        <p:txBody>
          <a:bodyPr lIns="0" tIns="0" rIns="0" bIns="0" anchor="b" anchorCtr="0"/>
          <a:lstStyle/>
          <a:p>
            <a:r>
              <a:rPr lang="ru-RU" dirty="0" smtClean="0"/>
              <a:t>Образец заголовка</a:t>
            </a:r>
            <a:endParaRPr lang="ru-RU" dirty="0"/>
          </a:p>
        </p:txBody>
      </p:sp>
      <p:sp>
        <p:nvSpPr>
          <p:cNvPr id="3" name="Содержимое 2"/>
          <p:cNvSpPr>
            <a:spLocks noGrp="1"/>
          </p:cNvSpPr>
          <p:nvPr>
            <p:ph idx="1"/>
          </p:nvPr>
        </p:nvSpPr>
        <p:spPr>
          <a:xfrm>
            <a:off x="209549" y="1200151"/>
            <a:ext cx="8715375" cy="400110"/>
          </a:xfrm>
        </p:spPr>
        <p:txBody>
          <a:bodyPr lIns="0" tIns="0" rIns="0" bIns="0">
            <a:spAutoFit/>
          </a:bodyPr>
          <a:lstStyle>
            <a:lvl1pPr>
              <a:buNone/>
              <a:defRPr sz="2600" b="0"/>
            </a:lvl1pPr>
            <a:lvl2pPr>
              <a:buNone/>
              <a:defRPr sz="2000"/>
            </a:lvl2pPr>
            <a:lvl3pPr>
              <a:buNone/>
              <a:defRPr sz="2000"/>
            </a:lvl3pPr>
            <a:lvl4pPr>
              <a:buNone/>
              <a:defRPr sz="2000"/>
            </a:lvl4pPr>
            <a:lvl5pPr>
              <a:buNone/>
              <a:defRPr sz="2000"/>
            </a:lvl5pPr>
          </a:lstStyle>
          <a:p>
            <a:pPr lvl="0"/>
            <a:r>
              <a:rPr lang="ru-RU" dirty="0" smtClean="0"/>
              <a:t>Образец текста</a:t>
            </a:r>
            <a:endParaRPr lang="ru-RU" dirty="0"/>
          </a:p>
        </p:txBody>
      </p:sp>
    </p:spTree>
    <p:extLst>
      <p:ext uri="{BB962C8B-B14F-4D97-AF65-F5344CB8AC3E}">
        <p14:creationId xmlns:p14="http://schemas.microsoft.com/office/powerpoint/2010/main" xmlns="" val="72662314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a:xfrm>
            <a:off x="209549" y="1200151"/>
            <a:ext cx="8715375" cy="400110"/>
          </a:xfrm>
        </p:spPr>
        <p:txBody>
          <a:bodyPr lIns="0" tIns="0" rIns="0" bIns="0">
            <a:spAutoFit/>
          </a:bodyPr>
          <a:lstStyle>
            <a:lvl1pPr>
              <a:buNone/>
              <a:defRPr sz="2600" b="0"/>
            </a:lvl1pPr>
            <a:lvl2pPr>
              <a:buNone/>
              <a:defRPr sz="2000"/>
            </a:lvl2pPr>
            <a:lvl3pPr>
              <a:buNone/>
              <a:defRPr sz="2000"/>
            </a:lvl3pPr>
            <a:lvl4pPr>
              <a:buNone/>
              <a:defRPr sz="2000"/>
            </a:lvl4pPr>
            <a:lvl5pPr>
              <a:buNone/>
              <a:defRPr sz="2000"/>
            </a:lvl5pPr>
          </a:lstStyle>
          <a:p>
            <a:pPr lvl="0"/>
            <a:r>
              <a:rPr lang="ru-RU" dirty="0" smtClean="0"/>
              <a:t>Образец текста</a:t>
            </a:r>
            <a:endParaRPr lang="ru-RU" dirty="0"/>
          </a:p>
        </p:txBody>
      </p:sp>
    </p:spTree>
    <p:extLst>
      <p:ext uri="{BB962C8B-B14F-4D97-AF65-F5344CB8AC3E}">
        <p14:creationId xmlns:p14="http://schemas.microsoft.com/office/powerpoint/2010/main" xmlns="" val="2513754733"/>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Пустой слайд">
    <p:spTree>
      <p:nvGrpSpPr>
        <p:cNvPr id="1" name=""/>
        <p:cNvGrpSpPr/>
        <p:nvPr/>
      </p:nvGrpSpPr>
      <p:grpSpPr>
        <a:xfrm>
          <a:off x="0" y="0"/>
          <a:ext cx="0" cy="0"/>
          <a:chOff x="0" y="0"/>
          <a:chExt cx="0" cy="0"/>
        </a:xfrm>
      </p:grpSpPr>
      <p:sp>
        <p:nvSpPr>
          <p:cNvPr id="2" name="Rectangle 11"/>
          <p:cNvSpPr>
            <a:spLocks noGrp="1" noChangeArrowheads="1"/>
          </p:cNvSpPr>
          <p:nvPr>
            <p:ph type="sldNum" sz="quarter" idx="10"/>
          </p:nvPr>
        </p:nvSpPr>
        <p:spPr>
          <a:xfrm>
            <a:off x="204790" y="4772026"/>
            <a:ext cx="1487487" cy="357188"/>
          </a:xfrm>
          <a:prstGeom prst="rect">
            <a:avLst/>
          </a:prstGeom>
          <a:ln/>
        </p:spPr>
        <p:txBody>
          <a:bodyPr/>
          <a:lstStyle>
            <a:lvl1pPr>
              <a:defRPr/>
            </a:lvl1pPr>
          </a:lstStyle>
          <a:p>
            <a:pPr>
              <a:defRPr/>
            </a:pPr>
            <a:r>
              <a:rPr lang="en-US">
                <a:solidFill>
                  <a:srgbClr val="FFFFFF"/>
                </a:solidFill>
              </a:rPr>
              <a:t>&lt;#&gt;</a:t>
            </a:r>
            <a:endParaRPr lang="ru-RU">
              <a:solidFill>
                <a:srgbClr val="FFFFFF"/>
              </a:solidFill>
            </a:endParaRPr>
          </a:p>
        </p:txBody>
      </p:sp>
      <p:sp>
        <p:nvSpPr>
          <p:cNvPr id="3" name="Rectangle 12"/>
          <p:cNvSpPr>
            <a:spLocks noGrp="1" noChangeArrowheads="1"/>
          </p:cNvSpPr>
          <p:nvPr>
            <p:ph type="ftr" sz="quarter" idx="11"/>
          </p:nvPr>
        </p:nvSpPr>
        <p:spPr>
          <a:xfrm>
            <a:off x="3348681" y="4772026"/>
            <a:ext cx="5565132" cy="357188"/>
          </a:xfrm>
          <a:prstGeom prst="rect">
            <a:avLst/>
          </a:prstGeom>
          <a:ln/>
        </p:spPr>
        <p:txBody>
          <a:bodyPr/>
          <a:lstStyle>
            <a:lvl1pPr>
              <a:defRPr/>
            </a:lvl1pPr>
          </a:lstStyle>
          <a:p>
            <a:pPr>
              <a:defRPr/>
            </a:pPr>
            <a:r>
              <a:rPr lang="ru-RU">
                <a:solidFill>
                  <a:srgbClr val="FFFFFF"/>
                </a:solidFill>
              </a:rPr>
              <a:t>НАЗВАНИЕ ПРЕЗЕНТАЦИИ</a:t>
            </a:r>
          </a:p>
        </p:txBody>
      </p:sp>
    </p:spTree>
    <p:extLst>
      <p:ext uri="{BB962C8B-B14F-4D97-AF65-F5344CB8AC3E}">
        <p14:creationId xmlns:p14="http://schemas.microsoft.com/office/powerpoint/2010/main" xmlns="" val="35177300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3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62176" y="151200"/>
            <a:ext cx="6762750" cy="857250"/>
          </a:xfrm>
          <a:prstGeom prst="rect">
            <a:avLst/>
          </a:prstGeom>
        </p:spPr>
        <p:txBody>
          <a:bodyPr lIns="0" tIns="0" rIns="0" bIns="0" anchor="b" anchorCtr="0"/>
          <a:lstStyle/>
          <a:p>
            <a:r>
              <a:rPr lang="ru-RU" dirty="0" smtClean="0"/>
              <a:t>Образец заголовка</a:t>
            </a:r>
            <a:endParaRPr lang="ru-RU" dirty="0"/>
          </a:p>
        </p:txBody>
      </p:sp>
      <p:sp>
        <p:nvSpPr>
          <p:cNvPr id="3" name="Содержимое 2"/>
          <p:cNvSpPr>
            <a:spLocks noGrp="1"/>
          </p:cNvSpPr>
          <p:nvPr>
            <p:ph idx="1"/>
          </p:nvPr>
        </p:nvSpPr>
        <p:spPr>
          <a:xfrm>
            <a:off x="209549" y="1200151"/>
            <a:ext cx="8715375" cy="400110"/>
          </a:xfrm>
        </p:spPr>
        <p:txBody>
          <a:bodyPr lIns="0" tIns="0" rIns="0" bIns="0">
            <a:spAutoFit/>
          </a:bodyPr>
          <a:lstStyle>
            <a:lvl1pPr>
              <a:buNone/>
              <a:defRPr sz="2600" b="0"/>
            </a:lvl1pPr>
            <a:lvl2pPr>
              <a:buNone/>
              <a:defRPr sz="2000"/>
            </a:lvl2pPr>
            <a:lvl3pPr>
              <a:buNone/>
              <a:defRPr sz="2000"/>
            </a:lvl3pPr>
            <a:lvl4pPr>
              <a:buNone/>
              <a:defRPr sz="2000"/>
            </a:lvl4pPr>
            <a:lvl5pPr>
              <a:buNone/>
              <a:defRPr sz="2000"/>
            </a:lvl5pPr>
          </a:lstStyle>
          <a:p>
            <a:pPr lvl="0"/>
            <a:r>
              <a:rPr lang="ru-RU" dirty="0" smtClean="0"/>
              <a:t>Образец текста</a:t>
            </a:r>
          </a:p>
        </p:txBody>
      </p:sp>
      <p:sp>
        <p:nvSpPr>
          <p:cNvPr id="4" name="Содержимое 2"/>
          <p:cNvSpPr>
            <a:spLocks noGrp="1"/>
          </p:cNvSpPr>
          <p:nvPr>
            <p:ph idx="10" hasCustomPrompt="1"/>
          </p:nvPr>
        </p:nvSpPr>
        <p:spPr>
          <a:xfrm>
            <a:off x="2165350" y="4756965"/>
            <a:ext cx="7046182" cy="307777"/>
          </a:xfrm>
        </p:spPr>
        <p:txBody>
          <a:bodyPr wrap="square" lIns="0" tIns="0" rIns="0" bIns="0">
            <a:spAutoFit/>
          </a:bodyPr>
          <a:lstStyle>
            <a:lvl1pPr>
              <a:buNone/>
              <a:defRPr sz="2000" b="0">
                <a:solidFill>
                  <a:schemeClr val="bg1"/>
                </a:solidFill>
              </a:defRPr>
            </a:lvl1pPr>
            <a:lvl2pPr>
              <a:buNone/>
              <a:defRPr sz="2000"/>
            </a:lvl2pPr>
            <a:lvl3pPr>
              <a:buNone/>
              <a:defRPr sz="2000"/>
            </a:lvl3pPr>
            <a:lvl4pPr>
              <a:buNone/>
              <a:defRPr sz="2000"/>
            </a:lvl4pPr>
            <a:lvl5pPr>
              <a:buNone/>
              <a:defRPr sz="2000"/>
            </a:lvl5pPr>
          </a:lstStyle>
          <a:p>
            <a:pPr lvl="0"/>
            <a:r>
              <a:rPr lang="ru-RU" dirty="0" smtClean="0"/>
              <a:t>НАЗВАНИЕ ПРЕЗЕНТАЦИИ</a:t>
            </a:r>
          </a:p>
        </p:txBody>
      </p:sp>
    </p:spTree>
    <p:extLst>
      <p:ext uri="{BB962C8B-B14F-4D97-AF65-F5344CB8AC3E}">
        <p14:creationId xmlns:p14="http://schemas.microsoft.com/office/powerpoint/2010/main" xmlns="" val="400689330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1.emf"/></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emf"/><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3.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3"/>
          <p:cNvSpPr>
            <a:spLocks noChangeArrowheads="1"/>
          </p:cNvSpPr>
          <p:nvPr userDrawn="1"/>
        </p:nvSpPr>
        <p:spPr bwMode="auto">
          <a:xfrm>
            <a:off x="0" y="0"/>
            <a:ext cx="9144000" cy="5143500"/>
          </a:xfrm>
          <a:prstGeom prst="rect">
            <a:avLst/>
          </a:prstGeom>
          <a:solidFill>
            <a:srgbClr val="0066CC"/>
          </a:solidFill>
          <a:ln w="9525" algn="ctr">
            <a:noFill/>
            <a:miter lim="800000"/>
            <a:headEnd/>
            <a:tailEnd/>
          </a:ln>
          <a:effectLst/>
        </p:spPr>
        <p:txBody>
          <a:bodyPr wrap="none" lIns="0" tIns="0" rIns="0" bIns="0" anchor="ctr"/>
          <a:lstStyle/>
          <a:p>
            <a:endParaRPr lang="ru-RU"/>
          </a:p>
        </p:txBody>
      </p:sp>
      <p:sp>
        <p:nvSpPr>
          <p:cNvPr id="16" name="Rectangle 9"/>
          <p:cNvSpPr>
            <a:spLocks noChangeArrowheads="1"/>
          </p:cNvSpPr>
          <p:nvPr userDrawn="1"/>
        </p:nvSpPr>
        <p:spPr bwMode="auto">
          <a:xfrm>
            <a:off x="1943100" y="1"/>
            <a:ext cx="7200900" cy="1079500"/>
          </a:xfrm>
          <a:prstGeom prst="rect">
            <a:avLst/>
          </a:prstGeom>
          <a:solidFill>
            <a:srgbClr val="003366"/>
          </a:solidFill>
          <a:ln w="9525" algn="ctr">
            <a:noFill/>
            <a:miter lim="800000"/>
            <a:headEnd/>
            <a:tailEnd/>
          </a:ln>
          <a:effectLst/>
        </p:spPr>
        <p:txBody>
          <a:bodyPr wrap="none" lIns="0" tIns="0" rIns="0" bIns="0" anchor="ctr"/>
          <a:lstStyle/>
          <a:p>
            <a:endParaRPr lang="ru-RU"/>
          </a:p>
        </p:txBody>
      </p:sp>
      <p:grpSp>
        <p:nvGrpSpPr>
          <p:cNvPr id="2" name="Group 4"/>
          <p:cNvGrpSpPr>
            <a:grpSpLocks/>
          </p:cNvGrpSpPr>
          <p:nvPr userDrawn="1"/>
        </p:nvGrpSpPr>
        <p:grpSpPr bwMode="auto">
          <a:xfrm>
            <a:off x="0" y="4622799"/>
            <a:ext cx="9144000" cy="539751"/>
            <a:chOff x="0" y="3974"/>
            <a:chExt cx="5760" cy="340"/>
          </a:xfrm>
        </p:grpSpPr>
        <p:sp>
          <p:nvSpPr>
            <p:cNvPr id="12" name="Rectangle 5"/>
            <p:cNvSpPr>
              <a:spLocks noChangeArrowheads="1"/>
            </p:cNvSpPr>
            <p:nvPr userDrawn="1"/>
          </p:nvSpPr>
          <p:spPr bwMode="auto">
            <a:xfrm>
              <a:off x="0" y="3974"/>
              <a:ext cx="1220" cy="340"/>
            </a:xfrm>
            <a:prstGeom prst="rect">
              <a:avLst/>
            </a:prstGeom>
            <a:solidFill>
              <a:srgbClr val="0066CC"/>
            </a:solidFill>
            <a:ln w="9525" algn="ctr">
              <a:noFill/>
              <a:miter lim="800000"/>
              <a:headEnd/>
              <a:tailEnd/>
            </a:ln>
            <a:effectLst/>
          </p:spPr>
          <p:txBody>
            <a:bodyPr wrap="none" lIns="0" tIns="0" rIns="0" bIns="0" anchor="ctr"/>
            <a:lstStyle/>
            <a:p>
              <a:endParaRPr lang="ru-RU"/>
            </a:p>
          </p:txBody>
        </p:sp>
        <p:sp>
          <p:nvSpPr>
            <p:cNvPr id="13" name="Rectangle 6"/>
            <p:cNvSpPr>
              <a:spLocks noChangeArrowheads="1"/>
            </p:cNvSpPr>
            <p:nvPr userDrawn="1"/>
          </p:nvSpPr>
          <p:spPr bwMode="auto">
            <a:xfrm>
              <a:off x="1224" y="3974"/>
              <a:ext cx="4536" cy="340"/>
            </a:xfrm>
            <a:prstGeom prst="rect">
              <a:avLst/>
            </a:prstGeom>
            <a:solidFill>
              <a:srgbClr val="3399FF"/>
            </a:solidFill>
            <a:ln w="9525" algn="ctr">
              <a:noFill/>
              <a:miter lim="800000"/>
              <a:headEnd/>
              <a:tailEnd/>
            </a:ln>
            <a:effectLst/>
          </p:spPr>
          <p:txBody>
            <a:bodyPr wrap="none" lIns="0" tIns="0" rIns="0" bIns="0" anchor="ctr"/>
            <a:lstStyle/>
            <a:p>
              <a:endParaRPr lang="ru-RU"/>
            </a:p>
          </p:txBody>
        </p:sp>
        <p:sp>
          <p:nvSpPr>
            <p:cNvPr id="14" name="Line 7"/>
            <p:cNvSpPr>
              <a:spLocks noChangeShapeType="1"/>
            </p:cNvSpPr>
            <p:nvPr userDrawn="1"/>
          </p:nvSpPr>
          <p:spPr bwMode="auto">
            <a:xfrm>
              <a:off x="1220" y="3974"/>
              <a:ext cx="0" cy="340"/>
            </a:xfrm>
            <a:prstGeom prst="line">
              <a:avLst/>
            </a:prstGeom>
            <a:noFill/>
            <a:ln w="15875">
              <a:solidFill>
                <a:schemeClr val="bg1"/>
              </a:solidFill>
              <a:round/>
              <a:headEnd/>
              <a:tailEnd/>
            </a:ln>
            <a:effectLst/>
          </p:spPr>
          <p:txBody>
            <a:bodyPr lIns="0" tIns="0" rIns="0" bIns="0" anchor="ctr"/>
            <a:lstStyle/>
            <a:p>
              <a:endParaRPr lang="ru-RU"/>
            </a:p>
          </p:txBody>
        </p:sp>
      </p:grpSp>
      <p:sp>
        <p:nvSpPr>
          <p:cNvPr id="15" name="Rectangle 8"/>
          <p:cNvSpPr>
            <a:spLocks noChangeArrowheads="1"/>
          </p:cNvSpPr>
          <p:nvPr userDrawn="1"/>
        </p:nvSpPr>
        <p:spPr bwMode="auto">
          <a:xfrm>
            <a:off x="0" y="1"/>
            <a:ext cx="1936750" cy="1079500"/>
          </a:xfrm>
          <a:prstGeom prst="rect">
            <a:avLst/>
          </a:prstGeom>
          <a:solidFill>
            <a:srgbClr val="0066CC"/>
          </a:solidFill>
          <a:ln w="9525" algn="ctr">
            <a:noFill/>
            <a:miter lim="800000"/>
            <a:headEnd/>
            <a:tailEnd/>
          </a:ln>
          <a:effectLst/>
        </p:spPr>
        <p:txBody>
          <a:bodyPr wrap="none" lIns="0" tIns="0" rIns="0" bIns="0" anchor="ctr"/>
          <a:lstStyle/>
          <a:p>
            <a:endParaRPr lang="ru-RU"/>
          </a:p>
        </p:txBody>
      </p:sp>
      <p:sp>
        <p:nvSpPr>
          <p:cNvPr id="17" name="Line 10"/>
          <p:cNvSpPr>
            <a:spLocks noChangeShapeType="1"/>
          </p:cNvSpPr>
          <p:nvPr userDrawn="1"/>
        </p:nvSpPr>
        <p:spPr bwMode="auto">
          <a:xfrm>
            <a:off x="1936750" y="1"/>
            <a:ext cx="0" cy="1079500"/>
          </a:xfrm>
          <a:prstGeom prst="line">
            <a:avLst/>
          </a:prstGeom>
          <a:noFill/>
          <a:ln w="15875">
            <a:solidFill>
              <a:schemeClr val="bg1"/>
            </a:solidFill>
            <a:round/>
            <a:headEnd/>
            <a:tailEnd/>
          </a:ln>
          <a:effectLst/>
        </p:spPr>
        <p:txBody>
          <a:bodyPr lIns="0" tIns="0" rIns="0" bIns="0" anchor="ctr"/>
          <a:lstStyle/>
          <a:p>
            <a:endParaRPr lang="ru-RU"/>
          </a:p>
        </p:txBody>
      </p:sp>
      <p:sp>
        <p:nvSpPr>
          <p:cNvPr id="20" name="Line 16"/>
          <p:cNvSpPr>
            <a:spLocks noChangeShapeType="1"/>
          </p:cNvSpPr>
          <p:nvPr userDrawn="1"/>
        </p:nvSpPr>
        <p:spPr bwMode="auto">
          <a:xfrm>
            <a:off x="0" y="4619624"/>
            <a:ext cx="9144000" cy="0"/>
          </a:xfrm>
          <a:prstGeom prst="line">
            <a:avLst/>
          </a:prstGeom>
          <a:noFill/>
          <a:ln w="15875">
            <a:solidFill>
              <a:schemeClr val="bg1"/>
            </a:solidFill>
            <a:round/>
            <a:headEnd/>
            <a:tailEnd/>
          </a:ln>
          <a:effectLst/>
        </p:spPr>
        <p:txBody>
          <a:bodyPr lIns="0" tIns="0" rIns="0" bIns="0" anchor="ctr"/>
          <a:lstStyle/>
          <a:p>
            <a:endParaRPr lang="ru-RU"/>
          </a:p>
        </p:txBody>
      </p:sp>
      <p:sp>
        <p:nvSpPr>
          <p:cNvPr id="21" name="Line 17"/>
          <p:cNvSpPr>
            <a:spLocks noChangeShapeType="1"/>
          </p:cNvSpPr>
          <p:nvPr userDrawn="1"/>
        </p:nvSpPr>
        <p:spPr bwMode="auto">
          <a:xfrm>
            <a:off x="0" y="1079500"/>
            <a:ext cx="9144000" cy="0"/>
          </a:xfrm>
          <a:prstGeom prst="line">
            <a:avLst/>
          </a:prstGeom>
          <a:noFill/>
          <a:ln w="15875">
            <a:solidFill>
              <a:schemeClr val="bg1"/>
            </a:solidFill>
            <a:round/>
            <a:headEnd/>
            <a:tailEnd/>
          </a:ln>
          <a:effectLst/>
        </p:spPr>
        <p:txBody>
          <a:bodyPr lIns="0" tIns="0" rIns="0" bIns="0" anchor="ctr"/>
          <a:lstStyle/>
          <a:p>
            <a:endParaRPr lang="ru-RU"/>
          </a:p>
        </p:txBody>
      </p:sp>
      <p:sp>
        <p:nvSpPr>
          <p:cNvPr id="3" name="Текст 2"/>
          <p:cNvSpPr>
            <a:spLocks noGrp="1"/>
          </p:cNvSpPr>
          <p:nvPr>
            <p:ph type="body" idx="1"/>
          </p:nvPr>
        </p:nvSpPr>
        <p:spPr>
          <a:xfrm>
            <a:off x="209550" y="1200151"/>
            <a:ext cx="8477250" cy="1080000"/>
          </a:xfrm>
          <a:prstGeom prst="rect">
            <a:avLst/>
          </a:prstGeom>
        </p:spPr>
        <p:txBody>
          <a:bodyPr vert="horz" lIns="0" tIns="0" rIns="0" bIns="0" rtlCol="0">
            <a:noAutofit/>
          </a:bodyPr>
          <a:lstStyle/>
          <a:p>
            <a:pPr lvl="0"/>
            <a:r>
              <a:rPr lang="ru-RU" dirty="0" smtClean="0"/>
              <a:t>Образец текста</a:t>
            </a:r>
          </a:p>
        </p:txBody>
      </p:sp>
      <p:sp>
        <p:nvSpPr>
          <p:cNvPr id="24" name="Номер слайда 3"/>
          <p:cNvSpPr txBox="1">
            <a:spLocks/>
          </p:cNvSpPr>
          <p:nvPr userDrawn="1"/>
        </p:nvSpPr>
        <p:spPr>
          <a:xfrm>
            <a:off x="227012" y="4600712"/>
            <a:ext cx="1482727" cy="476251"/>
          </a:xfrm>
          <a:prstGeom prst="rect">
            <a:avLst/>
          </a:prstGeom>
        </p:spPr>
        <p:txBody>
          <a:bodyPr vert="horz"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fld id="{E4274F02-7521-4F9B-A76E-13D583AC38B1}" type="slidenum">
              <a:rPr kumimoji="0" lang="ru-RU" sz="2000" b="1" i="0" u="none" strike="noStrike" kern="1200" cap="none" spc="0" normalizeH="0" baseline="0" noProof="0" smtClean="0">
                <a:ln>
                  <a:noFill/>
                </a:ln>
                <a:solidFill>
                  <a:schemeClr val="bg1"/>
                </a:solidFill>
                <a:effectLst/>
                <a:uLnTx/>
                <a:uFillTx/>
                <a:latin typeface="Arial Narrow"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ru-RU" sz="2000" b="1" i="0" u="none" strike="noStrike" kern="1200" cap="none" spc="0" normalizeH="0" baseline="0" noProof="0" dirty="0" smtClean="0">
              <a:ln>
                <a:noFill/>
              </a:ln>
              <a:solidFill>
                <a:schemeClr val="bg1"/>
              </a:solidFill>
              <a:effectLst/>
              <a:uLnTx/>
              <a:uFillTx/>
              <a:latin typeface="Arial Narrow" pitchFamily="34" charset="0"/>
              <a:ea typeface="+mn-ea"/>
              <a:cs typeface="+mn-cs"/>
            </a:endParaRPr>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xmlns="" val="0"/>
              </a:ext>
            </a:extLst>
          </a:blip>
          <a:srcRect/>
          <a:stretch>
            <a:fillRect/>
          </a:stretch>
        </p:blipFill>
        <p:spPr bwMode="auto">
          <a:xfrm>
            <a:off x="185350" y="187604"/>
            <a:ext cx="1522800" cy="749021"/>
          </a:xfrm>
          <a:prstGeom prst="rect">
            <a:avLst/>
          </a:prstGeom>
          <a:noFill/>
          <a:ln>
            <a:noFill/>
          </a:ln>
        </p:spPr>
      </p:pic>
      <p:sp>
        <p:nvSpPr>
          <p:cNvPr id="19" name="Прямоугольник 18"/>
          <p:cNvSpPr/>
          <p:nvPr userDrawn="1"/>
        </p:nvSpPr>
        <p:spPr>
          <a:xfrm>
            <a:off x="1936750" y="4600712"/>
            <a:ext cx="7207249" cy="523220"/>
          </a:xfrm>
          <a:prstGeom prst="rect">
            <a:avLst/>
          </a:prstGeom>
        </p:spPr>
        <p:txBody>
          <a:bodyPr wrap="square">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lang="ru-RU" sz="1400" b="0" dirty="0" smtClean="0">
                <a:solidFill>
                  <a:schemeClr val="bg1"/>
                </a:solidFill>
                <a:effectLst/>
                <a:latin typeface="Times New Roman" pitchFamily="18" charset="0"/>
                <a:cs typeface="Times New Roman" pitchFamily="18" charset="0"/>
              </a:rPr>
              <a:t>Текущее состояние и перспективы развития системы управления диагностическим обследованием основного технологического оборудования ПХГ</a:t>
            </a:r>
          </a:p>
        </p:txBody>
      </p:sp>
    </p:spTree>
  </p:cSld>
  <p:clrMap bg1="lt1" tx1="dk1" bg2="lt2" tx2="dk2" accent1="accent1" accent2="accent2" accent3="accent3" accent4="accent4" accent5="accent5" accent6="accent6" hlink="hlink" folHlink="folHlink"/>
  <p:sldLayoutIdLst>
    <p:sldLayoutId id="2147483661" r:id="rId1"/>
    <p:sldLayoutId id="2147483718" r:id="rId2"/>
  </p:sldLayoutIdLst>
  <p:timing>
    <p:tnLst>
      <p:par>
        <p:cTn id="1" dur="indefinite" restart="never" nodeType="tmRoot"/>
      </p:par>
    </p:tnLst>
  </p:timing>
  <p:hf hdr="0" dt="0"/>
  <p:txStyles>
    <p:titleStyle>
      <a:lvl1pPr algn="l" defTabSz="914400" rtl="0" eaLnBrk="1" latinLnBrk="0" hangingPunct="1">
        <a:spcBef>
          <a:spcPct val="0"/>
        </a:spcBef>
        <a:buNone/>
        <a:defRPr kumimoji="0" lang="ru-RU" sz="2600" b="0" i="0" u="none" strike="noStrike" kern="1200" cap="none" spc="0" normalizeH="0" baseline="0" noProof="0" dirty="0" smtClean="0">
          <a:ln>
            <a:noFill/>
          </a:ln>
          <a:solidFill>
            <a:schemeClr val="bg1"/>
          </a:solidFill>
          <a:effectLst/>
          <a:uLnTx/>
          <a:uFillTx/>
          <a:latin typeface="Arial Narrow" pitchFamily="34" charset="0"/>
          <a:ea typeface="+mj-ea"/>
          <a:cs typeface="+mj-cs"/>
        </a:defRPr>
      </a:lvl1pPr>
    </p:titleStyle>
    <p:bodyStyle>
      <a:lvl1pPr marL="0" indent="0" algn="l" defTabSz="914400" rtl="0" eaLnBrk="1" latinLnBrk="0" hangingPunct="1">
        <a:spcBef>
          <a:spcPct val="20000"/>
        </a:spcBef>
        <a:buFont typeface="Arial" pitchFamily="34" charset="0"/>
        <a:buNone/>
        <a:defRPr sz="2600" b="0" kern="1200">
          <a:solidFill>
            <a:schemeClr val="bg1"/>
          </a:solidFill>
          <a:latin typeface="Arial Narrow" pitchFamily="34" charset="0"/>
          <a:ea typeface="+mn-ea"/>
          <a:cs typeface="+mn-cs"/>
        </a:defRPr>
      </a:lvl1pPr>
      <a:lvl2pPr marL="742950" indent="-285750" algn="l" defTabSz="914400" rtl="0" eaLnBrk="1" latinLnBrk="0" hangingPunct="1">
        <a:spcBef>
          <a:spcPct val="20000"/>
        </a:spcBef>
        <a:buFont typeface="Arial" pitchFamily="34" charset="0"/>
        <a:buNone/>
        <a:defRPr sz="2000" kern="1200">
          <a:solidFill>
            <a:schemeClr val="bg1"/>
          </a:solidFill>
          <a:latin typeface="Arial Narrow" pitchFamily="34" charset="0"/>
          <a:ea typeface="+mn-ea"/>
          <a:cs typeface="+mn-cs"/>
        </a:defRPr>
      </a:lvl2pPr>
      <a:lvl3pPr marL="1143000" indent="-228600" algn="l" defTabSz="914400" rtl="0" eaLnBrk="1" latinLnBrk="0" hangingPunct="1">
        <a:spcBef>
          <a:spcPct val="20000"/>
        </a:spcBef>
        <a:buFont typeface="Arial" pitchFamily="34" charset="0"/>
        <a:buNone/>
        <a:defRPr sz="2000" kern="1200">
          <a:solidFill>
            <a:schemeClr val="bg1"/>
          </a:solidFill>
          <a:latin typeface="Arial Narrow" pitchFamily="34" charset="0"/>
          <a:ea typeface="+mn-ea"/>
          <a:cs typeface="+mn-cs"/>
        </a:defRPr>
      </a:lvl3pPr>
      <a:lvl4pPr marL="1600200" indent="-228600" algn="l" defTabSz="914400" rtl="0" eaLnBrk="1" latinLnBrk="0" hangingPunct="1">
        <a:spcBef>
          <a:spcPct val="20000"/>
        </a:spcBef>
        <a:buFont typeface="Arial" pitchFamily="34" charset="0"/>
        <a:buNone/>
        <a:defRPr sz="2000" kern="1200">
          <a:solidFill>
            <a:schemeClr val="bg1"/>
          </a:solidFill>
          <a:latin typeface="Arial Narrow" pitchFamily="34" charset="0"/>
          <a:ea typeface="+mn-ea"/>
          <a:cs typeface="+mn-cs"/>
        </a:defRPr>
      </a:lvl4pPr>
      <a:lvl5pPr marL="2057400" indent="-228600" algn="l" defTabSz="914400" rtl="0" eaLnBrk="1" latinLnBrk="0" hangingPunct="1">
        <a:spcBef>
          <a:spcPct val="20000"/>
        </a:spcBef>
        <a:buFont typeface="Arial" pitchFamily="34" charset="0"/>
        <a:buNone/>
        <a:defRPr sz="2000" kern="1200">
          <a:solidFill>
            <a:schemeClr val="bg1"/>
          </a:solidFill>
          <a:latin typeface="Arial Narrow"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3"/>
          <p:cNvSpPr>
            <a:spLocks noChangeArrowheads="1"/>
          </p:cNvSpPr>
          <p:nvPr userDrawn="1"/>
        </p:nvSpPr>
        <p:spPr bwMode="auto">
          <a:xfrm>
            <a:off x="0" y="0"/>
            <a:ext cx="9144000" cy="5143500"/>
          </a:xfrm>
          <a:prstGeom prst="rect">
            <a:avLst/>
          </a:prstGeom>
          <a:solidFill>
            <a:srgbClr val="0066CC"/>
          </a:solidFill>
          <a:ln w="9525" algn="ctr">
            <a:noFill/>
            <a:miter lim="800000"/>
            <a:headEnd/>
            <a:tailEnd/>
          </a:ln>
          <a:effectLst/>
        </p:spPr>
        <p:txBody>
          <a:bodyPr wrap="none" lIns="0" tIns="0" rIns="0" bIns="0" anchor="ctr"/>
          <a:lstStyle/>
          <a:p>
            <a:endParaRPr lang="ru-RU"/>
          </a:p>
        </p:txBody>
      </p:sp>
      <p:sp>
        <p:nvSpPr>
          <p:cNvPr id="16" name="Rectangle 9"/>
          <p:cNvSpPr>
            <a:spLocks noChangeArrowheads="1"/>
          </p:cNvSpPr>
          <p:nvPr userDrawn="1"/>
        </p:nvSpPr>
        <p:spPr bwMode="auto">
          <a:xfrm>
            <a:off x="1943100" y="1"/>
            <a:ext cx="7200900" cy="1079500"/>
          </a:xfrm>
          <a:prstGeom prst="rect">
            <a:avLst/>
          </a:prstGeom>
          <a:solidFill>
            <a:srgbClr val="3399FF"/>
          </a:solidFill>
          <a:ln w="9525" algn="ctr">
            <a:noFill/>
            <a:miter lim="800000"/>
            <a:headEnd/>
            <a:tailEnd/>
          </a:ln>
          <a:effectLst/>
        </p:spPr>
        <p:txBody>
          <a:bodyPr wrap="none" lIns="0" tIns="0" rIns="0" bIns="0" anchor="ctr"/>
          <a:lstStyle/>
          <a:p>
            <a:pPr marL="0" algn="l" defTabSz="914400" rtl="0" eaLnBrk="1" latinLnBrk="0" hangingPunct="1"/>
            <a:endParaRPr lang="ru-RU" sz="1800" kern="1200">
              <a:solidFill>
                <a:schemeClr val="tx1"/>
              </a:solidFill>
              <a:latin typeface="+mn-lt"/>
              <a:ea typeface="+mn-ea"/>
              <a:cs typeface="+mn-cs"/>
            </a:endParaRPr>
          </a:p>
        </p:txBody>
      </p:sp>
      <p:sp>
        <p:nvSpPr>
          <p:cNvPr id="12" name="Rectangle 5"/>
          <p:cNvSpPr>
            <a:spLocks noChangeArrowheads="1"/>
          </p:cNvSpPr>
          <p:nvPr userDrawn="1"/>
        </p:nvSpPr>
        <p:spPr bwMode="auto">
          <a:xfrm>
            <a:off x="0" y="4622799"/>
            <a:ext cx="1936750" cy="539751"/>
          </a:xfrm>
          <a:prstGeom prst="rect">
            <a:avLst/>
          </a:prstGeom>
          <a:solidFill>
            <a:srgbClr val="0066CC"/>
          </a:solidFill>
          <a:ln w="9525" algn="ctr">
            <a:noFill/>
            <a:miter lim="800000"/>
            <a:headEnd/>
            <a:tailEnd/>
          </a:ln>
          <a:effectLst/>
        </p:spPr>
        <p:txBody>
          <a:bodyPr wrap="none" lIns="0" tIns="0" rIns="0" bIns="0" anchor="ctr"/>
          <a:lstStyle/>
          <a:p>
            <a:endParaRPr lang="ru-RU"/>
          </a:p>
        </p:txBody>
      </p:sp>
      <p:sp>
        <p:nvSpPr>
          <p:cNvPr id="13" name="Rectangle 6"/>
          <p:cNvSpPr>
            <a:spLocks noChangeArrowheads="1"/>
          </p:cNvSpPr>
          <p:nvPr userDrawn="1"/>
        </p:nvSpPr>
        <p:spPr bwMode="auto">
          <a:xfrm>
            <a:off x="0" y="4622799"/>
            <a:ext cx="9144000" cy="539751"/>
          </a:xfrm>
          <a:prstGeom prst="rect">
            <a:avLst/>
          </a:prstGeom>
          <a:solidFill>
            <a:srgbClr val="003366"/>
          </a:solidFill>
          <a:ln w="9525" algn="ctr">
            <a:noFill/>
            <a:miter lim="800000"/>
            <a:headEnd/>
            <a:tailEnd/>
          </a:ln>
          <a:effectLst/>
        </p:spPr>
        <p:txBody>
          <a:bodyPr wrap="none" lIns="0" tIns="0" rIns="0" bIns="0" anchor="ctr"/>
          <a:lstStyle/>
          <a:p>
            <a:endParaRPr lang="ru-RU"/>
          </a:p>
        </p:txBody>
      </p:sp>
      <p:sp>
        <p:nvSpPr>
          <p:cNvPr id="15" name="Rectangle 8"/>
          <p:cNvSpPr>
            <a:spLocks noChangeArrowheads="1"/>
          </p:cNvSpPr>
          <p:nvPr userDrawn="1"/>
        </p:nvSpPr>
        <p:spPr bwMode="auto">
          <a:xfrm>
            <a:off x="0" y="1"/>
            <a:ext cx="1936750" cy="1079500"/>
          </a:xfrm>
          <a:prstGeom prst="rect">
            <a:avLst/>
          </a:prstGeom>
          <a:solidFill>
            <a:srgbClr val="0066CC"/>
          </a:solidFill>
          <a:ln w="9525" algn="ctr">
            <a:noFill/>
            <a:miter lim="800000"/>
            <a:headEnd/>
            <a:tailEnd/>
          </a:ln>
          <a:effectLst/>
        </p:spPr>
        <p:txBody>
          <a:bodyPr wrap="none" lIns="0" tIns="0" rIns="0" bIns="0" anchor="ctr"/>
          <a:lstStyle/>
          <a:p>
            <a:endParaRPr lang="ru-RU"/>
          </a:p>
        </p:txBody>
      </p:sp>
      <p:sp>
        <p:nvSpPr>
          <p:cNvPr id="17" name="Line 10"/>
          <p:cNvSpPr>
            <a:spLocks noChangeShapeType="1"/>
          </p:cNvSpPr>
          <p:nvPr userDrawn="1"/>
        </p:nvSpPr>
        <p:spPr bwMode="auto">
          <a:xfrm>
            <a:off x="1936750" y="1"/>
            <a:ext cx="0" cy="1079500"/>
          </a:xfrm>
          <a:prstGeom prst="line">
            <a:avLst/>
          </a:prstGeom>
          <a:noFill/>
          <a:ln w="15875">
            <a:solidFill>
              <a:schemeClr val="bg1"/>
            </a:solidFill>
            <a:round/>
            <a:headEnd/>
            <a:tailEnd/>
          </a:ln>
          <a:effectLst/>
        </p:spPr>
        <p:txBody>
          <a:bodyPr lIns="0" tIns="0" rIns="0" bIns="0" anchor="ctr"/>
          <a:lstStyle/>
          <a:p>
            <a:endParaRPr lang="ru-RU"/>
          </a:p>
        </p:txBody>
      </p:sp>
      <p:sp>
        <p:nvSpPr>
          <p:cNvPr id="20" name="Line 16"/>
          <p:cNvSpPr>
            <a:spLocks noChangeShapeType="1"/>
          </p:cNvSpPr>
          <p:nvPr userDrawn="1"/>
        </p:nvSpPr>
        <p:spPr bwMode="auto">
          <a:xfrm>
            <a:off x="0" y="4619624"/>
            <a:ext cx="9144000" cy="0"/>
          </a:xfrm>
          <a:prstGeom prst="line">
            <a:avLst/>
          </a:prstGeom>
          <a:noFill/>
          <a:ln w="15875">
            <a:solidFill>
              <a:schemeClr val="bg1"/>
            </a:solidFill>
            <a:round/>
            <a:headEnd/>
            <a:tailEnd/>
          </a:ln>
          <a:effectLst/>
        </p:spPr>
        <p:txBody>
          <a:bodyPr lIns="0" tIns="0" rIns="0" bIns="0" anchor="ctr"/>
          <a:lstStyle/>
          <a:p>
            <a:endParaRPr lang="ru-RU"/>
          </a:p>
        </p:txBody>
      </p:sp>
      <p:sp>
        <p:nvSpPr>
          <p:cNvPr id="21" name="Line 17"/>
          <p:cNvSpPr>
            <a:spLocks noChangeShapeType="1"/>
          </p:cNvSpPr>
          <p:nvPr userDrawn="1"/>
        </p:nvSpPr>
        <p:spPr bwMode="auto">
          <a:xfrm>
            <a:off x="0" y="1079500"/>
            <a:ext cx="9144000" cy="0"/>
          </a:xfrm>
          <a:prstGeom prst="line">
            <a:avLst/>
          </a:prstGeom>
          <a:noFill/>
          <a:ln w="15875">
            <a:solidFill>
              <a:schemeClr val="bg1"/>
            </a:solidFill>
            <a:round/>
            <a:headEnd/>
            <a:tailEnd/>
          </a:ln>
          <a:effectLst/>
        </p:spPr>
        <p:txBody>
          <a:bodyPr lIns="0" tIns="0" rIns="0" bIns="0" anchor="ctr"/>
          <a:lstStyle/>
          <a:p>
            <a:endParaRPr lang="ru-RU"/>
          </a:p>
        </p:txBody>
      </p:sp>
      <p:sp>
        <p:nvSpPr>
          <p:cNvPr id="3" name="Текст 2"/>
          <p:cNvSpPr>
            <a:spLocks noGrp="1"/>
          </p:cNvSpPr>
          <p:nvPr userDrawn="1">
            <p:ph type="body" idx="1"/>
          </p:nvPr>
        </p:nvSpPr>
        <p:spPr>
          <a:xfrm>
            <a:off x="2165350" y="1200151"/>
            <a:ext cx="6769100" cy="3334374"/>
          </a:xfrm>
          <a:prstGeom prst="rect">
            <a:avLst/>
          </a:prstGeom>
        </p:spPr>
        <p:txBody>
          <a:bodyPr vert="horz" lIns="0" tIns="0" rIns="0" bIns="0" rtlCol="0" anchor="ctr" anchorCtr="0">
            <a:noAutofit/>
          </a:bodyPr>
          <a:lstStyle/>
          <a:p>
            <a:pPr lvl="0"/>
            <a:r>
              <a:rPr lang="ru-RU" dirty="0" smtClean="0"/>
              <a:t>НАЗВАНИЕ ПРЕЗЕНТАЦИИ</a:t>
            </a:r>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xmlns="" val="0"/>
              </a:ext>
            </a:extLst>
          </a:blip>
          <a:srcRect/>
          <a:stretch>
            <a:fillRect/>
          </a:stretch>
        </p:blipFill>
        <p:spPr bwMode="auto">
          <a:xfrm>
            <a:off x="185350" y="187604"/>
            <a:ext cx="1522800" cy="749021"/>
          </a:xfrm>
          <a:prstGeom prst="rect">
            <a:avLst/>
          </a:prstGeom>
          <a:noFill/>
          <a:ln>
            <a:noFill/>
          </a:ln>
        </p:spPr>
      </p:pic>
      <p:sp>
        <p:nvSpPr>
          <p:cNvPr id="14" name="Прямоугольник 13"/>
          <p:cNvSpPr/>
          <p:nvPr userDrawn="1"/>
        </p:nvSpPr>
        <p:spPr>
          <a:xfrm>
            <a:off x="0" y="4722378"/>
            <a:ext cx="9144000" cy="338554"/>
          </a:xfrm>
          <a:prstGeom prst="rect">
            <a:avLst/>
          </a:prstGeom>
        </p:spPr>
        <p:txBody>
          <a:bodyPr wrap="square">
            <a:spAutoFit/>
          </a:bodyPr>
          <a:lstStyle/>
          <a:p>
            <a:pPr algn="ctr" eaLnBrk="0" hangingPunct="0">
              <a:defRPr/>
            </a:pPr>
            <a:r>
              <a:rPr lang="ru-RU" sz="1600" b="0" kern="1200" dirty="0" smtClean="0">
                <a:solidFill>
                  <a:schemeClr val="bg1"/>
                </a:solidFill>
                <a:latin typeface="Arial Narrow" pitchFamily="34" charset="0"/>
                <a:ea typeface="+mn-ea"/>
                <a:cs typeface="Times New Roman" pitchFamily="18" charset="0"/>
              </a:rPr>
              <a:t>2017 год</a:t>
            </a:r>
            <a:endParaRPr lang="ru-RU" sz="1600" b="0" kern="1200" dirty="0">
              <a:solidFill>
                <a:schemeClr val="bg1"/>
              </a:solidFill>
              <a:effectLst>
                <a:outerShdw blurRad="38100" dist="38100" dir="2700000" algn="tl">
                  <a:srgbClr val="C0C0C0"/>
                </a:outerShdw>
              </a:effectLst>
              <a:latin typeface="Arial Narrow" pitchFamily="34" charset="0"/>
              <a:ea typeface="+mn-ea"/>
              <a:cs typeface="Times New Roman" pitchFamily="18" charset="0"/>
            </a:endParaRPr>
          </a:p>
        </p:txBody>
      </p:sp>
    </p:spTree>
  </p:cSld>
  <p:clrMap bg1="lt1" tx1="dk1" bg2="lt2" tx2="dk2" accent1="accent1" accent2="accent2" accent3="accent3" accent4="accent4" accent5="accent5" accent6="accent6" hlink="hlink" folHlink="folHlink"/>
  <p:sldLayoutIdLst>
    <p:sldLayoutId id="2147483678" r:id="rId1"/>
    <p:sldLayoutId id="2147483679" r:id="rId2"/>
  </p:sldLayoutIdLst>
  <p:timing>
    <p:tnLst>
      <p:par>
        <p:cTn id="1" dur="indefinite" restart="never" nodeType="tmRoot"/>
      </p:par>
    </p:tnLst>
  </p:timing>
  <p:hf hdr="0" dt="0"/>
  <p:txStyles>
    <p:titleStyle>
      <a:lvl1pPr algn="l" defTabSz="914400" rtl="0" eaLnBrk="1" latinLnBrk="0" hangingPunct="1">
        <a:spcBef>
          <a:spcPct val="0"/>
        </a:spcBef>
        <a:buNone/>
        <a:defRPr kumimoji="0" lang="ru-RU" sz="2600" b="0" i="0" u="none" strike="noStrike" kern="1200" cap="none" spc="0" normalizeH="0" baseline="0" noProof="0" dirty="0" smtClean="0">
          <a:ln>
            <a:noFill/>
          </a:ln>
          <a:solidFill>
            <a:schemeClr val="bg1"/>
          </a:solidFill>
          <a:effectLst/>
          <a:uLnTx/>
          <a:uFillTx/>
          <a:latin typeface="Arial Narrow" pitchFamily="34" charset="0"/>
          <a:ea typeface="+mj-ea"/>
          <a:cs typeface="+mj-cs"/>
        </a:defRPr>
      </a:lvl1pPr>
    </p:titleStyle>
    <p:bodyStyle>
      <a:lvl1pPr marL="0" indent="0" algn="l" defTabSz="914400" rtl="0" eaLnBrk="1" latinLnBrk="0" hangingPunct="1">
        <a:spcBef>
          <a:spcPct val="20000"/>
        </a:spcBef>
        <a:buFont typeface="Arial" pitchFamily="34" charset="0"/>
        <a:buNone/>
        <a:defRPr sz="2600" b="0" kern="1200" baseline="0">
          <a:solidFill>
            <a:schemeClr val="bg1"/>
          </a:solidFill>
          <a:latin typeface="Arial Narrow" pitchFamily="34" charset="0"/>
          <a:ea typeface="+mn-ea"/>
          <a:cs typeface="+mn-cs"/>
        </a:defRPr>
      </a:lvl1pPr>
      <a:lvl2pPr marL="742950" indent="-285750" algn="l" defTabSz="914400" rtl="0" eaLnBrk="1" latinLnBrk="0" hangingPunct="1">
        <a:spcBef>
          <a:spcPct val="20000"/>
        </a:spcBef>
        <a:buFont typeface="Arial" pitchFamily="34" charset="0"/>
        <a:buNone/>
        <a:defRPr sz="2000" kern="1200">
          <a:solidFill>
            <a:schemeClr val="bg1"/>
          </a:solidFill>
          <a:latin typeface="Arial Narrow" pitchFamily="34" charset="0"/>
          <a:ea typeface="+mn-ea"/>
          <a:cs typeface="+mn-cs"/>
        </a:defRPr>
      </a:lvl2pPr>
      <a:lvl3pPr marL="1143000" indent="-228600" algn="l" defTabSz="914400" rtl="0" eaLnBrk="1" latinLnBrk="0" hangingPunct="1">
        <a:spcBef>
          <a:spcPct val="20000"/>
        </a:spcBef>
        <a:buFont typeface="Arial" pitchFamily="34" charset="0"/>
        <a:buNone/>
        <a:defRPr sz="2000" kern="1200">
          <a:solidFill>
            <a:schemeClr val="bg1"/>
          </a:solidFill>
          <a:latin typeface="Arial Narrow" pitchFamily="34" charset="0"/>
          <a:ea typeface="+mn-ea"/>
          <a:cs typeface="+mn-cs"/>
        </a:defRPr>
      </a:lvl3pPr>
      <a:lvl4pPr marL="1600200" indent="-228600" algn="l" defTabSz="914400" rtl="0" eaLnBrk="1" latinLnBrk="0" hangingPunct="1">
        <a:spcBef>
          <a:spcPct val="20000"/>
        </a:spcBef>
        <a:buFont typeface="Arial" pitchFamily="34" charset="0"/>
        <a:buNone/>
        <a:defRPr sz="2000" kern="1200">
          <a:solidFill>
            <a:schemeClr val="bg1"/>
          </a:solidFill>
          <a:latin typeface="Arial Narrow" pitchFamily="34" charset="0"/>
          <a:ea typeface="+mn-ea"/>
          <a:cs typeface="+mn-cs"/>
        </a:defRPr>
      </a:lvl4pPr>
      <a:lvl5pPr marL="2057400" indent="-228600" algn="l" defTabSz="914400" rtl="0" eaLnBrk="1" latinLnBrk="0" hangingPunct="1">
        <a:spcBef>
          <a:spcPct val="20000"/>
        </a:spcBef>
        <a:buFont typeface="Arial" pitchFamily="34" charset="0"/>
        <a:buNone/>
        <a:defRPr sz="2000" kern="1200">
          <a:solidFill>
            <a:schemeClr val="bg1"/>
          </a:solidFill>
          <a:latin typeface="Arial Narrow"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 name="Group 4"/>
          <p:cNvGrpSpPr>
            <a:grpSpLocks/>
          </p:cNvGrpSpPr>
          <p:nvPr userDrawn="1"/>
        </p:nvGrpSpPr>
        <p:grpSpPr bwMode="auto">
          <a:xfrm>
            <a:off x="0" y="4622799"/>
            <a:ext cx="9144000" cy="539751"/>
            <a:chOff x="0" y="3974"/>
            <a:chExt cx="5760" cy="340"/>
          </a:xfrm>
        </p:grpSpPr>
        <p:sp>
          <p:nvSpPr>
            <p:cNvPr id="12" name="Rectangle 5"/>
            <p:cNvSpPr>
              <a:spLocks noChangeArrowheads="1"/>
            </p:cNvSpPr>
            <p:nvPr userDrawn="1"/>
          </p:nvSpPr>
          <p:spPr bwMode="auto">
            <a:xfrm>
              <a:off x="0" y="3974"/>
              <a:ext cx="1220" cy="340"/>
            </a:xfrm>
            <a:prstGeom prst="rect">
              <a:avLst/>
            </a:prstGeom>
            <a:solidFill>
              <a:srgbClr val="0066CC"/>
            </a:solidFill>
            <a:ln w="9525" algn="ctr">
              <a:noFill/>
              <a:miter lim="800000"/>
              <a:headEnd/>
              <a:tailEnd/>
            </a:ln>
            <a:effectLst/>
          </p:spPr>
          <p:txBody>
            <a:bodyPr wrap="none" lIns="0" tIns="0" rIns="0" bIns="0" anchor="ctr"/>
            <a:lstStyle/>
            <a:p>
              <a:endParaRPr lang="ru-RU">
                <a:solidFill>
                  <a:prstClr val="black"/>
                </a:solidFill>
              </a:endParaRPr>
            </a:p>
          </p:txBody>
        </p:sp>
        <p:sp>
          <p:nvSpPr>
            <p:cNvPr id="13" name="Rectangle 6"/>
            <p:cNvSpPr>
              <a:spLocks noChangeArrowheads="1"/>
            </p:cNvSpPr>
            <p:nvPr userDrawn="1"/>
          </p:nvSpPr>
          <p:spPr bwMode="auto">
            <a:xfrm>
              <a:off x="1224" y="3974"/>
              <a:ext cx="4536" cy="340"/>
            </a:xfrm>
            <a:prstGeom prst="rect">
              <a:avLst/>
            </a:prstGeom>
            <a:solidFill>
              <a:srgbClr val="3399FF"/>
            </a:solidFill>
            <a:ln w="9525" algn="ctr">
              <a:noFill/>
              <a:miter lim="800000"/>
              <a:headEnd/>
              <a:tailEnd/>
            </a:ln>
            <a:effectLst/>
          </p:spPr>
          <p:txBody>
            <a:bodyPr wrap="none" lIns="0" tIns="0" rIns="0" bIns="0" anchor="ctr"/>
            <a:lstStyle/>
            <a:p>
              <a:endParaRPr lang="ru-RU">
                <a:solidFill>
                  <a:prstClr val="black"/>
                </a:solidFill>
              </a:endParaRPr>
            </a:p>
          </p:txBody>
        </p:sp>
        <p:sp>
          <p:nvSpPr>
            <p:cNvPr id="14" name="Line 7"/>
            <p:cNvSpPr>
              <a:spLocks noChangeShapeType="1"/>
            </p:cNvSpPr>
            <p:nvPr userDrawn="1"/>
          </p:nvSpPr>
          <p:spPr bwMode="auto">
            <a:xfrm>
              <a:off x="1220" y="3974"/>
              <a:ext cx="0" cy="340"/>
            </a:xfrm>
            <a:prstGeom prst="line">
              <a:avLst/>
            </a:prstGeom>
            <a:noFill/>
            <a:ln w="15875">
              <a:solidFill>
                <a:schemeClr val="bg1"/>
              </a:solidFill>
              <a:round/>
              <a:headEnd/>
              <a:tailEnd/>
            </a:ln>
            <a:effectLst/>
          </p:spPr>
          <p:txBody>
            <a:bodyPr lIns="0" tIns="0" rIns="0" bIns="0" anchor="ctr"/>
            <a:lstStyle/>
            <a:p>
              <a:endParaRPr lang="ru-RU">
                <a:solidFill>
                  <a:prstClr val="black"/>
                </a:solidFill>
              </a:endParaRPr>
            </a:p>
          </p:txBody>
        </p:sp>
      </p:grpSp>
      <p:sp>
        <p:nvSpPr>
          <p:cNvPr id="16" name="Rectangle 9"/>
          <p:cNvSpPr>
            <a:spLocks noChangeArrowheads="1"/>
          </p:cNvSpPr>
          <p:nvPr userDrawn="1"/>
        </p:nvSpPr>
        <p:spPr bwMode="auto">
          <a:xfrm>
            <a:off x="1943100" y="1"/>
            <a:ext cx="7200900" cy="1079500"/>
          </a:xfrm>
          <a:prstGeom prst="rect">
            <a:avLst/>
          </a:prstGeom>
          <a:solidFill>
            <a:srgbClr val="003366"/>
          </a:solidFill>
          <a:ln w="9525" algn="ctr">
            <a:noFill/>
            <a:miter lim="800000"/>
            <a:headEnd/>
            <a:tailEnd/>
          </a:ln>
          <a:effectLst/>
        </p:spPr>
        <p:txBody>
          <a:bodyPr wrap="none" lIns="0" tIns="0" rIns="0" bIns="0" anchor="ctr"/>
          <a:lstStyle/>
          <a:p>
            <a:endParaRPr lang="ru-RU">
              <a:solidFill>
                <a:prstClr val="black"/>
              </a:solidFill>
            </a:endParaRPr>
          </a:p>
        </p:txBody>
      </p:sp>
      <p:sp>
        <p:nvSpPr>
          <p:cNvPr id="15" name="Rectangle 8"/>
          <p:cNvSpPr>
            <a:spLocks noChangeArrowheads="1"/>
          </p:cNvSpPr>
          <p:nvPr userDrawn="1"/>
        </p:nvSpPr>
        <p:spPr bwMode="auto">
          <a:xfrm>
            <a:off x="0" y="1"/>
            <a:ext cx="1936750" cy="1079500"/>
          </a:xfrm>
          <a:prstGeom prst="rect">
            <a:avLst/>
          </a:prstGeom>
          <a:solidFill>
            <a:srgbClr val="0066CC"/>
          </a:solidFill>
          <a:ln w="9525" algn="ctr">
            <a:noFill/>
            <a:miter lim="800000"/>
            <a:headEnd/>
            <a:tailEnd/>
          </a:ln>
          <a:effectLst/>
        </p:spPr>
        <p:txBody>
          <a:bodyPr wrap="none" lIns="0" tIns="0" rIns="0" bIns="0" anchor="ctr"/>
          <a:lstStyle/>
          <a:p>
            <a:endParaRPr lang="ru-RU">
              <a:solidFill>
                <a:prstClr val="black"/>
              </a:solidFill>
            </a:endParaRPr>
          </a:p>
        </p:txBody>
      </p:sp>
      <p:sp>
        <p:nvSpPr>
          <p:cNvPr id="17" name="Line 10"/>
          <p:cNvSpPr>
            <a:spLocks noChangeShapeType="1"/>
          </p:cNvSpPr>
          <p:nvPr userDrawn="1"/>
        </p:nvSpPr>
        <p:spPr bwMode="auto">
          <a:xfrm>
            <a:off x="1936750" y="1"/>
            <a:ext cx="0" cy="1079500"/>
          </a:xfrm>
          <a:prstGeom prst="line">
            <a:avLst/>
          </a:prstGeom>
          <a:noFill/>
          <a:ln w="15875">
            <a:solidFill>
              <a:schemeClr val="bg1"/>
            </a:solidFill>
            <a:round/>
            <a:headEnd/>
            <a:tailEnd/>
          </a:ln>
          <a:effectLst/>
        </p:spPr>
        <p:txBody>
          <a:bodyPr lIns="0" tIns="0" rIns="0" bIns="0" anchor="ctr"/>
          <a:lstStyle/>
          <a:p>
            <a:endParaRPr lang="ru-RU">
              <a:solidFill>
                <a:prstClr val="black"/>
              </a:solidFill>
            </a:endParaRPr>
          </a:p>
        </p:txBody>
      </p:sp>
      <p:sp>
        <p:nvSpPr>
          <p:cNvPr id="20" name="Line 16"/>
          <p:cNvSpPr>
            <a:spLocks noChangeShapeType="1"/>
          </p:cNvSpPr>
          <p:nvPr userDrawn="1"/>
        </p:nvSpPr>
        <p:spPr bwMode="auto">
          <a:xfrm>
            <a:off x="0" y="4619624"/>
            <a:ext cx="9144000" cy="0"/>
          </a:xfrm>
          <a:prstGeom prst="line">
            <a:avLst/>
          </a:prstGeom>
          <a:noFill/>
          <a:ln w="15875">
            <a:solidFill>
              <a:schemeClr val="bg1"/>
            </a:solidFill>
            <a:round/>
            <a:headEnd/>
            <a:tailEnd/>
          </a:ln>
          <a:effectLst/>
        </p:spPr>
        <p:txBody>
          <a:bodyPr lIns="0" tIns="0" rIns="0" bIns="0" anchor="ctr"/>
          <a:lstStyle/>
          <a:p>
            <a:endParaRPr lang="ru-RU">
              <a:solidFill>
                <a:prstClr val="black"/>
              </a:solidFill>
            </a:endParaRPr>
          </a:p>
        </p:txBody>
      </p:sp>
      <p:sp>
        <p:nvSpPr>
          <p:cNvPr id="21" name="Line 17"/>
          <p:cNvSpPr>
            <a:spLocks noChangeShapeType="1"/>
          </p:cNvSpPr>
          <p:nvPr userDrawn="1"/>
        </p:nvSpPr>
        <p:spPr bwMode="auto">
          <a:xfrm>
            <a:off x="0" y="1079500"/>
            <a:ext cx="9144000" cy="0"/>
          </a:xfrm>
          <a:prstGeom prst="line">
            <a:avLst/>
          </a:prstGeom>
          <a:noFill/>
          <a:ln w="15875">
            <a:solidFill>
              <a:schemeClr val="bg1"/>
            </a:solidFill>
            <a:round/>
            <a:headEnd/>
            <a:tailEnd/>
          </a:ln>
          <a:effectLst/>
        </p:spPr>
        <p:txBody>
          <a:bodyPr lIns="0" tIns="0" rIns="0" bIns="0" anchor="ctr"/>
          <a:lstStyle/>
          <a:p>
            <a:endParaRPr lang="ru-RU">
              <a:solidFill>
                <a:prstClr val="black"/>
              </a:solidFill>
            </a:endParaRPr>
          </a:p>
        </p:txBody>
      </p:sp>
      <p:sp>
        <p:nvSpPr>
          <p:cNvPr id="3" name="Текст 2"/>
          <p:cNvSpPr>
            <a:spLocks noGrp="1"/>
          </p:cNvSpPr>
          <p:nvPr>
            <p:ph type="body" idx="1"/>
          </p:nvPr>
        </p:nvSpPr>
        <p:spPr>
          <a:xfrm>
            <a:off x="209550" y="1200151"/>
            <a:ext cx="8477250" cy="400110"/>
          </a:xfrm>
          <a:prstGeom prst="rect">
            <a:avLst/>
          </a:prstGeom>
        </p:spPr>
        <p:txBody>
          <a:bodyPr vert="horz" lIns="0" tIns="0" rIns="0" bIns="0" rtlCol="0">
            <a:spAutoFit/>
          </a:bodyPr>
          <a:lstStyle/>
          <a:p>
            <a:pPr lvl="0"/>
            <a:r>
              <a:rPr lang="ru-RU" dirty="0" smtClean="0"/>
              <a:t>Образец текста</a:t>
            </a:r>
            <a:endParaRPr lang="ru-RU" dirty="0"/>
          </a:p>
        </p:txBody>
      </p:sp>
      <p:sp>
        <p:nvSpPr>
          <p:cNvPr id="18" name="Номер слайда 3"/>
          <p:cNvSpPr txBox="1">
            <a:spLocks/>
          </p:cNvSpPr>
          <p:nvPr userDrawn="1"/>
        </p:nvSpPr>
        <p:spPr>
          <a:xfrm>
            <a:off x="209550" y="4667249"/>
            <a:ext cx="1482727" cy="476251"/>
          </a:xfrm>
          <a:prstGeom prst="rect">
            <a:avLst/>
          </a:prstGeom>
        </p:spPr>
        <p:txBody>
          <a:bodyPr vert="horz" lIns="0" tIns="0" rIns="0" bIns="0" rtlCol="0" anchor="ctr"/>
          <a:lstStyle/>
          <a:p>
            <a:pPr>
              <a:defRPr/>
            </a:pPr>
            <a:endParaRPr lang="ru-RU" sz="2000" b="1" dirty="0" smtClean="0">
              <a:solidFill>
                <a:prstClr val="white"/>
              </a:solidFill>
              <a:latin typeface="Arial Narrow" pitchFamily="34" charset="0"/>
            </a:endParaRPr>
          </a:p>
        </p:txBody>
      </p:sp>
      <p:pic>
        <p:nvPicPr>
          <p:cNvPr id="22" name="Рисунок 21"/>
          <p:cNvPicPr>
            <a:picLocks noChangeAspect="1"/>
          </p:cNvPicPr>
          <p:nvPr userDrawn="1"/>
        </p:nvPicPr>
        <p:blipFill>
          <a:blip r:embed="rId7" cstate="print">
            <a:extLst>
              <a:ext uri="{28A0092B-C50C-407E-A947-70E740481C1C}">
                <a14:useLocalDpi xmlns:a14="http://schemas.microsoft.com/office/drawing/2010/main" xmlns="" val="0"/>
              </a:ext>
            </a:extLst>
          </a:blip>
          <a:srcRect/>
          <a:stretch>
            <a:fillRect/>
          </a:stretch>
        </p:blipFill>
        <p:spPr bwMode="auto">
          <a:xfrm>
            <a:off x="185350" y="187604"/>
            <a:ext cx="1522800" cy="749021"/>
          </a:xfrm>
          <a:prstGeom prst="rect">
            <a:avLst/>
          </a:prstGeom>
          <a:noFill/>
          <a:ln>
            <a:noFill/>
          </a:ln>
        </p:spPr>
      </p:pic>
      <p:sp>
        <p:nvSpPr>
          <p:cNvPr id="19" name="Прямоугольник 18"/>
          <p:cNvSpPr/>
          <p:nvPr userDrawn="1"/>
        </p:nvSpPr>
        <p:spPr>
          <a:xfrm>
            <a:off x="1936750" y="4600712"/>
            <a:ext cx="7207249" cy="523220"/>
          </a:xfrm>
          <a:prstGeom prst="rect">
            <a:avLst/>
          </a:prstGeom>
        </p:spPr>
        <p:txBody>
          <a:bodyPr wrap="square">
            <a:spAutoFit/>
          </a:bodyPr>
          <a:lstStyle/>
          <a:p>
            <a:pPr algn="ctr">
              <a:defRPr/>
            </a:pPr>
            <a:r>
              <a:rPr lang="ru-RU" sz="1400" b="0" dirty="0" smtClean="0">
                <a:solidFill>
                  <a:schemeClr val="bg1"/>
                </a:solidFill>
                <a:effectLst/>
                <a:latin typeface="Times New Roman" pitchFamily="18" charset="0"/>
                <a:cs typeface="Times New Roman" pitchFamily="18" charset="0"/>
              </a:rPr>
              <a:t>Текущее состояние и перспективы развития системы управления диагностическим обследованием основного технологического оборудования ПХГ</a:t>
            </a:r>
          </a:p>
        </p:txBody>
      </p:sp>
      <p:sp>
        <p:nvSpPr>
          <p:cNvPr id="23" name="Номер слайда 3"/>
          <p:cNvSpPr txBox="1">
            <a:spLocks/>
          </p:cNvSpPr>
          <p:nvPr userDrawn="1"/>
        </p:nvSpPr>
        <p:spPr>
          <a:xfrm>
            <a:off x="227012" y="4599751"/>
            <a:ext cx="1482727" cy="476251"/>
          </a:xfrm>
          <a:prstGeom prst="rect">
            <a:avLst/>
          </a:prstGeom>
        </p:spPr>
        <p:txBody>
          <a:bodyPr vert="horz"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fld id="{E4274F02-7521-4F9B-A76E-13D583AC38B1}" type="slidenum">
              <a:rPr kumimoji="0" lang="ru-RU" sz="2000" b="1" i="0" u="none" strike="noStrike" kern="1200" cap="none" spc="0" normalizeH="0" baseline="0" noProof="0" smtClean="0">
                <a:ln>
                  <a:noFill/>
                </a:ln>
                <a:solidFill>
                  <a:schemeClr val="bg1"/>
                </a:solidFill>
                <a:effectLst/>
                <a:uLnTx/>
                <a:uFillTx/>
                <a:latin typeface="Arial Narrow"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ru-RU" sz="2000" b="1" i="0" u="none" strike="noStrike" kern="1200" cap="none" spc="0" normalizeH="0" baseline="0" noProof="0" dirty="0" smtClean="0">
              <a:ln>
                <a:noFill/>
              </a:ln>
              <a:solidFill>
                <a:schemeClr val="bg1"/>
              </a:solidFill>
              <a:effectLst/>
              <a:uLnTx/>
              <a:uFillTx/>
              <a:latin typeface="Arial Narrow" pitchFamily="34" charset="0"/>
              <a:ea typeface="+mn-ea"/>
              <a:cs typeface="+mn-cs"/>
            </a:endParaRPr>
          </a:p>
        </p:txBody>
      </p:sp>
    </p:spTree>
    <p:extLst>
      <p:ext uri="{BB962C8B-B14F-4D97-AF65-F5344CB8AC3E}">
        <p14:creationId xmlns:p14="http://schemas.microsoft.com/office/powerpoint/2010/main" xmlns="" val="7920381"/>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715" r:id="rId3"/>
    <p:sldLayoutId id="2147483716" r:id="rId4"/>
    <p:sldLayoutId id="2147483717" r:id="rId5"/>
  </p:sldLayoutIdLst>
  <p:timing>
    <p:tnLst>
      <p:par>
        <p:cTn id="1" dur="indefinite" restart="never" nodeType="tmRoot"/>
      </p:par>
    </p:tnLst>
  </p:timing>
  <p:hf hdr="0" dt="0"/>
  <p:txStyles>
    <p:titleStyle>
      <a:lvl1pPr algn="l" defTabSz="914400" rtl="0" eaLnBrk="1" latinLnBrk="0" hangingPunct="1">
        <a:spcBef>
          <a:spcPct val="0"/>
        </a:spcBef>
        <a:buNone/>
        <a:defRPr kumimoji="0" lang="ru-RU" sz="2600" b="0" i="0" u="none" strike="noStrike" kern="1200" cap="none" spc="0" normalizeH="0" baseline="0" noProof="0" dirty="0" smtClean="0">
          <a:ln>
            <a:noFill/>
          </a:ln>
          <a:solidFill>
            <a:schemeClr val="bg1"/>
          </a:solidFill>
          <a:effectLst/>
          <a:uLnTx/>
          <a:uFillTx/>
          <a:latin typeface="Arial Narrow" pitchFamily="34" charset="0"/>
          <a:ea typeface="+mj-ea"/>
          <a:cs typeface="+mj-cs"/>
        </a:defRPr>
      </a:lvl1pPr>
    </p:titleStyle>
    <p:bodyStyle>
      <a:lvl1pPr marL="0" indent="0" algn="l" defTabSz="914400" rtl="0" eaLnBrk="1" latinLnBrk="0" hangingPunct="1">
        <a:spcBef>
          <a:spcPct val="20000"/>
        </a:spcBef>
        <a:buFont typeface="Arial" pitchFamily="34" charset="0"/>
        <a:buNone/>
        <a:defRPr sz="2600" b="0" kern="1200">
          <a:solidFill>
            <a:srgbClr val="003366"/>
          </a:solidFill>
          <a:latin typeface="Arial Narrow" pitchFamily="34" charset="0"/>
          <a:ea typeface="+mn-ea"/>
          <a:cs typeface="+mn-cs"/>
        </a:defRPr>
      </a:lvl1pPr>
      <a:lvl2pPr marL="742950" indent="-285750" algn="l" defTabSz="914400" rtl="0" eaLnBrk="1" latinLnBrk="0" hangingPunct="1">
        <a:spcBef>
          <a:spcPct val="20000"/>
        </a:spcBef>
        <a:buFont typeface="Arial" pitchFamily="34" charset="0"/>
        <a:buNone/>
        <a:defRPr sz="2600" kern="1200">
          <a:solidFill>
            <a:schemeClr val="bg1"/>
          </a:solidFill>
          <a:latin typeface="Arial Narrow" pitchFamily="34" charset="0"/>
          <a:ea typeface="+mn-ea"/>
          <a:cs typeface="+mn-cs"/>
        </a:defRPr>
      </a:lvl2pPr>
      <a:lvl3pPr marL="1143000" indent="-228600" algn="l" defTabSz="914400" rtl="0" eaLnBrk="1" latinLnBrk="0" hangingPunct="1">
        <a:spcBef>
          <a:spcPct val="20000"/>
        </a:spcBef>
        <a:buFont typeface="Arial" pitchFamily="34" charset="0"/>
        <a:buNone/>
        <a:defRPr sz="2600" kern="1200">
          <a:solidFill>
            <a:schemeClr val="bg1"/>
          </a:solidFill>
          <a:latin typeface="Arial Narrow" pitchFamily="34" charset="0"/>
          <a:ea typeface="+mn-ea"/>
          <a:cs typeface="+mn-cs"/>
        </a:defRPr>
      </a:lvl3pPr>
      <a:lvl4pPr marL="1600200" indent="-228600" algn="l" defTabSz="914400" rtl="0" eaLnBrk="1" latinLnBrk="0" hangingPunct="1">
        <a:spcBef>
          <a:spcPct val="20000"/>
        </a:spcBef>
        <a:buFont typeface="Arial" pitchFamily="34" charset="0"/>
        <a:buNone/>
        <a:defRPr sz="2600" kern="1200">
          <a:solidFill>
            <a:schemeClr val="bg1"/>
          </a:solidFill>
          <a:latin typeface="Arial Narrow" pitchFamily="34" charset="0"/>
          <a:ea typeface="+mn-ea"/>
          <a:cs typeface="+mn-cs"/>
        </a:defRPr>
      </a:lvl4pPr>
      <a:lvl5pPr marL="2057400" indent="-228600" algn="l" defTabSz="914400" rtl="0" eaLnBrk="1" latinLnBrk="0" hangingPunct="1">
        <a:spcBef>
          <a:spcPct val="20000"/>
        </a:spcBef>
        <a:buFont typeface="Arial" pitchFamily="34" charset="0"/>
        <a:buNone/>
        <a:defRPr sz="2600" kern="1200">
          <a:solidFill>
            <a:schemeClr val="bg1"/>
          </a:solidFill>
          <a:latin typeface="Arial Narrow"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hyperlink" Target="http://portal/NewsPhotos/about/Kanchurinskoe.jpg" TargetMode="External"/></Relationships>
</file>

<file path=ppt/slides/_rels/slide5.xml.rels><?xml version="1.0" encoding="UTF-8" standalone="yes"?>
<Relationships xmlns="http://schemas.openxmlformats.org/package/2006/relationships"><Relationship Id="rId3" Type="http://schemas.openxmlformats.org/officeDocument/2006/relationships/oleObject" Target="../embeddings/_____Microsoft_Office_Excel_97-20031.xls"/><Relationship Id="rId2" Type="http://schemas.openxmlformats.org/officeDocument/2006/relationships/slideLayout" Target="../slideLayouts/slideLayout8.xml"/><Relationship Id="rId1" Type="http://schemas.openxmlformats.org/officeDocument/2006/relationships/vmlDrawing" Target="../drawings/vmlDrawing1.vml"/></Relationships>
</file>

<file path=ppt/slides/_rels/slide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9.emf"/></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16.png"/><Relationship Id="rId5" Type="http://schemas.openxmlformats.org/officeDocument/2006/relationships/image" Target="../media/image15.wmf"/><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10"/>
          <p:cNvSpPr>
            <a:spLocks noChangeShapeType="1"/>
          </p:cNvSpPr>
          <p:nvPr/>
        </p:nvSpPr>
        <p:spPr bwMode="auto">
          <a:xfrm>
            <a:off x="0" y="6308725"/>
            <a:ext cx="9144000" cy="0"/>
          </a:xfrm>
          <a:prstGeom prst="line">
            <a:avLst/>
          </a:prstGeom>
          <a:noFill/>
          <a:ln w="15875">
            <a:solidFill>
              <a:schemeClr val="bg1"/>
            </a:solidFill>
            <a:round/>
            <a:headEnd/>
            <a:tailEnd/>
          </a:ln>
          <a:extLst>
            <a:ext uri="{909E8E84-426E-40DD-AFC4-6F175D3DCCD1}">
              <a14:hiddenFill xmlns:a14="http://schemas.microsoft.com/office/drawing/2010/main" xmlns="">
                <a:noFill/>
              </a14:hiddenFill>
            </a:ext>
          </a:extLst>
        </p:spPr>
        <p:txBody>
          <a:bodyPr lIns="0" tIns="0" rIns="0" bIns="0" anchor="ctr"/>
          <a:lstStyle/>
          <a:p>
            <a:endParaRPr lang="ru-RU" dirty="0"/>
          </a:p>
        </p:txBody>
      </p:sp>
      <p:sp>
        <p:nvSpPr>
          <p:cNvPr id="7" name="Line 11"/>
          <p:cNvSpPr>
            <a:spLocks noChangeShapeType="1"/>
          </p:cNvSpPr>
          <p:nvPr/>
        </p:nvSpPr>
        <p:spPr bwMode="auto">
          <a:xfrm>
            <a:off x="0" y="1082675"/>
            <a:ext cx="9144000" cy="0"/>
          </a:xfrm>
          <a:prstGeom prst="line">
            <a:avLst/>
          </a:prstGeom>
          <a:noFill/>
          <a:ln w="15875">
            <a:solidFill>
              <a:schemeClr val="bg1"/>
            </a:solidFill>
            <a:round/>
            <a:headEnd/>
            <a:tailEnd/>
          </a:ln>
          <a:extLst>
            <a:ext uri="{909E8E84-426E-40DD-AFC4-6F175D3DCCD1}">
              <a14:hiddenFill xmlns:a14="http://schemas.microsoft.com/office/drawing/2010/main" xmlns="">
                <a:noFill/>
              </a14:hiddenFill>
            </a:ext>
          </a:extLst>
        </p:spPr>
        <p:txBody>
          <a:bodyPr lIns="0" tIns="0" rIns="0" bIns="0" anchor="ctr"/>
          <a:lstStyle/>
          <a:p>
            <a:endParaRPr lang="ru-RU" dirty="0"/>
          </a:p>
        </p:txBody>
      </p:sp>
      <p:sp>
        <p:nvSpPr>
          <p:cNvPr id="8" name="Rectangle 12"/>
          <p:cNvSpPr>
            <a:spLocks noChangeArrowheads="1"/>
          </p:cNvSpPr>
          <p:nvPr/>
        </p:nvSpPr>
        <p:spPr bwMode="auto">
          <a:xfrm>
            <a:off x="1938338" y="6362700"/>
            <a:ext cx="7205662"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lstStyle/>
          <a:p>
            <a:endParaRPr lang="ru-RU" sz="2000" dirty="0"/>
          </a:p>
        </p:txBody>
      </p:sp>
      <p:sp>
        <p:nvSpPr>
          <p:cNvPr id="10" name="Rectangle 8"/>
          <p:cNvSpPr>
            <a:spLocks noChangeArrowheads="1"/>
          </p:cNvSpPr>
          <p:nvPr/>
        </p:nvSpPr>
        <p:spPr bwMode="auto">
          <a:xfrm>
            <a:off x="517358" y="3138942"/>
            <a:ext cx="8221837" cy="1015663"/>
          </a:xfrm>
          <a:prstGeom prst="rect">
            <a:avLst/>
          </a:prstGeom>
          <a:noFill/>
          <a:ln w="9525">
            <a:noFill/>
            <a:miter lim="800000"/>
            <a:headEnd/>
            <a:tailEnd/>
          </a:ln>
          <a:effectLst/>
        </p:spPr>
        <p:txBody>
          <a:bodyPr wrap="square">
            <a:spAutoFit/>
          </a:bodyPr>
          <a:lstStyle/>
          <a:p>
            <a:pPr>
              <a:defRPr/>
            </a:pPr>
            <a:r>
              <a:rPr lang="ru-RU" sz="2000" dirty="0" smtClean="0">
                <a:solidFill>
                  <a:schemeClr val="bg1"/>
                </a:solidFill>
                <a:latin typeface="Arial Narrow" panose="020B0606020202030204" pitchFamily="34" charset="0"/>
                <a:cs typeface="Times New Roman" pitchFamily="18" charset="0"/>
              </a:rPr>
              <a:t>Заместитель Генерального директора – </a:t>
            </a:r>
          </a:p>
          <a:p>
            <a:pPr>
              <a:defRPr/>
            </a:pPr>
            <a:r>
              <a:rPr lang="ru-RU" sz="2000" dirty="0" smtClean="0">
                <a:solidFill>
                  <a:schemeClr val="bg1"/>
                </a:solidFill>
                <a:latin typeface="Arial Narrow" panose="020B0606020202030204" pitchFamily="34" charset="0"/>
                <a:cs typeface="Times New Roman" pitchFamily="18" charset="0"/>
              </a:rPr>
              <a:t>главный инженер ООО </a:t>
            </a:r>
            <a:r>
              <a:rPr lang="ru-RU" sz="2000" dirty="0">
                <a:solidFill>
                  <a:schemeClr val="bg1"/>
                </a:solidFill>
                <a:latin typeface="Arial Narrow" panose="020B0606020202030204" pitchFamily="34" charset="0"/>
                <a:cs typeface="Times New Roman" pitchFamily="18" charset="0"/>
              </a:rPr>
              <a:t>«Газпром ПХГ»</a:t>
            </a:r>
          </a:p>
          <a:p>
            <a:pPr>
              <a:defRPr/>
            </a:pPr>
            <a:r>
              <a:rPr lang="ru-RU" sz="2000" dirty="0">
                <a:solidFill>
                  <a:schemeClr val="bg1"/>
                </a:solidFill>
                <a:latin typeface="Arial Narrow" panose="020B0606020202030204" pitchFamily="34" charset="0"/>
                <a:cs typeface="Times New Roman" pitchFamily="18" charset="0"/>
              </a:rPr>
              <a:t>Гришин Дмитрий Валерьевич</a:t>
            </a:r>
          </a:p>
        </p:txBody>
      </p:sp>
      <p:sp>
        <p:nvSpPr>
          <p:cNvPr id="2" name="Прямоугольник 1"/>
          <p:cNvSpPr/>
          <p:nvPr/>
        </p:nvSpPr>
        <p:spPr>
          <a:xfrm>
            <a:off x="517358" y="1514386"/>
            <a:ext cx="8343900" cy="1200329"/>
          </a:xfrm>
          <a:prstGeom prst="rect">
            <a:avLst/>
          </a:prstGeom>
        </p:spPr>
        <p:txBody>
          <a:bodyPr wrap="square">
            <a:spAutoFit/>
          </a:bodyPr>
          <a:lstStyle/>
          <a:p>
            <a:pPr algn="ctr">
              <a:defRPr/>
            </a:pPr>
            <a:r>
              <a:rPr lang="ru-RU" sz="2400"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Текущее </a:t>
            </a:r>
            <a:r>
              <a:rPr lang="ru-RU"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состояние и перспективы развития системы управления </a:t>
            </a:r>
            <a:r>
              <a:rPr lang="ru-RU" sz="2400"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диагностическим обследованием </a:t>
            </a:r>
            <a:r>
              <a:rPr lang="ru-RU"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основного технологического оборудования </a:t>
            </a:r>
            <a:r>
              <a:rPr lang="ru-RU" sz="2400"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ПХГ</a:t>
            </a:r>
            <a:endParaRPr lang="ru-RU"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Прямоугольник 2"/>
          <p:cNvSpPr/>
          <p:nvPr/>
        </p:nvSpPr>
        <p:spPr>
          <a:xfrm>
            <a:off x="3128489" y="297025"/>
            <a:ext cx="4825360" cy="461665"/>
          </a:xfrm>
          <a:prstGeom prst="rect">
            <a:avLst/>
          </a:prstGeom>
        </p:spPr>
        <p:txBody>
          <a:bodyPr wrap="none">
            <a:spAutoFit/>
          </a:bodyPr>
          <a:lstStyle/>
          <a:p>
            <a:r>
              <a:rPr lang="ru-RU" sz="2400" dirty="0" smtClean="0">
                <a:solidFill>
                  <a:schemeClr val="bg1"/>
                </a:solidFill>
                <a:latin typeface="Arial Narrow" panose="020B0606020202030204" pitchFamily="34" charset="0"/>
              </a:rPr>
              <a:t>Диагностика объектов ПАО «Газпром» </a:t>
            </a:r>
            <a:endParaRPr lang="ru-RU" sz="2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4"/>
          <p:cNvSpPr txBox="1">
            <a:spLocks noChangeArrowheads="1"/>
          </p:cNvSpPr>
          <p:nvPr/>
        </p:nvSpPr>
        <p:spPr bwMode="auto">
          <a:xfrm>
            <a:off x="323850" y="4868466"/>
            <a:ext cx="647700" cy="3539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sz="1700">
                <a:solidFill>
                  <a:schemeClr val="bg1"/>
                </a:solidFill>
                <a:latin typeface="Arial Narrow" pitchFamily="34" charset="0"/>
                <a:cs typeface="Arial" charset="0"/>
              </a:defRPr>
            </a:lvl1pPr>
            <a:lvl2pPr marL="742950" indent="-285750" eaLnBrk="0" hangingPunct="0">
              <a:defRPr sz="1700">
                <a:solidFill>
                  <a:schemeClr val="bg1"/>
                </a:solidFill>
                <a:latin typeface="Arial Narrow" pitchFamily="34" charset="0"/>
                <a:cs typeface="Arial" charset="0"/>
              </a:defRPr>
            </a:lvl2pPr>
            <a:lvl3pPr marL="1143000" indent="-228600" eaLnBrk="0" hangingPunct="0">
              <a:defRPr sz="1700">
                <a:solidFill>
                  <a:schemeClr val="bg1"/>
                </a:solidFill>
                <a:latin typeface="Arial Narrow" pitchFamily="34" charset="0"/>
                <a:cs typeface="Arial" charset="0"/>
              </a:defRPr>
            </a:lvl3pPr>
            <a:lvl4pPr marL="1600200" indent="-228600" eaLnBrk="0" hangingPunct="0">
              <a:defRPr sz="1700">
                <a:solidFill>
                  <a:schemeClr val="bg1"/>
                </a:solidFill>
                <a:latin typeface="Arial Narrow" pitchFamily="34" charset="0"/>
                <a:cs typeface="Arial" charset="0"/>
              </a:defRPr>
            </a:lvl4pPr>
            <a:lvl5pPr marL="2057400" indent="-228600" eaLnBrk="0" hangingPunct="0">
              <a:defRPr sz="1700">
                <a:solidFill>
                  <a:schemeClr val="bg1"/>
                </a:solidFill>
                <a:latin typeface="Arial Narrow" pitchFamily="34" charset="0"/>
                <a:cs typeface="Arial" charset="0"/>
              </a:defRPr>
            </a:lvl5pPr>
            <a:lvl6pPr marL="2514600" indent="-228600" eaLnBrk="0" fontAlgn="base" hangingPunct="0">
              <a:spcBef>
                <a:spcPct val="0"/>
              </a:spcBef>
              <a:spcAft>
                <a:spcPct val="0"/>
              </a:spcAft>
              <a:defRPr sz="1700">
                <a:solidFill>
                  <a:schemeClr val="bg1"/>
                </a:solidFill>
                <a:latin typeface="Arial Narrow" pitchFamily="34" charset="0"/>
                <a:cs typeface="Arial" charset="0"/>
              </a:defRPr>
            </a:lvl6pPr>
            <a:lvl7pPr marL="2971800" indent="-228600" eaLnBrk="0" fontAlgn="base" hangingPunct="0">
              <a:spcBef>
                <a:spcPct val="0"/>
              </a:spcBef>
              <a:spcAft>
                <a:spcPct val="0"/>
              </a:spcAft>
              <a:defRPr sz="1700">
                <a:solidFill>
                  <a:schemeClr val="bg1"/>
                </a:solidFill>
                <a:latin typeface="Arial Narrow" pitchFamily="34" charset="0"/>
                <a:cs typeface="Arial" charset="0"/>
              </a:defRPr>
            </a:lvl7pPr>
            <a:lvl8pPr marL="3429000" indent="-228600" eaLnBrk="0" fontAlgn="base" hangingPunct="0">
              <a:spcBef>
                <a:spcPct val="0"/>
              </a:spcBef>
              <a:spcAft>
                <a:spcPct val="0"/>
              </a:spcAft>
              <a:defRPr sz="1700">
                <a:solidFill>
                  <a:schemeClr val="bg1"/>
                </a:solidFill>
                <a:latin typeface="Arial Narrow" pitchFamily="34" charset="0"/>
                <a:cs typeface="Arial" charset="0"/>
              </a:defRPr>
            </a:lvl8pPr>
            <a:lvl9pPr marL="3886200" indent="-228600" eaLnBrk="0" fontAlgn="base" hangingPunct="0">
              <a:spcBef>
                <a:spcPct val="0"/>
              </a:spcBef>
              <a:spcAft>
                <a:spcPct val="0"/>
              </a:spcAft>
              <a:defRPr sz="1700">
                <a:solidFill>
                  <a:schemeClr val="bg1"/>
                </a:solidFill>
                <a:latin typeface="Arial Narrow" pitchFamily="34" charset="0"/>
                <a:cs typeface="Arial" charset="0"/>
              </a:defRPr>
            </a:lvl9pPr>
          </a:lstStyle>
          <a:p>
            <a:pPr eaLnBrk="1" hangingPunct="1">
              <a:spcBef>
                <a:spcPct val="50000"/>
              </a:spcBef>
            </a:pPr>
            <a:endParaRPr lang="ru-RU">
              <a:solidFill>
                <a:schemeClr val="tx1"/>
              </a:solidFill>
              <a:latin typeface="Arial" charset="0"/>
            </a:endParaRPr>
          </a:p>
        </p:txBody>
      </p:sp>
      <p:sp>
        <p:nvSpPr>
          <p:cNvPr id="12291" name="Text Box 6"/>
          <p:cNvSpPr txBox="1">
            <a:spLocks noChangeArrowheads="1"/>
          </p:cNvSpPr>
          <p:nvPr/>
        </p:nvSpPr>
        <p:spPr bwMode="auto">
          <a:xfrm>
            <a:off x="250825" y="4839891"/>
            <a:ext cx="720725"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sz="1700">
                <a:solidFill>
                  <a:schemeClr val="bg1"/>
                </a:solidFill>
                <a:latin typeface="Arial Narrow" pitchFamily="34" charset="0"/>
                <a:cs typeface="Arial" charset="0"/>
              </a:defRPr>
            </a:lvl1pPr>
            <a:lvl2pPr marL="742950" indent="-285750" eaLnBrk="0" hangingPunct="0">
              <a:defRPr sz="1700">
                <a:solidFill>
                  <a:schemeClr val="bg1"/>
                </a:solidFill>
                <a:latin typeface="Arial Narrow" pitchFamily="34" charset="0"/>
                <a:cs typeface="Arial" charset="0"/>
              </a:defRPr>
            </a:lvl2pPr>
            <a:lvl3pPr marL="1143000" indent="-228600" eaLnBrk="0" hangingPunct="0">
              <a:defRPr sz="1700">
                <a:solidFill>
                  <a:schemeClr val="bg1"/>
                </a:solidFill>
                <a:latin typeface="Arial Narrow" pitchFamily="34" charset="0"/>
                <a:cs typeface="Arial" charset="0"/>
              </a:defRPr>
            </a:lvl3pPr>
            <a:lvl4pPr marL="1600200" indent="-228600" eaLnBrk="0" hangingPunct="0">
              <a:defRPr sz="1700">
                <a:solidFill>
                  <a:schemeClr val="bg1"/>
                </a:solidFill>
                <a:latin typeface="Arial Narrow" pitchFamily="34" charset="0"/>
                <a:cs typeface="Arial" charset="0"/>
              </a:defRPr>
            </a:lvl4pPr>
            <a:lvl5pPr marL="2057400" indent="-228600" eaLnBrk="0" hangingPunct="0">
              <a:defRPr sz="1700">
                <a:solidFill>
                  <a:schemeClr val="bg1"/>
                </a:solidFill>
                <a:latin typeface="Arial Narrow" pitchFamily="34" charset="0"/>
                <a:cs typeface="Arial" charset="0"/>
              </a:defRPr>
            </a:lvl5pPr>
            <a:lvl6pPr marL="2514600" indent="-228600" eaLnBrk="0" fontAlgn="base" hangingPunct="0">
              <a:spcBef>
                <a:spcPct val="0"/>
              </a:spcBef>
              <a:spcAft>
                <a:spcPct val="0"/>
              </a:spcAft>
              <a:defRPr sz="1700">
                <a:solidFill>
                  <a:schemeClr val="bg1"/>
                </a:solidFill>
                <a:latin typeface="Arial Narrow" pitchFamily="34" charset="0"/>
                <a:cs typeface="Arial" charset="0"/>
              </a:defRPr>
            </a:lvl6pPr>
            <a:lvl7pPr marL="2971800" indent="-228600" eaLnBrk="0" fontAlgn="base" hangingPunct="0">
              <a:spcBef>
                <a:spcPct val="0"/>
              </a:spcBef>
              <a:spcAft>
                <a:spcPct val="0"/>
              </a:spcAft>
              <a:defRPr sz="1700">
                <a:solidFill>
                  <a:schemeClr val="bg1"/>
                </a:solidFill>
                <a:latin typeface="Arial Narrow" pitchFamily="34" charset="0"/>
                <a:cs typeface="Arial" charset="0"/>
              </a:defRPr>
            </a:lvl7pPr>
            <a:lvl8pPr marL="3429000" indent="-228600" eaLnBrk="0" fontAlgn="base" hangingPunct="0">
              <a:spcBef>
                <a:spcPct val="0"/>
              </a:spcBef>
              <a:spcAft>
                <a:spcPct val="0"/>
              </a:spcAft>
              <a:defRPr sz="1700">
                <a:solidFill>
                  <a:schemeClr val="bg1"/>
                </a:solidFill>
                <a:latin typeface="Arial Narrow" pitchFamily="34" charset="0"/>
                <a:cs typeface="Arial" charset="0"/>
              </a:defRPr>
            </a:lvl8pPr>
            <a:lvl9pPr marL="3886200" indent="-228600" eaLnBrk="0" fontAlgn="base" hangingPunct="0">
              <a:spcBef>
                <a:spcPct val="0"/>
              </a:spcBef>
              <a:spcAft>
                <a:spcPct val="0"/>
              </a:spcAft>
              <a:defRPr sz="1700">
                <a:solidFill>
                  <a:schemeClr val="bg1"/>
                </a:solidFill>
                <a:latin typeface="Arial Narrow" pitchFamily="34" charset="0"/>
                <a:cs typeface="Arial" charset="0"/>
              </a:defRPr>
            </a:lvl9pPr>
          </a:lstStyle>
          <a:p>
            <a:pPr eaLnBrk="1" hangingPunct="1">
              <a:spcBef>
                <a:spcPct val="50000"/>
              </a:spcBef>
            </a:pPr>
            <a:endParaRPr lang="ru-RU" sz="1600">
              <a:solidFill>
                <a:schemeClr val="tx1"/>
              </a:solidFill>
              <a:latin typeface="Times New Roman" pitchFamily="18" charset="0"/>
            </a:endParaRPr>
          </a:p>
        </p:txBody>
      </p:sp>
      <p:sp>
        <p:nvSpPr>
          <p:cNvPr id="5" name="Rectangle 2"/>
          <p:cNvSpPr txBox="1">
            <a:spLocks noChangeArrowheads="1"/>
          </p:cNvSpPr>
          <p:nvPr/>
        </p:nvSpPr>
        <p:spPr bwMode="auto">
          <a:xfrm>
            <a:off x="1963738" y="342007"/>
            <a:ext cx="7180262" cy="461665"/>
          </a:xfrm>
          <a:prstGeom prst="rect">
            <a:avLst/>
          </a:prstGeom>
          <a:noFill/>
          <a:extLst/>
        </p:spPr>
        <p:txBody>
          <a:bodyPr wrap="square" rtlCol="0" anchor="b">
            <a:spAutoFit/>
          </a:bodyPr>
          <a:lstStyle>
            <a:lvl1pPr>
              <a:spcBef>
                <a:spcPct val="0"/>
              </a:spcBef>
              <a:buNone/>
              <a:defRPr kumimoji="0" lang="ru-RU" sz="2400" b="0" i="0" u="none" strike="noStrike" cap="none" spc="0" normalizeH="0" baseline="0" noProof="0" dirty="0" smtClean="0">
                <a:ln>
                  <a:noFill/>
                </a:ln>
                <a:solidFill>
                  <a:schemeClr val="bg1"/>
                </a:solidFill>
                <a:effectLst/>
                <a:uLnTx/>
                <a:uFillTx/>
                <a:latin typeface="Arial Narrow" pitchFamily="34" charset="0"/>
                <a:ea typeface="+mj-ea"/>
                <a:cs typeface="Times New Roman" pitchFamily="18" charset="0"/>
              </a:defRPr>
            </a:lvl1pPr>
          </a:lstStyle>
          <a:p>
            <a:pPr algn="ctr"/>
            <a:r>
              <a:rPr lang="ru-RU" dirty="0"/>
              <a:t>Определение приоритетности объектов ДО</a:t>
            </a:r>
          </a:p>
        </p:txBody>
      </p:sp>
      <p:graphicFrame>
        <p:nvGraphicFramePr>
          <p:cNvPr id="7" name="Схема 6"/>
          <p:cNvGraphicFramePr/>
          <p:nvPr>
            <p:extLst>
              <p:ext uri="{D42A27DB-BD31-4B8C-83A1-F6EECF244321}">
                <p14:modId xmlns:p14="http://schemas.microsoft.com/office/powerpoint/2010/main" xmlns="" val="2301072404"/>
              </p:ext>
            </p:extLst>
          </p:nvPr>
        </p:nvGraphicFramePr>
        <p:xfrm>
          <a:off x="77441" y="1127760"/>
          <a:ext cx="8973879" cy="34686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15819513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1963738" y="111026"/>
            <a:ext cx="7180262" cy="830997"/>
          </a:xfrm>
          <a:prstGeom prst="rect">
            <a:avLst/>
          </a:prstGeom>
          <a:noFill/>
        </p:spPr>
        <p:txBody>
          <a:bodyPr wrap="square" rtlCol="0" anchor="b">
            <a:spAutoFit/>
          </a:bodyPr>
          <a:lstStyle>
            <a:defPPr>
              <a:defRPr lang="ru-RU"/>
            </a:defPPr>
            <a:lvl1pPr algn="ctr">
              <a:spcBef>
                <a:spcPct val="0"/>
              </a:spcBef>
              <a:buNone/>
              <a:defRPr kumimoji="0" sz="2400" b="0" i="0" u="none" strike="noStrike" cap="none" spc="0" normalizeH="0" baseline="0">
                <a:ln>
                  <a:noFill/>
                </a:ln>
                <a:solidFill>
                  <a:schemeClr val="bg1"/>
                </a:solidFill>
                <a:effectLst/>
                <a:uLnTx/>
                <a:uFillTx/>
                <a:latin typeface="Arial Narrow" pitchFamily="34" charset="0"/>
                <a:ea typeface="+mj-ea"/>
                <a:cs typeface="Times New Roman" pitchFamily="18" charset="0"/>
              </a:defRPr>
            </a:lvl1pPr>
          </a:lstStyle>
          <a:p>
            <a:r>
              <a:rPr lang="ru-RU" dirty="0"/>
              <a:t>Вопросы, требующие </a:t>
            </a:r>
            <a:r>
              <a:rPr lang="ru-RU" dirty="0" smtClean="0"/>
              <a:t>обсуждения </a:t>
            </a:r>
            <a:r>
              <a:rPr lang="ru-RU" dirty="0"/>
              <a:t>на законодательном уровне</a:t>
            </a:r>
          </a:p>
        </p:txBody>
      </p:sp>
      <p:sp>
        <p:nvSpPr>
          <p:cNvPr id="6" name="Rectangle 2"/>
          <p:cNvSpPr txBox="1">
            <a:spLocks noChangeArrowheads="1"/>
          </p:cNvSpPr>
          <p:nvPr/>
        </p:nvSpPr>
        <p:spPr>
          <a:xfrm>
            <a:off x="124408" y="1352550"/>
            <a:ext cx="8969829" cy="3188348"/>
          </a:xfrm>
          <a:prstGeom prst="rect">
            <a:avLst/>
          </a:prstGeom>
        </p:spPr>
        <p:txBody>
          <a:bodyPr anchor="ctr"/>
          <a:lstStyle>
            <a:lvl1pPr algn="l" rtl="0" eaLnBrk="0" fontAlgn="base" hangingPunct="0">
              <a:spcBef>
                <a:spcPct val="0"/>
              </a:spcBef>
              <a:spcAft>
                <a:spcPct val="0"/>
              </a:spcAft>
              <a:defRPr sz="2600">
                <a:solidFill>
                  <a:schemeClr val="bg1"/>
                </a:solidFill>
                <a:latin typeface="+mj-lt"/>
                <a:ea typeface="+mj-ea"/>
                <a:cs typeface="+mj-cs"/>
              </a:defRPr>
            </a:lvl1pPr>
            <a:lvl2pPr algn="l" rtl="0" eaLnBrk="0" fontAlgn="base" hangingPunct="0">
              <a:spcBef>
                <a:spcPct val="0"/>
              </a:spcBef>
              <a:spcAft>
                <a:spcPct val="0"/>
              </a:spcAft>
              <a:defRPr sz="2600">
                <a:solidFill>
                  <a:schemeClr val="bg1"/>
                </a:solidFill>
                <a:latin typeface="Arial Narrow" pitchFamily="34" charset="0"/>
              </a:defRPr>
            </a:lvl2pPr>
            <a:lvl3pPr algn="l" rtl="0" eaLnBrk="0" fontAlgn="base" hangingPunct="0">
              <a:spcBef>
                <a:spcPct val="0"/>
              </a:spcBef>
              <a:spcAft>
                <a:spcPct val="0"/>
              </a:spcAft>
              <a:defRPr sz="2600">
                <a:solidFill>
                  <a:schemeClr val="bg1"/>
                </a:solidFill>
                <a:latin typeface="Arial Narrow" pitchFamily="34" charset="0"/>
              </a:defRPr>
            </a:lvl3pPr>
            <a:lvl4pPr algn="l" rtl="0" eaLnBrk="0" fontAlgn="base" hangingPunct="0">
              <a:spcBef>
                <a:spcPct val="0"/>
              </a:spcBef>
              <a:spcAft>
                <a:spcPct val="0"/>
              </a:spcAft>
              <a:defRPr sz="2600">
                <a:solidFill>
                  <a:schemeClr val="bg1"/>
                </a:solidFill>
                <a:latin typeface="Arial Narrow" pitchFamily="34" charset="0"/>
              </a:defRPr>
            </a:lvl4pPr>
            <a:lvl5pPr algn="l" rtl="0" eaLnBrk="0" fontAlgn="base" hangingPunct="0">
              <a:spcBef>
                <a:spcPct val="0"/>
              </a:spcBef>
              <a:spcAft>
                <a:spcPct val="0"/>
              </a:spcAft>
              <a:defRPr sz="2600">
                <a:solidFill>
                  <a:schemeClr val="bg1"/>
                </a:solidFill>
                <a:latin typeface="Arial Narrow" pitchFamily="34" charset="0"/>
              </a:defRPr>
            </a:lvl5pPr>
            <a:lvl6pPr marL="457200" algn="l" rtl="0" fontAlgn="base">
              <a:spcBef>
                <a:spcPct val="0"/>
              </a:spcBef>
              <a:spcAft>
                <a:spcPct val="0"/>
              </a:spcAft>
              <a:defRPr sz="2600">
                <a:solidFill>
                  <a:schemeClr val="bg1"/>
                </a:solidFill>
                <a:latin typeface="Arial Narrow" pitchFamily="34" charset="0"/>
              </a:defRPr>
            </a:lvl6pPr>
            <a:lvl7pPr marL="914400" algn="l" rtl="0" fontAlgn="base">
              <a:spcBef>
                <a:spcPct val="0"/>
              </a:spcBef>
              <a:spcAft>
                <a:spcPct val="0"/>
              </a:spcAft>
              <a:defRPr sz="2600">
                <a:solidFill>
                  <a:schemeClr val="bg1"/>
                </a:solidFill>
                <a:latin typeface="Arial Narrow" pitchFamily="34" charset="0"/>
              </a:defRPr>
            </a:lvl7pPr>
            <a:lvl8pPr marL="1371600" algn="l" rtl="0" fontAlgn="base">
              <a:spcBef>
                <a:spcPct val="0"/>
              </a:spcBef>
              <a:spcAft>
                <a:spcPct val="0"/>
              </a:spcAft>
              <a:defRPr sz="2600">
                <a:solidFill>
                  <a:schemeClr val="bg1"/>
                </a:solidFill>
                <a:latin typeface="Arial Narrow" pitchFamily="34" charset="0"/>
              </a:defRPr>
            </a:lvl8pPr>
            <a:lvl9pPr marL="1828800" algn="l" rtl="0" fontAlgn="base">
              <a:spcBef>
                <a:spcPct val="0"/>
              </a:spcBef>
              <a:spcAft>
                <a:spcPct val="0"/>
              </a:spcAft>
              <a:defRPr sz="2600">
                <a:solidFill>
                  <a:schemeClr val="bg1"/>
                </a:solidFill>
                <a:latin typeface="Arial Narrow" pitchFamily="34" charset="0"/>
              </a:defRPr>
            </a:lvl9pPr>
          </a:lstStyle>
          <a:p>
            <a:pPr algn="just">
              <a:defRPr/>
            </a:pPr>
            <a:r>
              <a:rPr lang="ru-RU" sz="1800" smtClean="0">
                <a:solidFill>
                  <a:schemeClr val="tx1"/>
                </a:solidFill>
                <a:latin typeface="Arial Narrow" panose="020B0606020202030204" pitchFamily="34" charset="0"/>
                <a:ea typeface="+mn-ea"/>
                <a:cs typeface="+mn-cs"/>
              </a:rPr>
              <a:t>1</a:t>
            </a:r>
            <a:r>
              <a:rPr lang="ru-RU" sz="1800" dirty="0" smtClean="0">
                <a:solidFill>
                  <a:schemeClr val="tx1"/>
                </a:solidFill>
                <a:latin typeface="Arial Narrow" panose="020B0606020202030204" pitchFamily="34" charset="0"/>
                <a:ea typeface="+mn-ea"/>
                <a:cs typeface="+mn-cs"/>
              </a:rPr>
              <a:t>. Термин </a:t>
            </a:r>
            <a:r>
              <a:rPr lang="ru-RU" sz="1800" dirty="0">
                <a:solidFill>
                  <a:schemeClr val="tx1"/>
                </a:solidFill>
                <a:latin typeface="Arial Narrow" panose="020B0606020202030204" pitchFamily="34" charset="0"/>
                <a:ea typeface="+mn-ea"/>
                <a:cs typeface="+mn-cs"/>
              </a:rPr>
              <a:t>- технические устройства (ТУ), (в редакции 116-ФЗ) не ограничивает номенклатуру ТУ, подлежащих ЭПБ, какими либо рамками </a:t>
            </a:r>
            <a:r>
              <a:rPr lang="ru-RU" sz="1800" i="1" dirty="0">
                <a:solidFill>
                  <a:schemeClr val="tx1"/>
                </a:solidFill>
                <a:latin typeface="Arial Narrow" panose="020B0606020202030204" pitchFamily="34" charset="0"/>
                <a:ea typeface="+mn-ea"/>
                <a:cs typeface="+mn-cs"/>
              </a:rPr>
              <a:t>(по минимальному объёму, диаметру, давлению, температуре и т.п.)</a:t>
            </a:r>
            <a:r>
              <a:rPr lang="ru-RU" sz="1800" dirty="0">
                <a:solidFill>
                  <a:schemeClr val="tx1"/>
                </a:solidFill>
                <a:latin typeface="Arial Narrow" panose="020B0606020202030204" pitchFamily="34" charset="0"/>
                <a:ea typeface="+mn-ea"/>
                <a:cs typeface="+mn-cs"/>
              </a:rPr>
              <a:t>. </a:t>
            </a:r>
            <a:endParaRPr lang="ru-RU" sz="1800" dirty="0" smtClean="0">
              <a:solidFill>
                <a:schemeClr val="tx1"/>
              </a:solidFill>
              <a:latin typeface="Arial Narrow" panose="020B0606020202030204" pitchFamily="34" charset="0"/>
              <a:ea typeface="+mn-ea"/>
              <a:cs typeface="+mn-cs"/>
            </a:endParaRPr>
          </a:p>
          <a:p>
            <a:pPr algn="just">
              <a:defRPr/>
            </a:pPr>
            <a:r>
              <a:rPr lang="ru-RU" sz="1800" dirty="0" smtClean="0">
                <a:solidFill>
                  <a:schemeClr val="tx1"/>
                </a:solidFill>
                <a:latin typeface="Arial Narrow" panose="020B0606020202030204" pitchFamily="34" charset="0"/>
                <a:ea typeface="+mn-ea"/>
                <a:cs typeface="+mn-cs"/>
              </a:rPr>
              <a:t>	</a:t>
            </a:r>
          </a:p>
          <a:p>
            <a:pPr algn="just">
              <a:defRPr/>
            </a:pPr>
            <a:r>
              <a:rPr lang="ru-RU" sz="1800" dirty="0" smtClean="0">
                <a:solidFill>
                  <a:schemeClr val="tx1"/>
                </a:solidFill>
                <a:latin typeface="Arial Narrow" panose="020B0606020202030204" pitchFamily="34" charset="0"/>
                <a:ea typeface="+mn-ea"/>
                <a:cs typeface="+mn-cs"/>
              </a:rPr>
              <a:t>2. </a:t>
            </a:r>
            <a:r>
              <a:rPr lang="ru-RU" sz="1800" dirty="0">
                <a:solidFill>
                  <a:schemeClr val="tx1"/>
                </a:solidFill>
                <a:latin typeface="Arial Narrow" panose="020B0606020202030204" pitchFamily="34" charset="0"/>
              </a:rPr>
              <a:t>Сооружения (скважины, трубопроводы) подлежат ЭПБ в случае отсутствия в проектной документации данных о сроке эксплуатации сооружения (</a:t>
            </a:r>
            <a:r>
              <a:rPr lang="ru-RU" sz="1800" i="1" dirty="0">
                <a:solidFill>
                  <a:schemeClr val="tx1"/>
                </a:solidFill>
                <a:latin typeface="Arial Narrow" panose="020B0606020202030204" pitchFamily="34" charset="0"/>
              </a:rPr>
              <a:t>т.е. ЭПБ необходимо проводить сразу после ввода сооружения в </a:t>
            </a:r>
            <a:r>
              <a:rPr lang="ru-RU" sz="1800" i="1" dirty="0" smtClean="0">
                <a:solidFill>
                  <a:schemeClr val="tx1"/>
                </a:solidFill>
                <a:latin typeface="Arial Narrow" panose="020B0606020202030204" pitchFamily="34" charset="0"/>
              </a:rPr>
              <a:t>эксплуатацию)</a:t>
            </a:r>
            <a:r>
              <a:rPr lang="ru-RU" sz="1800" dirty="0" smtClean="0">
                <a:solidFill>
                  <a:schemeClr val="tx1"/>
                </a:solidFill>
                <a:latin typeface="Arial Narrow" panose="020B0606020202030204" pitchFamily="34" charset="0"/>
                <a:ea typeface="+mn-ea"/>
                <a:cs typeface="+mn-cs"/>
              </a:rPr>
              <a:t>.</a:t>
            </a:r>
            <a:endParaRPr lang="ru-RU" sz="1800" dirty="0">
              <a:solidFill>
                <a:schemeClr val="tx1"/>
              </a:solidFill>
              <a:latin typeface="Arial Narrow" panose="020B0606020202030204" pitchFamily="34" charset="0"/>
              <a:ea typeface="+mn-ea"/>
              <a:cs typeface="+mn-cs"/>
            </a:endParaRPr>
          </a:p>
          <a:p>
            <a:pPr algn="just">
              <a:defRPr/>
            </a:pPr>
            <a:r>
              <a:rPr lang="ru-RU" sz="1800" dirty="0">
                <a:solidFill>
                  <a:schemeClr val="tx1"/>
                </a:solidFill>
                <a:latin typeface="Arial Narrow" panose="020B0606020202030204" pitchFamily="34" charset="0"/>
                <a:ea typeface="+mn-ea"/>
                <a:cs typeface="+mn-cs"/>
              </a:rPr>
              <a:t>   </a:t>
            </a:r>
          </a:p>
          <a:p>
            <a:pPr algn="just">
              <a:defRPr/>
            </a:pPr>
            <a:r>
              <a:rPr lang="ru-RU" sz="1800" dirty="0">
                <a:solidFill>
                  <a:schemeClr val="tx1"/>
                </a:solidFill>
                <a:latin typeface="Arial Narrow" panose="020B0606020202030204" pitchFamily="34" charset="0"/>
                <a:ea typeface="+mn-ea"/>
                <a:cs typeface="+mn-cs"/>
              </a:rPr>
              <a:t>        </a:t>
            </a:r>
            <a:endParaRPr lang="ru-RU" sz="24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xmlns="" val="14156473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18"/>
          <p:cNvSpPr>
            <a:spLocks noGrp="1" noChangeArrowheads="1"/>
          </p:cNvSpPr>
          <p:nvPr>
            <p:ph type="title"/>
          </p:nvPr>
        </p:nvSpPr>
        <p:spPr>
          <a:xfrm>
            <a:off x="1968500" y="0"/>
            <a:ext cx="7175500" cy="1066800"/>
          </a:xfrm>
          <a:noFill/>
          <a:ln>
            <a:noFill/>
          </a:ln>
        </p:spPr>
        <p:txBody>
          <a:bodyPr vert="horz" wrap="square" lIns="0" tIns="0" rIns="0" bIns="0" numCol="1" anchor="ctr" anchorCtr="0" compatLnSpc="1">
            <a:prstTxWarp prst="textNoShape">
              <a:avLst/>
            </a:prstTxWarp>
          </a:bodyPr>
          <a:lstStyle/>
          <a:p>
            <a:pPr algn="ctr" eaLnBrk="0" hangingPunct="0"/>
            <a:r>
              <a:rPr lang="ru-RU" sz="2000" dirty="0">
                <a:latin typeface="Times New Roman" pitchFamily="18" charset="0"/>
                <a:cs typeface="Times New Roman" pitchFamily="18" charset="0"/>
              </a:rPr>
              <a:t>Федеральные нормы и правила в области ПБ </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«Правила безопасности опасных производственных объектов подземного хранения газа» </a:t>
            </a:r>
          </a:p>
        </p:txBody>
      </p:sp>
      <p:grpSp>
        <p:nvGrpSpPr>
          <p:cNvPr id="6" name="Группа 1"/>
          <p:cNvGrpSpPr>
            <a:grpSpLocks/>
          </p:cNvGrpSpPr>
          <p:nvPr/>
        </p:nvGrpSpPr>
        <p:grpSpPr bwMode="auto">
          <a:xfrm>
            <a:off x="1276350" y="1117599"/>
            <a:ext cx="6591300" cy="3486154"/>
            <a:chOff x="68263" y="1179005"/>
            <a:chExt cx="8972550" cy="5031659"/>
          </a:xfrm>
        </p:grpSpPr>
        <p:pic>
          <p:nvPicPr>
            <p:cNvPr id="7" name="Рисунок 24"/>
            <p:cNvPicPr>
              <a:picLocks noChangeAspect="1" noChangeArrowheads="1"/>
            </p:cNvPicPr>
            <p:nvPr/>
          </p:nvPicPr>
          <p:blipFill>
            <a:blip r:embed="rId2" cstate="print">
              <a:extLst>
                <a:ext uri="{28A0092B-C50C-407E-A947-70E740481C1C}">
                  <a14:useLocalDpi xmlns:a14="http://schemas.microsoft.com/office/drawing/2010/main" xmlns="" val="0"/>
                </a:ext>
              </a:extLst>
            </a:blip>
            <a:srcRect t="6766" r="977" b="76411"/>
            <a:stretch>
              <a:fillRect/>
            </a:stretch>
          </p:blipFill>
          <p:spPr bwMode="auto">
            <a:xfrm>
              <a:off x="68263" y="1179005"/>
              <a:ext cx="8972550" cy="9422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Рисунок 6"/>
            <p:cNvPicPr>
              <a:picLocks noChangeAspect="1" noChangeArrowheads="1"/>
            </p:cNvPicPr>
            <p:nvPr/>
          </p:nvPicPr>
          <p:blipFill>
            <a:blip r:embed="rId3" cstate="print">
              <a:extLst>
                <a:ext uri="{28A0092B-C50C-407E-A947-70E740481C1C}">
                  <a14:useLocalDpi xmlns:a14="http://schemas.microsoft.com/office/drawing/2010/main" xmlns="" val="0"/>
                </a:ext>
              </a:extLst>
            </a:blip>
            <a:srcRect l="2495" t="12265" r="3474" b="3407"/>
            <a:stretch>
              <a:fillRect/>
            </a:stretch>
          </p:blipFill>
          <p:spPr bwMode="auto">
            <a:xfrm>
              <a:off x="68263" y="2049695"/>
              <a:ext cx="8972550" cy="41609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Tree>
    <p:extLst>
      <p:ext uri="{BB962C8B-B14F-4D97-AF65-F5344CB8AC3E}">
        <p14:creationId xmlns:p14="http://schemas.microsoft.com/office/powerpoint/2010/main" xmlns="" val="10105949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795166" y="2146548"/>
            <a:ext cx="3461204" cy="523220"/>
          </a:xfrm>
          <a:prstGeom prst="rect">
            <a:avLst/>
          </a:prstGeom>
        </p:spPr>
        <p:txBody>
          <a:bodyPr wrap="none">
            <a:spAutoFit/>
          </a:bodyPr>
          <a:lstStyle/>
          <a:p>
            <a:r>
              <a:rPr lang="ru-RU" sz="2800" b="1" dirty="0">
                <a:solidFill>
                  <a:schemeClr val="bg1"/>
                </a:solidFill>
                <a:latin typeface="Arial Narrow" panose="020B0606020202030204" pitchFamily="34" charset="0"/>
              </a:rPr>
              <a:t>Спасибо за внимание!</a:t>
            </a:r>
          </a:p>
        </p:txBody>
      </p:sp>
    </p:spTree>
    <p:extLst>
      <p:ext uri="{BB962C8B-B14F-4D97-AF65-F5344CB8AC3E}">
        <p14:creationId xmlns:p14="http://schemas.microsoft.com/office/powerpoint/2010/main" xmlns="" val="17361035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p:cNvSpPr txBox="1">
            <a:spLocks/>
          </p:cNvSpPr>
          <p:nvPr/>
        </p:nvSpPr>
        <p:spPr>
          <a:xfrm>
            <a:off x="1927861" y="299447"/>
            <a:ext cx="7216140" cy="461665"/>
          </a:xfrm>
          <a:prstGeom prst="rect">
            <a:avLst/>
          </a:prstGeom>
          <a:noFill/>
        </p:spPr>
        <p:txBody>
          <a:bodyPr wrap="square" rtlCol="0" anchor="b">
            <a:spAutoFit/>
          </a:bodyPr>
          <a:lstStyle>
            <a:lvl1pPr algn="ctr">
              <a:spcBef>
                <a:spcPct val="0"/>
              </a:spcBef>
              <a:buNone/>
              <a:defRPr kumimoji="0" lang="ru-RU" sz="2400" b="0" i="0" u="none" strike="noStrike" cap="none" spc="0" normalizeH="0" baseline="0" noProof="0" dirty="0" smtClean="0">
                <a:ln>
                  <a:noFill/>
                </a:ln>
                <a:solidFill>
                  <a:schemeClr val="bg1"/>
                </a:solidFill>
                <a:effectLst/>
                <a:uLnTx/>
                <a:uFillTx/>
                <a:latin typeface="Arial Narrow" pitchFamily="34" charset="0"/>
                <a:ea typeface="+mj-ea"/>
                <a:cs typeface="Times New Roman" pitchFamily="18" charset="0"/>
              </a:defRPr>
            </a:lvl1pPr>
          </a:lstStyle>
          <a:p>
            <a:r>
              <a:rPr altLang="ru-RU" dirty="0"/>
              <a:t>Объекты подземного хранения газа в России</a:t>
            </a:r>
          </a:p>
        </p:txBody>
      </p:sp>
      <p:pic>
        <p:nvPicPr>
          <p:cNvPr id="8" name="Picture 1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1008450"/>
            <a:ext cx="9144000" cy="357728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 name="Рисунок 4"/>
          <p:cNvPicPr>
            <a:picLocks noChangeAspect="1"/>
          </p:cNvPicPr>
          <p:nvPr/>
        </p:nvPicPr>
        <p:blipFill>
          <a:blip r:embed="rId3" cstate="print"/>
          <a:stretch>
            <a:fillRect/>
          </a:stretch>
        </p:blipFill>
        <p:spPr>
          <a:xfrm>
            <a:off x="468289" y="4337483"/>
            <a:ext cx="282384" cy="271849"/>
          </a:xfrm>
          <a:prstGeom prst="rect">
            <a:avLst/>
          </a:prstGeom>
        </p:spPr>
      </p:pic>
      <p:sp>
        <p:nvSpPr>
          <p:cNvPr id="11" name="Text Box 10"/>
          <p:cNvSpPr txBox="1">
            <a:spLocks noChangeArrowheads="1"/>
          </p:cNvSpPr>
          <p:nvPr/>
        </p:nvSpPr>
        <p:spPr bwMode="auto">
          <a:xfrm>
            <a:off x="816943" y="4286032"/>
            <a:ext cx="1404937" cy="3662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lIns="0" tIns="0" rIns="0" bIns="0">
            <a:spAutoFit/>
          </a:bodyPr>
          <a:lstStyle>
            <a:lvl1pPr eaLnBrk="0" hangingPunct="0">
              <a:defRPr sz="1700">
                <a:solidFill>
                  <a:schemeClr val="bg1"/>
                </a:solidFill>
                <a:latin typeface="Arial Narrow" pitchFamily="34" charset="0"/>
              </a:defRPr>
            </a:lvl1pPr>
            <a:lvl2pPr marL="742950" indent="-285750" eaLnBrk="0" hangingPunct="0">
              <a:defRPr sz="1700">
                <a:solidFill>
                  <a:schemeClr val="bg1"/>
                </a:solidFill>
                <a:latin typeface="Arial Narrow" pitchFamily="34" charset="0"/>
              </a:defRPr>
            </a:lvl2pPr>
            <a:lvl3pPr marL="1143000" indent="-228600" eaLnBrk="0" hangingPunct="0">
              <a:defRPr sz="1700">
                <a:solidFill>
                  <a:schemeClr val="bg1"/>
                </a:solidFill>
                <a:latin typeface="Arial Narrow" pitchFamily="34" charset="0"/>
              </a:defRPr>
            </a:lvl3pPr>
            <a:lvl4pPr marL="1600200" indent="-228600" eaLnBrk="0" hangingPunct="0">
              <a:defRPr sz="1700">
                <a:solidFill>
                  <a:schemeClr val="bg1"/>
                </a:solidFill>
                <a:latin typeface="Arial Narrow" pitchFamily="34" charset="0"/>
              </a:defRPr>
            </a:lvl4pPr>
            <a:lvl5pPr marL="2057400" indent="-228600" eaLnBrk="0" hangingPunct="0">
              <a:defRPr sz="1700">
                <a:solidFill>
                  <a:schemeClr val="bg1"/>
                </a:solidFill>
                <a:latin typeface="Arial Narrow" pitchFamily="34" charset="0"/>
              </a:defRPr>
            </a:lvl5pPr>
            <a:lvl6pPr marL="2514600" indent="-228600" eaLnBrk="0" fontAlgn="base" hangingPunct="0">
              <a:spcBef>
                <a:spcPct val="0"/>
              </a:spcBef>
              <a:spcAft>
                <a:spcPct val="0"/>
              </a:spcAft>
              <a:defRPr sz="1700">
                <a:solidFill>
                  <a:schemeClr val="bg1"/>
                </a:solidFill>
                <a:latin typeface="Arial Narrow" pitchFamily="34" charset="0"/>
              </a:defRPr>
            </a:lvl6pPr>
            <a:lvl7pPr marL="2971800" indent="-228600" eaLnBrk="0" fontAlgn="base" hangingPunct="0">
              <a:spcBef>
                <a:spcPct val="0"/>
              </a:spcBef>
              <a:spcAft>
                <a:spcPct val="0"/>
              </a:spcAft>
              <a:defRPr sz="1700">
                <a:solidFill>
                  <a:schemeClr val="bg1"/>
                </a:solidFill>
                <a:latin typeface="Arial Narrow" pitchFamily="34" charset="0"/>
              </a:defRPr>
            </a:lvl7pPr>
            <a:lvl8pPr marL="3429000" indent="-228600" eaLnBrk="0" fontAlgn="base" hangingPunct="0">
              <a:spcBef>
                <a:spcPct val="0"/>
              </a:spcBef>
              <a:spcAft>
                <a:spcPct val="0"/>
              </a:spcAft>
              <a:defRPr sz="1700">
                <a:solidFill>
                  <a:schemeClr val="bg1"/>
                </a:solidFill>
                <a:latin typeface="Arial Narrow" pitchFamily="34" charset="0"/>
              </a:defRPr>
            </a:lvl8pPr>
            <a:lvl9pPr marL="3886200" indent="-228600" eaLnBrk="0" fontAlgn="base" hangingPunct="0">
              <a:spcBef>
                <a:spcPct val="0"/>
              </a:spcBef>
              <a:spcAft>
                <a:spcPct val="0"/>
              </a:spcAft>
              <a:defRPr sz="1700">
                <a:solidFill>
                  <a:schemeClr val="bg1"/>
                </a:solidFill>
                <a:latin typeface="Arial Narrow" pitchFamily="34" charset="0"/>
              </a:defRPr>
            </a:lvl9pPr>
          </a:lstStyle>
          <a:p>
            <a:pPr eaLnBrk="1" hangingPunct="1">
              <a:lnSpc>
                <a:spcPct val="85000"/>
              </a:lnSpc>
              <a:defRPr/>
            </a:pPr>
            <a:r>
              <a:rPr lang="ru-RU" sz="1400" kern="0" dirty="0">
                <a:solidFill>
                  <a:srgbClr val="0000FF"/>
                </a:solidFill>
              </a:rPr>
              <a:t>действующие </a:t>
            </a:r>
            <a:br>
              <a:rPr lang="ru-RU" sz="1400" kern="0" dirty="0">
                <a:solidFill>
                  <a:srgbClr val="0000FF"/>
                </a:solidFill>
              </a:rPr>
            </a:br>
            <a:r>
              <a:rPr lang="ru-RU" sz="1400" kern="0" dirty="0">
                <a:solidFill>
                  <a:srgbClr val="0000FF"/>
                </a:solidFill>
              </a:rPr>
              <a:t>объекты ПХГ</a:t>
            </a:r>
          </a:p>
        </p:txBody>
      </p:sp>
      <p:sp>
        <p:nvSpPr>
          <p:cNvPr id="12" name="Rectangle 11"/>
          <p:cNvSpPr>
            <a:spLocks noChangeArrowheads="1"/>
          </p:cNvSpPr>
          <p:nvPr/>
        </p:nvSpPr>
        <p:spPr bwMode="auto">
          <a:xfrm>
            <a:off x="2325260" y="4328987"/>
            <a:ext cx="291585" cy="280345"/>
          </a:xfrm>
          <a:prstGeom prst="rect">
            <a:avLst/>
          </a:prstGeom>
          <a:solidFill>
            <a:srgbClr val="189840"/>
          </a:solidFill>
          <a:ln>
            <a:noFill/>
          </a:ln>
          <a:extLst>
            <a:ext uri="{91240B29-F687-4F45-9708-019B960494DF}">
              <a14:hiddenLine xmlns:a14="http://schemas.microsoft.com/office/drawing/2010/main" xmlns="" w="9525" algn="ctr">
                <a:solidFill>
                  <a:srgbClr val="000000"/>
                </a:solidFill>
                <a:miter lim="800000"/>
                <a:headEnd/>
                <a:tailEnd/>
              </a14:hiddenLine>
            </a:ext>
          </a:extLst>
        </p:spPr>
        <p:txBody>
          <a:bodyPr wrap="none" lIns="0" tIns="0" rIns="0" bIns="0" anchor="ctr"/>
          <a:lstStyle>
            <a:lvl1pPr>
              <a:defRPr sz="1700">
                <a:solidFill>
                  <a:schemeClr val="bg1"/>
                </a:solidFill>
                <a:latin typeface="Arial Narrow" panose="020B0606020202030204" pitchFamily="34" charset="0"/>
              </a:defRPr>
            </a:lvl1pPr>
            <a:lvl2pPr marL="742950" indent="-285750">
              <a:defRPr sz="1700">
                <a:solidFill>
                  <a:schemeClr val="bg1"/>
                </a:solidFill>
                <a:latin typeface="Arial Narrow" panose="020B0606020202030204" pitchFamily="34" charset="0"/>
              </a:defRPr>
            </a:lvl2pPr>
            <a:lvl3pPr marL="1143000" indent="-228600">
              <a:defRPr sz="1700">
                <a:solidFill>
                  <a:schemeClr val="bg1"/>
                </a:solidFill>
                <a:latin typeface="Arial Narrow" panose="020B0606020202030204" pitchFamily="34" charset="0"/>
              </a:defRPr>
            </a:lvl3pPr>
            <a:lvl4pPr marL="1600200" indent="-228600">
              <a:defRPr sz="1700">
                <a:solidFill>
                  <a:schemeClr val="bg1"/>
                </a:solidFill>
                <a:latin typeface="Arial Narrow" panose="020B0606020202030204" pitchFamily="34" charset="0"/>
              </a:defRPr>
            </a:lvl4pPr>
            <a:lvl5pPr marL="2057400" indent="-228600">
              <a:defRPr sz="1700">
                <a:solidFill>
                  <a:schemeClr val="bg1"/>
                </a:solidFill>
                <a:latin typeface="Arial Narrow" panose="020B0606020202030204" pitchFamily="34" charset="0"/>
              </a:defRPr>
            </a:lvl5pPr>
            <a:lvl6pPr marL="2514600" indent="-228600" eaLnBrk="0" fontAlgn="base" hangingPunct="0">
              <a:spcBef>
                <a:spcPct val="0"/>
              </a:spcBef>
              <a:spcAft>
                <a:spcPct val="0"/>
              </a:spcAft>
              <a:defRPr sz="1700">
                <a:solidFill>
                  <a:schemeClr val="bg1"/>
                </a:solidFill>
                <a:latin typeface="Arial Narrow" panose="020B0606020202030204" pitchFamily="34" charset="0"/>
              </a:defRPr>
            </a:lvl6pPr>
            <a:lvl7pPr marL="2971800" indent="-228600" eaLnBrk="0" fontAlgn="base" hangingPunct="0">
              <a:spcBef>
                <a:spcPct val="0"/>
              </a:spcBef>
              <a:spcAft>
                <a:spcPct val="0"/>
              </a:spcAft>
              <a:defRPr sz="1700">
                <a:solidFill>
                  <a:schemeClr val="bg1"/>
                </a:solidFill>
                <a:latin typeface="Arial Narrow" panose="020B0606020202030204" pitchFamily="34" charset="0"/>
              </a:defRPr>
            </a:lvl7pPr>
            <a:lvl8pPr marL="3429000" indent="-228600" eaLnBrk="0" fontAlgn="base" hangingPunct="0">
              <a:spcBef>
                <a:spcPct val="0"/>
              </a:spcBef>
              <a:spcAft>
                <a:spcPct val="0"/>
              </a:spcAft>
              <a:defRPr sz="1700">
                <a:solidFill>
                  <a:schemeClr val="bg1"/>
                </a:solidFill>
                <a:latin typeface="Arial Narrow" panose="020B0606020202030204" pitchFamily="34" charset="0"/>
              </a:defRPr>
            </a:lvl8pPr>
            <a:lvl9pPr marL="3886200" indent="-228600" eaLnBrk="0" fontAlgn="base" hangingPunct="0">
              <a:spcBef>
                <a:spcPct val="0"/>
              </a:spcBef>
              <a:spcAft>
                <a:spcPct val="0"/>
              </a:spcAft>
              <a:defRPr sz="1700">
                <a:solidFill>
                  <a:schemeClr val="bg1"/>
                </a:solidFill>
                <a:latin typeface="Arial Narrow" panose="020B0606020202030204" pitchFamily="34" charset="0"/>
              </a:defRPr>
            </a:lvl9pPr>
          </a:lstStyle>
          <a:p>
            <a:pPr algn="ctr" eaLnBrk="0" fontAlgn="base" hangingPunct="0">
              <a:spcBef>
                <a:spcPct val="0"/>
              </a:spcBef>
              <a:spcAft>
                <a:spcPct val="0"/>
              </a:spcAft>
            </a:pPr>
            <a:endParaRPr lang="ru-RU" sz="1800" smtClean="0">
              <a:solidFill>
                <a:srgbClr val="000000"/>
              </a:solidFill>
              <a:latin typeface="Arial" panose="020B0604020202020204" pitchFamily="34" charset="0"/>
            </a:endParaRPr>
          </a:p>
        </p:txBody>
      </p:sp>
      <p:sp>
        <p:nvSpPr>
          <p:cNvPr id="13" name="Text Box 12"/>
          <p:cNvSpPr txBox="1">
            <a:spLocks noChangeArrowheads="1"/>
          </p:cNvSpPr>
          <p:nvPr/>
        </p:nvSpPr>
        <p:spPr bwMode="auto">
          <a:xfrm>
            <a:off x="2646243" y="4286032"/>
            <a:ext cx="2833687" cy="3662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lIns="0" tIns="0" rIns="0" bIns="0">
            <a:spAutoFit/>
          </a:bodyPr>
          <a:lstStyle>
            <a:lvl1pPr eaLnBrk="0" hangingPunct="0">
              <a:defRPr sz="1700">
                <a:solidFill>
                  <a:schemeClr val="bg1"/>
                </a:solidFill>
                <a:latin typeface="Arial Narrow" pitchFamily="34" charset="0"/>
              </a:defRPr>
            </a:lvl1pPr>
            <a:lvl2pPr marL="742950" indent="-285750" eaLnBrk="0" hangingPunct="0">
              <a:defRPr sz="1700">
                <a:solidFill>
                  <a:schemeClr val="bg1"/>
                </a:solidFill>
                <a:latin typeface="Arial Narrow" pitchFamily="34" charset="0"/>
              </a:defRPr>
            </a:lvl2pPr>
            <a:lvl3pPr marL="1143000" indent="-228600" eaLnBrk="0" hangingPunct="0">
              <a:defRPr sz="1700">
                <a:solidFill>
                  <a:schemeClr val="bg1"/>
                </a:solidFill>
                <a:latin typeface="Arial Narrow" pitchFamily="34" charset="0"/>
              </a:defRPr>
            </a:lvl3pPr>
            <a:lvl4pPr marL="1600200" indent="-228600" eaLnBrk="0" hangingPunct="0">
              <a:defRPr sz="1700">
                <a:solidFill>
                  <a:schemeClr val="bg1"/>
                </a:solidFill>
                <a:latin typeface="Arial Narrow" pitchFamily="34" charset="0"/>
              </a:defRPr>
            </a:lvl4pPr>
            <a:lvl5pPr marL="2057400" indent="-228600" eaLnBrk="0" hangingPunct="0">
              <a:defRPr sz="1700">
                <a:solidFill>
                  <a:schemeClr val="bg1"/>
                </a:solidFill>
                <a:latin typeface="Arial Narrow" pitchFamily="34" charset="0"/>
              </a:defRPr>
            </a:lvl5pPr>
            <a:lvl6pPr marL="2514600" indent="-228600" eaLnBrk="0" fontAlgn="base" hangingPunct="0">
              <a:spcBef>
                <a:spcPct val="0"/>
              </a:spcBef>
              <a:spcAft>
                <a:spcPct val="0"/>
              </a:spcAft>
              <a:defRPr sz="1700">
                <a:solidFill>
                  <a:schemeClr val="bg1"/>
                </a:solidFill>
                <a:latin typeface="Arial Narrow" pitchFamily="34" charset="0"/>
              </a:defRPr>
            </a:lvl6pPr>
            <a:lvl7pPr marL="2971800" indent="-228600" eaLnBrk="0" fontAlgn="base" hangingPunct="0">
              <a:spcBef>
                <a:spcPct val="0"/>
              </a:spcBef>
              <a:spcAft>
                <a:spcPct val="0"/>
              </a:spcAft>
              <a:defRPr sz="1700">
                <a:solidFill>
                  <a:schemeClr val="bg1"/>
                </a:solidFill>
                <a:latin typeface="Arial Narrow" pitchFamily="34" charset="0"/>
              </a:defRPr>
            </a:lvl7pPr>
            <a:lvl8pPr marL="3429000" indent="-228600" eaLnBrk="0" fontAlgn="base" hangingPunct="0">
              <a:spcBef>
                <a:spcPct val="0"/>
              </a:spcBef>
              <a:spcAft>
                <a:spcPct val="0"/>
              </a:spcAft>
              <a:defRPr sz="1700">
                <a:solidFill>
                  <a:schemeClr val="bg1"/>
                </a:solidFill>
                <a:latin typeface="Arial Narrow" pitchFamily="34" charset="0"/>
              </a:defRPr>
            </a:lvl8pPr>
            <a:lvl9pPr marL="3886200" indent="-228600" eaLnBrk="0" fontAlgn="base" hangingPunct="0">
              <a:spcBef>
                <a:spcPct val="0"/>
              </a:spcBef>
              <a:spcAft>
                <a:spcPct val="0"/>
              </a:spcAft>
              <a:defRPr sz="1700">
                <a:solidFill>
                  <a:schemeClr val="bg1"/>
                </a:solidFill>
                <a:latin typeface="Arial Narrow" pitchFamily="34" charset="0"/>
              </a:defRPr>
            </a:lvl9pPr>
          </a:lstStyle>
          <a:p>
            <a:pPr eaLnBrk="1" hangingPunct="1">
              <a:lnSpc>
                <a:spcPct val="85000"/>
              </a:lnSpc>
              <a:defRPr/>
            </a:pPr>
            <a:r>
              <a:rPr lang="ru-RU" sz="1400" kern="0" dirty="0">
                <a:solidFill>
                  <a:srgbClr val="0000FF"/>
                </a:solidFill>
              </a:rPr>
              <a:t>строящиеся и проектируемые </a:t>
            </a:r>
            <a:br>
              <a:rPr lang="ru-RU" sz="1400" kern="0" dirty="0">
                <a:solidFill>
                  <a:srgbClr val="0000FF"/>
                </a:solidFill>
              </a:rPr>
            </a:br>
            <a:r>
              <a:rPr lang="ru-RU" sz="1400" kern="0" dirty="0">
                <a:solidFill>
                  <a:srgbClr val="0000FF"/>
                </a:solidFill>
              </a:rPr>
              <a:t>объекты ПХГ</a:t>
            </a:r>
          </a:p>
        </p:txBody>
      </p:sp>
      <p:sp>
        <p:nvSpPr>
          <p:cNvPr id="14" name="Rectangle 13"/>
          <p:cNvSpPr>
            <a:spLocks noChangeArrowheads="1"/>
          </p:cNvSpPr>
          <p:nvPr/>
        </p:nvSpPr>
        <p:spPr bwMode="auto">
          <a:xfrm>
            <a:off x="5661537" y="4337484"/>
            <a:ext cx="282064" cy="271848"/>
          </a:xfrm>
          <a:prstGeom prst="rect">
            <a:avLst/>
          </a:prstGeom>
          <a:solidFill>
            <a:srgbClr val="CCFF33"/>
          </a:solidFill>
          <a:ln>
            <a:noFill/>
          </a:ln>
          <a:extLst>
            <a:ext uri="{91240B29-F687-4F45-9708-019B960494DF}">
              <a14:hiddenLine xmlns:a14="http://schemas.microsoft.com/office/drawing/2010/main" xmlns="" w="9525" algn="ctr">
                <a:solidFill>
                  <a:srgbClr val="000000"/>
                </a:solidFill>
                <a:miter lim="800000"/>
                <a:headEnd/>
                <a:tailEnd/>
              </a14:hiddenLine>
            </a:ext>
          </a:extLst>
        </p:spPr>
        <p:txBody>
          <a:bodyPr wrap="none" lIns="0" tIns="0" rIns="0" bIns="0" anchor="ctr"/>
          <a:lstStyle>
            <a:lvl1pPr>
              <a:defRPr sz="1700">
                <a:solidFill>
                  <a:schemeClr val="bg1"/>
                </a:solidFill>
                <a:latin typeface="Arial Narrow" panose="020B0606020202030204" pitchFamily="34" charset="0"/>
              </a:defRPr>
            </a:lvl1pPr>
            <a:lvl2pPr marL="742950" indent="-285750">
              <a:defRPr sz="1700">
                <a:solidFill>
                  <a:schemeClr val="bg1"/>
                </a:solidFill>
                <a:latin typeface="Arial Narrow" panose="020B0606020202030204" pitchFamily="34" charset="0"/>
              </a:defRPr>
            </a:lvl2pPr>
            <a:lvl3pPr marL="1143000" indent="-228600">
              <a:defRPr sz="1700">
                <a:solidFill>
                  <a:schemeClr val="bg1"/>
                </a:solidFill>
                <a:latin typeface="Arial Narrow" panose="020B0606020202030204" pitchFamily="34" charset="0"/>
              </a:defRPr>
            </a:lvl3pPr>
            <a:lvl4pPr marL="1600200" indent="-228600">
              <a:defRPr sz="1700">
                <a:solidFill>
                  <a:schemeClr val="bg1"/>
                </a:solidFill>
                <a:latin typeface="Arial Narrow" panose="020B0606020202030204" pitchFamily="34" charset="0"/>
              </a:defRPr>
            </a:lvl4pPr>
            <a:lvl5pPr marL="2057400" indent="-228600">
              <a:defRPr sz="1700">
                <a:solidFill>
                  <a:schemeClr val="bg1"/>
                </a:solidFill>
                <a:latin typeface="Arial Narrow" panose="020B0606020202030204" pitchFamily="34" charset="0"/>
              </a:defRPr>
            </a:lvl5pPr>
            <a:lvl6pPr marL="2514600" indent="-228600" eaLnBrk="0" fontAlgn="base" hangingPunct="0">
              <a:spcBef>
                <a:spcPct val="0"/>
              </a:spcBef>
              <a:spcAft>
                <a:spcPct val="0"/>
              </a:spcAft>
              <a:defRPr sz="1700">
                <a:solidFill>
                  <a:schemeClr val="bg1"/>
                </a:solidFill>
                <a:latin typeface="Arial Narrow" panose="020B0606020202030204" pitchFamily="34" charset="0"/>
              </a:defRPr>
            </a:lvl6pPr>
            <a:lvl7pPr marL="2971800" indent="-228600" eaLnBrk="0" fontAlgn="base" hangingPunct="0">
              <a:spcBef>
                <a:spcPct val="0"/>
              </a:spcBef>
              <a:spcAft>
                <a:spcPct val="0"/>
              </a:spcAft>
              <a:defRPr sz="1700">
                <a:solidFill>
                  <a:schemeClr val="bg1"/>
                </a:solidFill>
                <a:latin typeface="Arial Narrow" panose="020B0606020202030204" pitchFamily="34" charset="0"/>
              </a:defRPr>
            </a:lvl7pPr>
            <a:lvl8pPr marL="3429000" indent="-228600" eaLnBrk="0" fontAlgn="base" hangingPunct="0">
              <a:spcBef>
                <a:spcPct val="0"/>
              </a:spcBef>
              <a:spcAft>
                <a:spcPct val="0"/>
              </a:spcAft>
              <a:defRPr sz="1700">
                <a:solidFill>
                  <a:schemeClr val="bg1"/>
                </a:solidFill>
                <a:latin typeface="Arial Narrow" panose="020B0606020202030204" pitchFamily="34" charset="0"/>
              </a:defRPr>
            </a:lvl8pPr>
            <a:lvl9pPr marL="3886200" indent="-228600" eaLnBrk="0" fontAlgn="base" hangingPunct="0">
              <a:spcBef>
                <a:spcPct val="0"/>
              </a:spcBef>
              <a:spcAft>
                <a:spcPct val="0"/>
              </a:spcAft>
              <a:defRPr sz="1700">
                <a:solidFill>
                  <a:schemeClr val="bg1"/>
                </a:solidFill>
                <a:latin typeface="Arial Narrow" panose="020B0606020202030204" pitchFamily="34" charset="0"/>
              </a:defRPr>
            </a:lvl9pPr>
          </a:lstStyle>
          <a:p>
            <a:pPr algn="ctr" eaLnBrk="0" fontAlgn="base" hangingPunct="0">
              <a:spcBef>
                <a:spcPct val="0"/>
              </a:spcBef>
              <a:spcAft>
                <a:spcPct val="0"/>
              </a:spcAft>
            </a:pPr>
            <a:endParaRPr lang="ru-RU" sz="1800" smtClean="0">
              <a:solidFill>
                <a:srgbClr val="000000"/>
              </a:solidFill>
              <a:latin typeface="Arial" panose="020B0604020202020204" pitchFamily="34" charset="0"/>
            </a:endParaRPr>
          </a:p>
        </p:txBody>
      </p:sp>
      <p:sp>
        <p:nvSpPr>
          <p:cNvPr id="15" name="Text Box 14"/>
          <p:cNvSpPr txBox="1">
            <a:spLocks noChangeArrowheads="1"/>
          </p:cNvSpPr>
          <p:nvPr/>
        </p:nvSpPr>
        <p:spPr bwMode="auto">
          <a:xfrm>
            <a:off x="6125208" y="4296626"/>
            <a:ext cx="2332038" cy="3662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lIns="0" tIns="0" rIns="0" bIns="0">
            <a:spAutoFit/>
          </a:bodyPr>
          <a:lstStyle>
            <a:lvl1pPr eaLnBrk="0" hangingPunct="0">
              <a:defRPr sz="1700">
                <a:solidFill>
                  <a:schemeClr val="bg1"/>
                </a:solidFill>
                <a:latin typeface="Arial Narrow" pitchFamily="34" charset="0"/>
              </a:defRPr>
            </a:lvl1pPr>
            <a:lvl2pPr marL="742950" indent="-285750" eaLnBrk="0" hangingPunct="0">
              <a:defRPr sz="1700">
                <a:solidFill>
                  <a:schemeClr val="bg1"/>
                </a:solidFill>
                <a:latin typeface="Arial Narrow" pitchFamily="34" charset="0"/>
              </a:defRPr>
            </a:lvl2pPr>
            <a:lvl3pPr marL="1143000" indent="-228600" eaLnBrk="0" hangingPunct="0">
              <a:defRPr sz="1700">
                <a:solidFill>
                  <a:schemeClr val="bg1"/>
                </a:solidFill>
                <a:latin typeface="Arial Narrow" pitchFamily="34" charset="0"/>
              </a:defRPr>
            </a:lvl3pPr>
            <a:lvl4pPr marL="1600200" indent="-228600" eaLnBrk="0" hangingPunct="0">
              <a:defRPr sz="1700">
                <a:solidFill>
                  <a:schemeClr val="bg1"/>
                </a:solidFill>
                <a:latin typeface="Arial Narrow" pitchFamily="34" charset="0"/>
              </a:defRPr>
            </a:lvl4pPr>
            <a:lvl5pPr marL="2057400" indent="-228600" eaLnBrk="0" hangingPunct="0">
              <a:defRPr sz="1700">
                <a:solidFill>
                  <a:schemeClr val="bg1"/>
                </a:solidFill>
                <a:latin typeface="Arial Narrow" pitchFamily="34" charset="0"/>
              </a:defRPr>
            </a:lvl5pPr>
            <a:lvl6pPr marL="2514600" indent="-228600" eaLnBrk="0" fontAlgn="base" hangingPunct="0">
              <a:spcBef>
                <a:spcPct val="0"/>
              </a:spcBef>
              <a:spcAft>
                <a:spcPct val="0"/>
              </a:spcAft>
              <a:defRPr sz="1700">
                <a:solidFill>
                  <a:schemeClr val="bg1"/>
                </a:solidFill>
                <a:latin typeface="Arial Narrow" pitchFamily="34" charset="0"/>
              </a:defRPr>
            </a:lvl6pPr>
            <a:lvl7pPr marL="2971800" indent="-228600" eaLnBrk="0" fontAlgn="base" hangingPunct="0">
              <a:spcBef>
                <a:spcPct val="0"/>
              </a:spcBef>
              <a:spcAft>
                <a:spcPct val="0"/>
              </a:spcAft>
              <a:defRPr sz="1700">
                <a:solidFill>
                  <a:schemeClr val="bg1"/>
                </a:solidFill>
                <a:latin typeface="Arial Narrow" pitchFamily="34" charset="0"/>
              </a:defRPr>
            </a:lvl7pPr>
            <a:lvl8pPr marL="3429000" indent="-228600" eaLnBrk="0" fontAlgn="base" hangingPunct="0">
              <a:spcBef>
                <a:spcPct val="0"/>
              </a:spcBef>
              <a:spcAft>
                <a:spcPct val="0"/>
              </a:spcAft>
              <a:defRPr sz="1700">
                <a:solidFill>
                  <a:schemeClr val="bg1"/>
                </a:solidFill>
                <a:latin typeface="Arial Narrow" pitchFamily="34" charset="0"/>
              </a:defRPr>
            </a:lvl8pPr>
            <a:lvl9pPr marL="3886200" indent="-228600" eaLnBrk="0" fontAlgn="base" hangingPunct="0">
              <a:spcBef>
                <a:spcPct val="0"/>
              </a:spcBef>
              <a:spcAft>
                <a:spcPct val="0"/>
              </a:spcAft>
              <a:defRPr sz="1700">
                <a:solidFill>
                  <a:schemeClr val="bg1"/>
                </a:solidFill>
                <a:latin typeface="Arial Narrow" pitchFamily="34" charset="0"/>
              </a:defRPr>
            </a:lvl9pPr>
          </a:lstStyle>
          <a:p>
            <a:pPr eaLnBrk="1" hangingPunct="1">
              <a:lnSpc>
                <a:spcPct val="85000"/>
              </a:lnSpc>
              <a:defRPr/>
            </a:pPr>
            <a:r>
              <a:rPr lang="ru-RU" sz="1400" kern="0" dirty="0">
                <a:solidFill>
                  <a:srgbClr val="0000FF"/>
                </a:solidFill>
              </a:rPr>
              <a:t>разведываемые площади </a:t>
            </a:r>
            <a:br>
              <a:rPr lang="ru-RU" sz="1400" kern="0" dirty="0">
                <a:solidFill>
                  <a:srgbClr val="0000FF"/>
                </a:solidFill>
              </a:rPr>
            </a:br>
            <a:r>
              <a:rPr lang="ru-RU" sz="1400" kern="0" dirty="0">
                <a:solidFill>
                  <a:srgbClr val="0000FF"/>
                </a:solidFill>
              </a:rPr>
              <a:t>под объекты ПХГ</a:t>
            </a:r>
          </a:p>
        </p:txBody>
      </p:sp>
    </p:spTree>
    <p:extLst>
      <p:ext uri="{BB962C8B-B14F-4D97-AF65-F5344CB8AC3E}">
        <p14:creationId xmlns:p14="http://schemas.microsoft.com/office/powerpoint/2010/main" xmlns="" val="30141976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9"/>
          <p:cNvSpPr txBox="1">
            <a:spLocks noGrp="1"/>
          </p:cNvSpPr>
          <p:nvPr>
            <p:ph type="title" idx="4294967295"/>
          </p:nvPr>
        </p:nvSpPr>
        <p:spPr>
          <a:xfrm>
            <a:off x="2055628" y="251034"/>
            <a:ext cx="7088372" cy="492443"/>
          </a:xfrm>
          <a:prstGeom prst="rect">
            <a:avLst/>
          </a:prstGeom>
          <a:noFill/>
        </p:spPr>
        <p:txBody>
          <a:bodyPr wrap="square" rtlCol="0" anchor="b">
            <a:spAutoFit/>
          </a:bodyPr>
          <a:lstStyle/>
          <a:p>
            <a:r>
              <a:rPr lang="ru-RU" altLang="ru-RU" kern="0" dirty="0">
                <a:solidFill>
                  <a:srgbClr val="FFFFFF"/>
                </a:solidFill>
                <a:latin typeface="Arial Narrow"/>
              </a:rPr>
              <a:t>Год ввода и срок эксплуатации </a:t>
            </a:r>
            <a:r>
              <a:rPr lang="ru-RU" altLang="ru-RU" kern="0" dirty="0" smtClean="0">
                <a:solidFill>
                  <a:srgbClr val="FFFFFF"/>
                </a:solidFill>
                <a:latin typeface="Arial Narrow"/>
              </a:rPr>
              <a:t>объектов ПХГ</a:t>
            </a:r>
            <a:endParaRPr lang="ru-RU" sz="2400" dirty="0">
              <a:cs typeface="Times New Roman" pitchFamily="18" charset="0"/>
            </a:endParaRPr>
          </a:p>
        </p:txBody>
      </p:sp>
      <p:pic>
        <p:nvPicPr>
          <p:cNvPr id="2" name="Рисунок 1"/>
          <p:cNvPicPr>
            <a:picLocks noChangeAspect="1"/>
          </p:cNvPicPr>
          <p:nvPr/>
        </p:nvPicPr>
        <p:blipFill>
          <a:blip r:embed="rId3" cstate="print"/>
          <a:stretch>
            <a:fillRect/>
          </a:stretch>
        </p:blipFill>
        <p:spPr>
          <a:xfrm>
            <a:off x="148782" y="1296240"/>
            <a:ext cx="8760711" cy="3361703"/>
          </a:xfrm>
          <a:prstGeom prst="rect">
            <a:avLst/>
          </a:prstGeom>
        </p:spPr>
      </p:pic>
      <p:sp>
        <p:nvSpPr>
          <p:cNvPr id="5" name="TextBox 4"/>
          <p:cNvSpPr txBox="1"/>
          <p:nvPr/>
        </p:nvSpPr>
        <p:spPr>
          <a:xfrm>
            <a:off x="3275970" y="1673376"/>
            <a:ext cx="1664750" cy="646331"/>
          </a:xfrm>
          <a:prstGeom prst="rect">
            <a:avLst/>
          </a:prstGeom>
          <a:noFill/>
        </p:spPr>
        <p:txBody>
          <a:bodyPr wrap="square" rtlCol="0">
            <a:spAutoFit/>
          </a:bodyPr>
          <a:lstStyle/>
          <a:p>
            <a:pPr algn="ctr"/>
            <a:r>
              <a:rPr lang="ru-RU" b="1" dirty="0" smtClean="0">
                <a:solidFill>
                  <a:schemeClr val="accent6">
                    <a:lumMod val="75000"/>
                  </a:schemeClr>
                </a:solidFill>
              </a:rPr>
              <a:t>5 ПХГ</a:t>
            </a:r>
          </a:p>
          <a:p>
            <a:r>
              <a:rPr lang="ru-RU" b="1" dirty="0" smtClean="0">
                <a:solidFill>
                  <a:schemeClr val="accent6">
                    <a:lumMod val="75000"/>
                  </a:schemeClr>
                </a:solidFill>
              </a:rPr>
              <a:t>от 40 до 50 лет</a:t>
            </a:r>
            <a:endParaRPr lang="ru-RU" b="1" dirty="0">
              <a:solidFill>
                <a:schemeClr val="accent6">
                  <a:lumMod val="75000"/>
                </a:schemeClr>
              </a:solidFill>
            </a:endParaRPr>
          </a:p>
        </p:txBody>
      </p:sp>
      <p:sp>
        <p:nvSpPr>
          <p:cNvPr id="6" name="TextBox 5"/>
          <p:cNvSpPr txBox="1"/>
          <p:nvPr/>
        </p:nvSpPr>
        <p:spPr>
          <a:xfrm>
            <a:off x="5171818" y="1466208"/>
            <a:ext cx="1841827" cy="646331"/>
          </a:xfrm>
          <a:prstGeom prst="rect">
            <a:avLst/>
          </a:prstGeom>
          <a:noFill/>
        </p:spPr>
        <p:txBody>
          <a:bodyPr wrap="square" rtlCol="0">
            <a:spAutoFit/>
          </a:bodyPr>
          <a:lstStyle/>
          <a:p>
            <a:pPr algn="ctr"/>
            <a:r>
              <a:rPr lang="ru-RU" b="1" dirty="0" smtClean="0">
                <a:solidFill>
                  <a:srgbClr val="00B050"/>
                </a:solidFill>
              </a:rPr>
              <a:t>6 ПХГ</a:t>
            </a:r>
          </a:p>
          <a:p>
            <a:r>
              <a:rPr lang="ru-RU" b="1" dirty="0" smtClean="0">
                <a:solidFill>
                  <a:srgbClr val="00B050"/>
                </a:solidFill>
              </a:rPr>
              <a:t>от 20 до 40 лет</a:t>
            </a:r>
            <a:endParaRPr lang="ru-RU" b="1" dirty="0">
              <a:solidFill>
                <a:srgbClr val="00B050"/>
              </a:solidFill>
            </a:endParaRPr>
          </a:p>
        </p:txBody>
      </p:sp>
      <p:sp>
        <p:nvSpPr>
          <p:cNvPr id="8" name="TextBox 7"/>
          <p:cNvSpPr txBox="1"/>
          <p:nvPr/>
        </p:nvSpPr>
        <p:spPr>
          <a:xfrm>
            <a:off x="7013645" y="973075"/>
            <a:ext cx="1679265" cy="646331"/>
          </a:xfrm>
          <a:prstGeom prst="rect">
            <a:avLst/>
          </a:prstGeom>
          <a:noFill/>
        </p:spPr>
        <p:txBody>
          <a:bodyPr wrap="square" rtlCol="0">
            <a:spAutoFit/>
          </a:bodyPr>
          <a:lstStyle/>
          <a:p>
            <a:pPr algn="ctr"/>
            <a:r>
              <a:rPr lang="ru-RU" b="1" dirty="0" smtClean="0">
                <a:solidFill>
                  <a:srgbClr val="00B0F0"/>
                </a:solidFill>
              </a:rPr>
              <a:t>4 ПХГ</a:t>
            </a:r>
          </a:p>
          <a:p>
            <a:r>
              <a:rPr lang="ru-RU" b="1" dirty="0" smtClean="0">
                <a:solidFill>
                  <a:srgbClr val="00B0F0"/>
                </a:solidFill>
              </a:rPr>
              <a:t>от 4 до 20 лет</a:t>
            </a:r>
            <a:endParaRPr lang="ru-RU" b="1" dirty="0">
              <a:solidFill>
                <a:srgbClr val="00B0F0"/>
              </a:solidFill>
            </a:endParaRPr>
          </a:p>
        </p:txBody>
      </p:sp>
      <p:sp>
        <p:nvSpPr>
          <p:cNvPr id="9" name="TextBox 8"/>
          <p:cNvSpPr txBox="1"/>
          <p:nvPr/>
        </p:nvSpPr>
        <p:spPr>
          <a:xfrm>
            <a:off x="2820343" y="1236610"/>
            <a:ext cx="2758925" cy="646331"/>
          </a:xfrm>
          <a:prstGeom prst="rect">
            <a:avLst/>
          </a:prstGeom>
          <a:noFill/>
        </p:spPr>
        <p:txBody>
          <a:bodyPr wrap="square" rtlCol="0">
            <a:spAutoFit/>
          </a:bodyPr>
          <a:lstStyle/>
          <a:p>
            <a:r>
              <a:rPr lang="ru-RU" b="1" dirty="0" smtClean="0"/>
              <a:t>Срок эксплуатации ПХГ</a:t>
            </a:r>
          </a:p>
          <a:p>
            <a:endParaRPr lang="ru-RU" dirty="0"/>
          </a:p>
        </p:txBody>
      </p:sp>
    </p:spTree>
    <p:extLst>
      <p:ext uri="{BB962C8B-B14F-4D97-AF65-F5344CB8AC3E}">
        <p14:creationId xmlns:p14="http://schemas.microsoft.com/office/powerpoint/2010/main" xmlns="" val="40105145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9"/>
          <p:cNvSpPr txBox="1">
            <a:spLocks noGrp="1"/>
          </p:cNvSpPr>
          <p:nvPr>
            <p:ph type="title" idx="4294967295"/>
          </p:nvPr>
        </p:nvSpPr>
        <p:spPr>
          <a:xfrm>
            <a:off x="1943100" y="261293"/>
            <a:ext cx="7200900" cy="461665"/>
          </a:xfrm>
          <a:prstGeom prst="rect">
            <a:avLst/>
          </a:prstGeom>
          <a:noFill/>
        </p:spPr>
        <p:txBody>
          <a:bodyPr wrap="square" rtlCol="0" anchor="b">
            <a:spAutoFit/>
          </a:bodyPr>
          <a:lstStyle/>
          <a:p>
            <a:pPr algn="ctr"/>
            <a:r>
              <a:rPr lang="ru-RU" sz="2400" dirty="0">
                <a:cs typeface="Times New Roman" pitchFamily="18" charset="0"/>
              </a:rPr>
              <a:t>Оборудование, эксплуатируемое на ПХГ</a:t>
            </a:r>
          </a:p>
        </p:txBody>
      </p:sp>
      <p:sp>
        <p:nvSpPr>
          <p:cNvPr id="5" name="TextBox 4"/>
          <p:cNvSpPr txBox="1"/>
          <p:nvPr/>
        </p:nvSpPr>
        <p:spPr>
          <a:xfrm>
            <a:off x="2817844" y="1181877"/>
            <a:ext cx="6326155" cy="3308598"/>
          </a:xfrm>
          <a:prstGeom prst="rect">
            <a:avLst/>
          </a:prstGeom>
          <a:noFill/>
        </p:spPr>
        <p:txBody>
          <a:bodyPr wrap="square" rtlCol="0">
            <a:spAutoFit/>
          </a:bodyPr>
          <a:lstStyle/>
          <a:p>
            <a:r>
              <a:rPr lang="ru-RU" sz="1400" b="1" dirty="0" smtClean="0">
                <a:solidFill>
                  <a:srgbClr val="0070C0"/>
                </a:solidFill>
                <a:latin typeface="Times New Roman" panose="02020603050405020304" pitchFamily="18" charset="0"/>
                <a:cs typeface="Times New Roman" panose="02020603050405020304" pitchFamily="18" charset="0"/>
              </a:rPr>
              <a:t>ООО «Газпром ПХГ» эксплуатирует более 63-х тысяч технических устройств на 22-х опасных производственных объектах, в том числе основное оборудование:</a:t>
            </a:r>
          </a:p>
          <a:p>
            <a:endParaRPr lang="ru-RU" sz="1400" b="1" dirty="0" smtClean="0">
              <a:solidFill>
                <a:srgbClr val="0070C0"/>
              </a:solidFill>
              <a:latin typeface="Times New Roman" panose="02020603050405020304" pitchFamily="18" charset="0"/>
              <a:cs typeface="Times New Roman" panose="02020603050405020304" pitchFamily="18" charset="0"/>
            </a:endParaRPr>
          </a:p>
          <a:p>
            <a:pPr marL="285750" indent="-285750" algn="l">
              <a:spcBef>
                <a:spcPts val="600"/>
              </a:spcBef>
              <a:spcAft>
                <a:spcPts val="600"/>
              </a:spcAft>
              <a:buFont typeface="Wingdings" panose="05000000000000000000" pitchFamily="2" charset="2"/>
              <a:buChar char="§"/>
            </a:pPr>
            <a:r>
              <a:rPr lang="ru-RU" sz="1400" b="1" dirty="0" smtClean="0">
                <a:solidFill>
                  <a:srgbClr val="0070C0"/>
                </a:solidFill>
                <a:latin typeface="Times New Roman" panose="02020603050405020304" pitchFamily="18" charset="0"/>
                <a:cs typeface="Times New Roman" panose="02020603050405020304" pitchFamily="18" charset="0"/>
              </a:rPr>
              <a:t>Скважины различного назначения с фонтанными арматурами и колонными головками – 4 6</a:t>
            </a:r>
            <a:r>
              <a:rPr lang="en-US" sz="1400" b="1" dirty="0" smtClean="0">
                <a:solidFill>
                  <a:srgbClr val="0070C0"/>
                </a:solidFill>
                <a:latin typeface="Times New Roman" panose="02020603050405020304" pitchFamily="18" charset="0"/>
                <a:cs typeface="Times New Roman" panose="02020603050405020304" pitchFamily="18" charset="0"/>
              </a:rPr>
              <a:t>2</a:t>
            </a:r>
            <a:r>
              <a:rPr lang="ru-RU" sz="1400" b="1" dirty="0" smtClean="0">
                <a:solidFill>
                  <a:srgbClr val="0070C0"/>
                </a:solidFill>
                <a:latin typeface="Times New Roman" panose="02020603050405020304" pitchFamily="18" charset="0"/>
                <a:cs typeface="Times New Roman" panose="02020603050405020304" pitchFamily="18" charset="0"/>
              </a:rPr>
              <a:t>9 ед., в </a:t>
            </a:r>
            <a:r>
              <a:rPr lang="ru-RU" sz="1400" b="1" dirty="0" err="1" smtClean="0">
                <a:solidFill>
                  <a:srgbClr val="0070C0"/>
                </a:solidFill>
                <a:latin typeface="Times New Roman" panose="02020603050405020304" pitchFamily="18" charset="0"/>
                <a:cs typeface="Times New Roman" panose="02020603050405020304" pitchFamily="18" charset="0"/>
              </a:rPr>
              <a:t>т.ч</a:t>
            </a:r>
            <a:r>
              <a:rPr lang="ru-RU" sz="1400" b="1" dirty="0" smtClean="0">
                <a:solidFill>
                  <a:srgbClr val="0070C0"/>
                </a:solidFill>
                <a:latin typeface="Times New Roman" panose="02020603050405020304" pitchFamily="18" charset="0"/>
                <a:cs typeface="Times New Roman" panose="02020603050405020304" pitchFamily="18" charset="0"/>
              </a:rPr>
              <a:t>. эксплуатационные – 2 681 ед.;</a:t>
            </a:r>
          </a:p>
          <a:p>
            <a:pPr marL="285750" indent="-285750" algn="l">
              <a:spcBef>
                <a:spcPts val="600"/>
              </a:spcBef>
              <a:spcAft>
                <a:spcPts val="600"/>
              </a:spcAft>
              <a:buFont typeface="Wingdings" panose="05000000000000000000" pitchFamily="2" charset="2"/>
              <a:buChar char="§"/>
            </a:pPr>
            <a:r>
              <a:rPr lang="ru-RU" sz="1400" b="1" dirty="0" smtClean="0">
                <a:solidFill>
                  <a:srgbClr val="0070C0"/>
                </a:solidFill>
                <a:latin typeface="Times New Roman" panose="02020603050405020304" pitchFamily="18" charset="0"/>
                <a:cs typeface="Times New Roman" panose="02020603050405020304" pitchFamily="18" charset="0"/>
              </a:rPr>
              <a:t>Шлейфы скважин и </a:t>
            </a:r>
            <a:r>
              <a:rPr lang="ru-RU" sz="1400" b="1" dirty="0">
                <a:solidFill>
                  <a:srgbClr val="0070C0"/>
                </a:solidFill>
                <a:latin typeface="Times New Roman" panose="02020603050405020304" pitchFamily="18" charset="0"/>
                <a:cs typeface="Times New Roman" panose="02020603050405020304" pitchFamily="18" charset="0"/>
              </a:rPr>
              <a:t>п</a:t>
            </a:r>
            <a:r>
              <a:rPr lang="ru-RU" sz="1400" b="1" dirty="0" smtClean="0">
                <a:solidFill>
                  <a:srgbClr val="0070C0"/>
                </a:solidFill>
                <a:latin typeface="Times New Roman" panose="02020603050405020304" pitchFamily="18" charset="0"/>
                <a:cs typeface="Times New Roman" panose="02020603050405020304" pitchFamily="18" charset="0"/>
              </a:rPr>
              <a:t>ромысловые трубопроводы – 3829,117 км;</a:t>
            </a:r>
          </a:p>
          <a:p>
            <a:pPr marL="285750" indent="-285750" algn="l">
              <a:spcBef>
                <a:spcPts val="600"/>
              </a:spcBef>
              <a:spcAft>
                <a:spcPts val="600"/>
              </a:spcAft>
              <a:buFont typeface="Wingdings" panose="05000000000000000000" pitchFamily="2" charset="2"/>
              <a:buChar char="§"/>
            </a:pPr>
            <a:r>
              <a:rPr lang="ru-RU" sz="1400" b="1" dirty="0" smtClean="0">
                <a:solidFill>
                  <a:srgbClr val="0070C0"/>
                </a:solidFill>
                <a:latin typeface="Times New Roman" panose="02020603050405020304" pitchFamily="18" charset="0"/>
                <a:cs typeface="Times New Roman" panose="02020603050405020304" pitchFamily="18" charset="0"/>
              </a:rPr>
              <a:t>Газораспределительные (газосборные) пункты – 85 ед.;</a:t>
            </a:r>
          </a:p>
          <a:p>
            <a:pPr marL="285750" indent="-285750" algn="l">
              <a:spcBef>
                <a:spcPts val="600"/>
              </a:spcBef>
              <a:spcAft>
                <a:spcPts val="600"/>
              </a:spcAft>
              <a:buFont typeface="Wingdings" panose="05000000000000000000" pitchFamily="2" charset="2"/>
              <a:buChar char="§"/>
            </a:pPr>
            <a:r>
              <a:rPr lang="ru-RU" sz="1400" b="1" dirty="0" smtClean="0">
                <a:solidFill>
                  <a:srgbClr val="0070C0"/>
                </a:solidFill>
                <a:latin typeface="Times New Roman" panose="02020603050405020304" pitchFamily="18" charset="0"/>
                <a:cs typeface="Times New Roman" panose="02020603050405020304" pitchFamily="18" charset="0"/>
              </a:rPr>
              <a:t>Установки комплексной подготовки газа – 25 ед.;</a:t>
            </a:r>
          </a:p>
          <a:p>
            <a:pPr marL="285750" indent="-285750" algn="l">
              <a:spcBef>
                <a:spcPts val="600"/>
              </a:spcBef>
              <a:spcAft>
                <a:spcPts val="600"/>
              </a:spcAft>
              <a:buFont typeface="Wingdings" panose="05000000000000000000" pitchFamily="2" charset="2"/>
              <a:buChar char="§"/>
            </a:pPr>
            <a:r>
              <a:rPr lang="ru-RU" sz="1400" b="1" dirty="0" smtClean="0">
                <a:solidFill>
                  <a:srgbClr val="0070C0"/>
                </a:solidFill>
                <a:latin typeface="Times New Roman" panose="02020603050405020304" pitchFamily="18" charset="0"/>
                <a:cs typeface="Times New Roman" panose="02020603050405020304" pitchFamily="18" charset="0"/>
              </a:rPr>
              <a:t>Газоперекачивающие агрегаты – 226 ед.;</a:t>
            </a:r>
          </a:p>
          <a:p>
            <a:pPr marL="285750" indent="-285750" algn="l">
              <a:spcBef>
                <a:spcPts val="600"/>
              </a:spcBef>
              <a:spcAft>
                <a:spcPts val="600"/>
              </a:spcAft>
              <a:buFont typeface="Wingdings" panose="05000000000000000000" pitchFamily="2" charset="2"/>
              <a:buChar char="§"/>
            </a:pPr>
            <a:r>
              <a:rPr lang="ru-RU" sz="1400" b="1" dirty="0" smtClean="0">
                <a:solidFill>
                  <a:srgbClr val="0070C0"/>
                </a:solidFill>
                <a:latin typeface="Times New Roman" panose="02020603050405020304" pitchFamily="18" charset="0"/>
                <a:cs typeface="Times New Roman" panose="02020603050405020304" pitchFamily="18" charset="0"/>
              </a:rPr>
              <a:t>Сосуды, работающие под давлением – более 2000 ед.</a:t>
            </a:r>
            <a:endParaRPr lang="ru-RU" sz="1400" b="1" dirty="0">
              <a:solidFill>
                <a:srgbClr val="0070C0"/>
              </a:solidFill>
              <a:latin typeface="Times New Roman" panose="02020603050405020304" pitchFamily="18" charset="0"/>
              <a:cs typeface="Times New Roman" panose="02020603050405020304" pitchFamily="18" charset="0"/>
            </a:endParaRPr>
          </a:p>
        </p:txBody>
      </p:sp>
      <p:pic>
        <p:nvPicPr>
          <p:cNvPr id="6" name="Picture 16" descr="http://portal/NewsPhotos/about/nevsk.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3340" y="1099015"/>
            <a:ext cx="2622804" cy="1748536"/>
          </a:xfrm>
          <a:prstGeom prst="rect">
            <a:avLst/>
          </a:prstGeom>
          <a:noFill/>
          <a:extLst>
            <a:ext uri="{909E8E84-426E-40DD-AFC4-6F175D3DCCD1}">
              <a14:hiddenFill xmlns:a14="http://schemas.microsoft.com/office/drawing/2010/main" xmlns="">
                <a:solidFill>
                  <a:srgbClr val="FFFFFF"/>
                </a:solidFill>
              </a14:hiddenFill>
            </a:ext>
          </a:extLst>
        </p:spPr>
      </p:pic>
      <p:pic>
        <p:nvPicPr>
          <p:cNvPr id="7" name="Picture 20" descr="Компрессорная станция, Канчуринское УПХГ">
            <a:hlinkClick r:id="rId4"/>
          </p:cNvPr>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3340" y="2840837"/>
            <a:ext cx="2622804" cy="174853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506777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578" name="Объект 4"/>
          <p:cNvGraphicFramePr>
            <a:graphicFrameLocks/>
          </p:cNvGraphicFramePr>
          <p:nvPr>
            <p:extLst>
              <p:ext uri="{D42A27DB-BD31-4B8C-83A1-F6EECF244321}">
                <p14:modId xmlns:p14="http://schemas.microsoft.com/office/powerpoint/2010/main" xmlns="" val="1590952909"/>
              </p:ext>
            </p:extLst>
          </p:nvPr>
        </p:nvGraphicFramePr>
        <p:xfrm>
          <a:off x="1340104" y="1697368"/>
          <a:ext cx="6273800" cy="2522939"/>
        </p:xfrm>
        <a:graphic>
          <a:graphicData uri="http://schemas.openxmlformats.org/presentationml/2006/ole">
            <p:oleObj spid="_x0000_s4131" r:id="rId3" imgW="5139373" imgH="2389839" progId="Excel.Sheet.8">
              <p:embed/>
            </p:oleObj>
          </a:graphicData>
        </a:graphic>
      </p:graphicFrame>
      <p:sp>
        <p:nvSpPr>
          <p:cNvPr id="24579" name="Прямоугольник 5"/>
          <p:cNvSpPr>
            <a:spLocks noChangeArrowheads="1"/>
          </p:cNvSpPr>
          <p:nvPr/>
        </p:nvSpPr>
        <p:spPr bwMode="auto">
          <a:xfrm>
            <a:off x="2462784" y="1403400"/>
            <a:ext cx="3886200" cy="2970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600" b="1">
                <a:solidFill>
                  <a:srgbClr val="003366"/>
                </a:solidFill>
                <a:latin typeface="Arial Narrow" pitchFamily="34"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fontAlgn="base">
              <a:lnSpc>
                <a:spcPct val="95000"/>
              </a:lnSpc>
              <a:spcBef>
                <a:spcPct val="0"/>
              </a:spcBef>
              <a:spcAft>
                <a:spcPct val="0"/>
              </a:spcAft>
            </a:pPr>
            <a:r>
              <a:rPr lang="ru-RU" altLang="ru-RU" sz="1400" dirty="0" smtClean="0">
                <a:solidFill>
                  <a:srgbClr val="0070C0"/>
                </a:solidFill>
              </a:rPr>
              <a:t>Общий фонд скважин  4 629 ед. в том числе:</a:t>
            </a:r>
          </a:p>
        </p:txBody>
      </p:sp>
      <p:sp>
        <p:nvSpPr>
          <p:cNvPr id="24580" name="TextBox 6"/>
          <p:cNvSpPr txBox="1">
            <a:spLocks noChangeArrowheads="1"/>
          </p:cNvSpPr>
          <p:nvPr/>
        </p:nvSpPr>
        <p:spPr bwMode="auto">
          <a:xfrm>
            <a:off x="5492527" y="2789561"/>
            <a:ext cx="922338" cy="3385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600" b="1">
                <a:solidFill>
                  <a:srgbClr val="003366"/>
                </a:solidFill>
                <a:latin typeface="Arial Narrow" pitchFamily="34"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pPr>
            <a:r>
              <a:rPr lang="ru-RU" altLang="ru-RU" sz="1600" dirty="0" smtClean="0">
                <a:solidFill>
                  <a:schemeClr val="bg1"/>
                </a:solidFill>
              </a:rPr>
              <a:t>2685</a:t>
            </a:r>
          </a:p>
        </p:txBody>
      </p:sp>
      <p:sp>
        <p:nvSpPr>
          <p:cNvPr id="24581" name="TextBox 7"/>
          <p:cNvSpPr txBox="1">
            <a:spLocks noChangeArrowheads="1"/>
          </p:cNvSpPr>
          <p:nvPr/>
        </p:nvSpPr>
        <p:spPr bwMode="auto">
          <a:xfrm>
            <a:off x="4459763" y="2210217"/>
            <a:ext cx="901700" cy="3385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600" b="1">
                <a:solidFill>
                  <a:srgbClr val="003366"/>
                </a:solidFill>
                <a:latin typeface="Arial Narrow" pitchFamily="34"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pPr>
            <a:r>
              <a:rPr lang="ru-RU" altLang="ru-RU" sz="1600" dirty="0" smtClean="0">
                <a:solidFill>
                  <a:schemeClr val="bg1"/>
                </a:solidFill>
              </a:rPr>
              <a:t>744</a:t>
            </a:r>
          </a:p>
        </p:txBody>
      </p:sp>
      <p:sp>
        <p:nvSpPr>
          <p:cNvPr id="24582" name="TextBox 8"/>
          <p:cNvSpPr txBox="1">
            <a:spLocks noChangeArrowheads="1"/>
          </p:cNvSpPr>
          <p:nvPr/>
        </p:nvSpPr>
        <p:spPr bwMode="auto">
          <a:xfrm>
            <a:off x="4285519" y="2900160"/>
            <a:ext cx="871537" cy="3385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600" b="1">
                <a:solidFill>
                  <a:srgbClr val="003366"/>
                </a:solidFill>
                <a:latin typeface="Arial Narrow" pitchFamily="34"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pPr>
            <a:r>
              <a:rPr lang="ru-RU" altLang="ru-RU" sz="1600" dirty="0" smtClean="0">
                <a:solidFill>
                  <a:schemeClr val="bg1"/>
                </a:solidFill>
              </a:rPr>
              <a:t>1200</a:t>
            </a:r>
          </a:p>
        </p:txBody>
      </p:sp>
      <p:sp>
        <p:nvSpPr>
          <p:cNvPr id="24583" name="Прямоугольник 9"/>
          <p:cNvSpPr>
            <a:spLocks noChangeArrowheads="1"/>
          </p:cNvSpPr>
          <p:nvPr/>
        </p:nvSpPr>
        <p:spPr bwMode="auto">
          <a:xfrm>
            <a:off x="1935480" y="307848"/>
            <a:ext cx="7208520" cy="461665"/>
          </a:xfrm>
          <a:prstGeom prst="rect">
            <a:avLst/>
          </a:prstGeom>
          <a:noFill/>
          <a:extLst/>
        </p:spPr>
        <p:txBody>
          <a:bodyPr wrap="square" rtlCol="0" anchor="b">
            <a:spAutoFit/>
          </a:bodyPr>
          <a:lstStyle/>
          <a:p>
            <a:pPr algn="ctr">
              <a:spcBef>
                <a:spcPct val="0"/>
              </a:spcBef>
            </a:pPr>
            <a:r>
              <a:rPr lang="ru-RU" altLang="ru-RU" sz="2400" dirty="0">
                <a:solidFill>
                  <a:schemeClr val="bg1"/>
                </a:solidFill>
                <a:latin typeface="Arial Narrow" pitchFamily="34" charset="0"/>
                <a:ea typeface="+mj-ea"/>
                <a:cs typeface="Times New Roman" pitchFamily="18" charset="0"/>
              </a:rPr>
              <a:t>Структура фонда скважин </a:t>
            </a:r>
            <a:r>
              <a:rPr lang="ru-RU" altLang="ru-RU" sz="2400" dirty="0" smtClean="0">
                <a:solidFill>
                  <a:schemeClr val="bg1"/>
                </a:solidFill>
                <a:latin typeface="Arial Narrow" pitchFamily="34" charset="0"/>
                <a:ea typeface="+mj-ea"/>
                <a:cs typeface="Times New Roman" pitchFamily="18" charset="0"/>
              </a:rPr>
              <a:t>ПХГ</a:t>
            </a:r>
            <a:endParaRPr lang="ru-RU" altLang="ru-RU" sz="2400" dirty="0">
              <a:solidFill>
                <a:schemeClr val="bg1"/>
              </a:solidFill>
              <a:latin typeface="Arial Narrow" pitchFamily="34" charset="0"/>
              <a:ea typeface="+mj-ea"/>
              <a:cs typeface="Times New Roman" pitchFamily="18" charset="0"/>
            </a:endParaRPr>
          </a:p>
        </p:txBody>
      </p:sp>
    </p:spTree>
    <p:extLst>
      <p:ext uri="{BB962C8B-B14F-4D97-AF65-F5344CB8AC3E}">
        <p14:creationId xmlns:p14="http://schemas.microsoft.com/office/powerpoint/2010/main" xmlns="" val="33001313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cstate="print"/>
          <a:stretch>
            <a:fillRect/>
          </a:stretch>
        </p:blipFill>
        <p:spPr>
          <a:xfrm>
            <a:off x="0" y="1071563"/>
            <a:ext cx="2283358" cy="3553403"/>
          </a:xfrm>
          <a:prstGeom prst="rect">
            <a:avLst/>
          </a:prstGeom>
        </p:spPr>
      </p:pic>
      <p:sp>
        <p:nvSpPr>
          <p:cNvPr id="4" name="Rectangle 2"/>
          <p:cNvSpPr txBox="1">
            <a:spLocks noChangeArrowheads="1"/>
          </p:cNvSpPr>
          <p:nvPr/>
        </p:nvSpPr>
        <p:spPr>
          <a:xfrm>
            <a:off x="1943100" y="29024"/>
            <a:ext cx="7275546" cy="1071563"/>
          </a:xfrm>
          <a:prstGeom prst="rect">
            <a:avLst/>
          </a:prstGeom>
        </p:spPr>
        <p:txBody>
          <a:bodyPr anchor="ctr"/>
          <a:lstStyle>
            <a:lvl1pPr algn="l" rtl="0" eaLnBrk="0" fontAlgn="base" hangingPunct="0">
              <a:spcBef>
                <a:spcPct val="0"/>
              </a:spcBef>
              <a:spcAft>
                <a:spcPct val="0"/>
              </a:spcAft>
              <a:defRPr sz="2600">
                <a:solidFill>
                  <a:schemeClr val="bg1"/>
                </a:solidFill>
                <a:latin typeface="+mj-lt"/>
                <a:ea typeface="+mj-ea"/>
                <a:cs typeface="+mj-cs"/>
              </a:defRPr>
            </a:lvl1pPr>
            <a:lvl2pPr algn="l" rtl="0" eaLnBrk="0" fontAlgn="base" hangingPunct="0">
              <a:spcBef>
                <a:spcPct val="0"/>
              </a:spcBef>
              <a:spcAft>
                <a:spcPct val="0"/>
              </a:spcAft>
              <a:defRPr sz="2600">
                <a:solidFill>
                  <a:schemeClr val="bg1"/>
                </a:solidFill>
                <a:latin typeface="Arial Narrow" pitchFamily="34" charset="0"/>
              </a:defRPr>
            </a:lvl2pPr>
            <a:lvl3pPr algn="l" rtl="0" eaLnBrk="0" fontAlgn="base" hangingPunct="0">
              <a:spcBef>
                <a:spcPct val="0"/>
              </a:spcBef>
              <a:spcAft>
                <a:spcPct val="0"/>
              </a:spcAft>
              <a:defRPr sz="2600">
                <a:solidFill>
                  <a:schemeClr val="bg1"/>
                </a:solidFill>
                <a:latin typeface="Arial Narrow" pitchFamily="34" charset="0"/>
              </a:defRPr>
            </a:lvl3pPr>
            <a:lvl4pPr algn="l" rtl="0" eaLnBrk="0" fontAlgn="base" hangingPunct="0">
              <a:spcBef>
                <a:spcPct val="0"/>
              </a:spcBef>
              <a:spcAft>
                <a:spcPct val="0"/>
              </a:spcAft>
              <a:defRPr sz="2600">
                <a:solidFill>
                  <a:schemeClr val="bg1"/>
                </a:solidFill>
                <a:latin typeface="Arial Narrow" pitchFamily="34" charset="0"/>
              </a:defRPr>
            </a:lvl4pPr>
            <a:lvl5pPr algn="l" rtl="0" eaLnBrk="0" fontAlgn="base" hangingPunct="0">
              <a:spcBef>
                <a:spcPct val="0"/>
              </a:spcBef>
              <a:spcAft>
                <a:spcPct val="0"/>
              </a:spcAft>
              <a:defRPr sz="2600">
                <a:solidFill>
                  <a:schemeClr val="bg1"/>
                </a:solidFill>
                <a:latin typeface="Arial Narrow" pitchFamily="34" charset="0"/>
              </a:defRPr>
            </a:lvl5pPr>
            <a:lvl6pPr marL="457200" algn="l" rtl="0" fontAlgn="base">
              <a:spcBef>
                <a:spcPct val="0"/>
              </a:spcBef>
              <a:spcAft>
                <a:spcPct val="0"/>
              </a:spcAft>
              <a:defRPr sz="2600">
                <a:solidFill>
                  <a:schemeClr val="bg1"/>
                </a:solidFill>
                <a:latin typeface="Arial Narrow" pitchFamily="34" charset="0"/>
              </a:defRPr>
            </a:lvl6pPr>
            <a:lvl7pPr marL="914400" algn="l" rtl="0" fontAlgn="base">
              <a:spcBef>
                <a:spcPct val="0"/>
              </a:spcBef>
              <a:spcAft>
                <a:spcPct val="0"/>
              </a:spcAft>
              <a:defRPr sz="2600">
                <a:solidFill>
                  <a:schemeClr val="bg1"/>
                </a:solidFill>
                <a:latin typeface="Arial Narrow" pitchFamily="34" charset="0"/>
              </a:defRPr>
            </a:lvl7pPr>
            <a:lvl8pPr marL="1371600" algn="l" rtl="0" fontAlgn="base">
              <a:spcBef>
                <a:spcPct val="0"/>
              </a:spcBef>
              <a:spcAft>
                <a:spcPct val="0"/>
              </a:spcAft>
              <a:defRPr sz="2600">
                <a:solidFill>
                  <a:schemeClr val="bg1"/>
                </a:solidFill>
                <a:latin typeface="Arial Narrow" pitchFamily="34" charset="0"/>
              </a:defRPr>
            </a:lvl8pPr>
            <a:lvl9pPr marL="1828800" algn="l" rtl="0" fontAlgn="base">
              <a:spcBef>
                <a:spcPct val="0"/>
              </a:spcBef>
              <a:spcAft>
                <a:spcPct val="0"/>
              </a:spcAft>
              <a:defRPr sz="2600">
                <a:solidFill>
                  <a:schemeClr val="bg1"/>
                </a:solidFill>
                <a:latin typeface="Arial Narrow" pitchFamily="34" charset="0"/>
              </a:defRPr>
            </a:lvl9pPr>
          </a:lstStyle>
          <a:p>
            <a:pPr algn="ctr">
              <a:lnSpc>
                <a:spcPct val="85000"/>
              </a:lnSpc>
              <a:defRPr/>
            </a:pPr>
            <a:r>
              <a:rPr lang="ru-RU" sz="2000" dirty="0" smtClean="0">
                <a:solidFill>
                  <a:prstClr val="white"/>
                </a:solidFill>
                <a:latin typeface="Arial Narrow" pitchFamily="34" charset="0"/>
                <a:ea typeface="+mn-ea"/>
                <a:cs typeface="Times New Roman" pitchFamily="18" charset="0"/>
              </a:rPr>
              <a:t>Требования законодательства в области проведения ЭПБ технических устройств, зданий и сооружений на ОПО</a:t>
            </a:r>
            <a:endParaRPr lang="ru-RU" sz="2000" dirty="0">
              <a:solidFill>
                <a:prstClr val="white"/>
              </a:solidFill>
              <a:latin typeface="Arial Narrow" pitchFamily="34" charset="0"/>
              <a:ea typeface="+mn-ea"/>
              <a:cs typeface="Times New Roman" pitchFamily="18" charset="0"/>
            </a:endParaRPr>
          </a:p>
        </p:txBody>
      </p:sp>
      <p:pic>
        <p:nvPicPr>
          <p:cNvPr id="5" name="Рисунок 4"/>
          <p:cNvPicPr>
            <a:picLocks noChangeAspect="1"/>
          </p:cNvPicPr>
          <p:nvPr/>
        </p:nvPicPr>
        <p:blipFill>
          <a:blip r:embed="rId4" cstate="print"/>
          <a:stretch>
            <a:fillRect/>
          </a:stretch>
        </p:blipFill>
        <p:spPr>
          <a:xfrm>
            <a:off x="7053943" y="1071563"/>
            <a:ext cx="2083837" cy="3553403"/>
          </a:xfrm>
          <a:prstGeom prst="rect">
            <a:avLst/>
          </a:prstGeom>
        </p:spPr>
      </p:pic>
      <p:sp>
        <p:nvSpPr>
          <p:cNvPr id="3" name="Прямоугольник 2"/>
          <p:cNvSpPr/>
          <p:nvPr/>
        </p:nvSpPr>
        <p:spPr>
          <a:xfrm>
            <a:off x="2221155" y="1136257"/>
            <a:ext cx="4901209" cy="3424014"/>
          </a:xfrm>
          <a:prstGeom prst="rect">
            <a:avLst/>
          </a:prstGeom>
        </p:spPr>
        <p:txBody>
          <a:bodyPr wrap="square">
            <a:spAutoFit/>
          </a:bodyPr>
          <a:lstStyle/>
          <a:p>
            <a:pPr indent="360363" algn="just"/>
            <a:r>
              <a:rPr lang="ru-RU" sz="1350" b="1" dirty="0" smtClean="0">
                <a:latin typeface="Arial Narrow" panose="020B0606020202030204" pitchFamily="34" charset="0"/>
              </a:rPr>
              <a:t>Законодательство:</a:t>
            </a:r>
          </a:p>
          <a:p>
            <a:pPr indent="360363" algn="just"/>
            <a:r>
              <a:rPr lang="ru-RU" sz="1350" dirty="0" smtClean="0">
                <a:latin typeface="Arial Narrow" panose="020B0606020202030204" pitchFamily="34" charset="0"/>
              </a:rPr>
              <a:t>Федеральный </a:t>
            </a:r>
            <a:r>
              <a:rPr lang="ru-RU" sz="1350" dirty="0">
                <a:latin typeface="Arial Narrow" panose="020B0606020202030204" pitchFamily="34" charset="0"/>
              </a:rPr>
              <a:t>закон  «О промышленной безопасности </a:t>
            </a:r>
            <a:r>
              <a:rPr lang="ru-RU" sz="1350" dirty="0" smtClean="0">
                <a:latin typeface="Arial Narrow" panose="020B0606020202030204" pitchFamily="34" charset="0"/>
              </a:rPr>
              <a:t>…»</a:t>
            </a:r>
          </a:p>
          <a:p>
            <a:pPr indent="360363" algn="just"/>
            <a:r>
              <a:rPr lang="ru-RU" sz="1350" dirty="0" smtClean="0">
                <a:latin typeface="Arial Narrow" panose="020B0606020202030204" pitchFamily="34" charset="0"/>
              </a:rPr>
              <a:t> </a:t>
            </a:r>
            <a:r>
              <a:rPr lang="ru-RU" sz="1350" dirty="0">
                <a:latin typeface="Arial Narrow" panose="020B0606020202030204" pitchFamily="34" charset="0"/>
              </a:rPr>
              <a:t>№ 116-ФЗ,   статьи 7, 13; </a:t>
            </a:r>
          </a:p>
          <a:p>
            <a:pPr indent="360363" algn="just"/>
            <a:r>
              <a:rPr lang="ru-RU" sz="1350" dirty="0" err="1">
                <a:latin typeface="Arial Narrow" panose="020B0606020202030204" pitchFamily="34" charset="0"/>
              </a:rPr>
              <a:t>ФНиП</a:t>
            </a:r>
            <a:r>
              <a:rPr lang="ru-RU" sz="1350" dirty="0">
                <a:latin typeface="Arial Narrow" panose="020B0606020202030204" pitchFamily="34" charset="0"/>
              </a:rPr>
              <a:t> «Правила проведения ЭПБ» (утв. приказом Ростехнадзора от 14.11.2013  № 538),  пункты 6, 7. </a:t>
            </a:r>
          </a:p>
          <a:p>
            <a:pPr indent="360363" algn="just"/>
            <a:r>
              <a:rPr lang="ru-RU" sz="1350" b="1" dirty="0">
                <a:latin typeface="Arial Narrow" panose="020B0606020202030204" pitchFamily="34" charset="0"/>
              </a:rPr>
              <a:t>Требования:</a:t>
            </a:r>
          </a:p>
          <a:p>
            <a:pPr indent="360363" algn="just"/>
            <a:r>
              <a:rPr lang="ru-RU" sz="1350" i="1" dirty="0">
                <a:latin typeface="Arial Narrow" panose="020B0606020202030204" pitchFamily="34" charset="0"/>
              </a:rPr>
              <a:t>Технические устройства подлежат ЭПБ по истечении срока службы, установленного производителем (как правило от 10 до 30 лет), либо если такой срок не установлен, то ЭПБ технических устройств необходимо проводить по истечении 20 лет эксплуатации.</a:t>
            </a:r>
          </a:p>
          <a:p>
            <a:pPr indent="360363" algn="just"/>
            <a:r>
              <a:rPr lang="ru-RU" sz="1350" i="1" dirty="0">
                <a:latin typeface="Arial Narrow" panose="020B0606020202030204" pitchFamily="34" charset="0"/>
              </a:rPr>
              <a:t>Сооружения (скважины, трубопроводы) подлежат ЭПБ в случае отсутствия в проектной документации данных о сроке эксплуатации сооружения (т.е. ЭПБ необходимо проводить сразу после ввода сооружения в эксплуатацию, т.к. проекты разработанные до 2014 года не содержат данных о сроках </a:t>
            </a:r>
            <a:r>
              <a:rPr lang="ru-RU" sz="1400" i="1" dirty="0">
                <a:latin typeface="Arial Narrow" panose="020B0606020202030204" pitchFamily="34" charset="0"/>
              </a:rPr>
              <a:t>службы).</a:t>
            </a:r>
          </a:p>
        </p:txBody>
      </p:sp>
    </p:spTree>
    <p:extLst>
      <p:ext uri="{BB962C8B-B14F-4D97-AF65-F5344CB8AC3E}">
        <p14:creationId xmlns:p14="http://schemas.microsoft.com/office/powerpoint/2010/main" xmlns="" val="15348949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9"/>
          <p:cNvSpPr txBox="1">
            <a:spLocks noGrp="1"/>
          </p:cNvSpPr>
          <p:nvPr>
            <p:ph type="title" idx="4294967295"/>
          </p:nvPr>
        </p:nvSpPr>
        <p:spPr>
          <a:xfrm>
            <a:off x="1950720" y="91986"/>
            <a:ext cx="7193280" cy="830997"/>
          </a:xfrm>
          <a:prstGeom prst="rect">
            <a:avLst/>
          </a:prstGeom>
          <a:noFill/>
        </p:spPr>
        <p:txBody>
          <a:bodyPr wrap="square" rtlCol="0" anchor="b">
            <a:spAutoFit/>
          </a:bodyPr>
          <a:lstStyle/>
          <a:p>
            <a:pPr algn="ctr"/>
            <a:r>
              <a:rPr lang="ru-RU" sz="2400" dirty="0" smtClean="0">
                <a:cs typeface="Times New Roman" pitchFamily="18" charset="0"/>
              </a:rPr>
              <a:t>Нормативно-техническая документация в области диагностического обслуживания объектов ПХГ</a:t>
            </a:r>
            <a:endParaRPr lang="ru-RU" sz="2400" dirty="0">
              <a:cs typeface="Times New Roman" pitchFamily="18" charset="0"/>
            </a:endParaRPr>
          </a:p>
        </p:txBody>
      </p:sp>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4867" y="1080991"/>
            <a:ext cx="8248650" cy="3544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pic>
    </p:spTree>
    <p:extLst>
      <p:ext uri="{BB962C8B-B14F-4D97-AF65-F5344CB8AC3E}">
        <p14:creationId xmlns:p14="http://schemas.microsoft.com/office/powerpoint/2010/main" xmlns="" val="23150787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9"/>
          <p:cNvSpPr txBox="1">
            <a:spLocks noGrp="1"/>
          </p:cNvSpPr>
          <p:nvPr>
            <p:ph type="title" idx="4294967295"/>
          </p:nvPr>
        </p:nvSpPr>
        <p:spPr>
          <a:xfrm>
            <a:off x="1950720" y="190215"/>
            <a:ext cx="7193280" cy="707886"/>
          </a:xfrm>
          <a:prstGeom prst="rect">
            <a:avLst/>
          </a:prstGeom>
          <a:noFill/>
        </p:spPr>
        <p:txBody>
          <a:bodyPr wrap="square" rtlCol="0" anchor="b">
            <a:spAutoFit/>
          </a:bodyPr>
          <a:lstStyle/>
          <a:p>
            <a:pPr algn="ctr"/>
            <a:r>
              <a:rPr lang="ru-RU" sz="2000" dirty="0">
                <a:cs typeface="Times New Roman" pitchFamily="18" charset="0"/>
              </a:rPr>
              <a:t>Аппаратура МИД-Газпром в исполнения </a:t>
            </a:r>
            <a:r>
              <a:rPr lang="ru-RU" sz="2000" dirty="0" smtClean="0">
                <a:cs typeface="Times New Roman" pitchFamily="18" charset="0"/>
              </a:rPr>
              <a:t>МИД-К-ГК.</a:t>
            </a:r>
            <a:br>
              <a:rPr lang="ru-RU" sz="2000" dirty="0" smtClean="0">
                <a:cs typeface="Times New Roman" pitchFamily="18" charset="0"/>
              </a:rPr>
            </a:br>
            <a:r>
              <a:rPr lang="ru-RU" sz="2000" dirty="0" err="1" smtClean="0">
                <a:solidFill>
                  <a:prstClr val="white"/>
                </a:solidFill>
                <a:cs typeface="Times New Roman" pitchFamily="18" charset="0"/>
              </a:rPr>
              <a:t>Магнитоимпульсная</a:t>
            </a:r>
            <a:r>
              <a:rPr lang="ru-RU" sz="2000" dirty="0" smtClean="0">
                <a:solidFill>
                  <a:prstClr val="white"/>
                </a:solidFill>
                <a:cs typeface="Times New Roman" pitchFamily="18" charset="0"/>
              </a:rPr>
              <a:t> аппаратура,</a:t>
            </a:r>
            <a:r>
              <a:rPr lang="ru-RU" sz="2000" dirty="0" smtClean="0">
                <a:cs typeface="Times New Roman" pitchFamily="18" charset="0"/>
              </a:rPr>
              <a:t> применяемая  </a:t>
            </a:r>
            <a:r>
              <a:rPr lang="ru-RU" sz="2000" dirty="0">
                <a:cs typeface="Times New Roman" pitchFamily="18" charset="0"/>
              </a:rPr>
              <a:t>при ЭПБ скважин </a:t>
            </a:r>
            <a:r>
              <a:rPr lang="ru-RU" sz="2000" dirty="0" smtClean="0">
                <a:cs typeface="Times New Roman" pitchFamily="18" charset="0"/>
              </a:rPr>
              <a:t>ПХГ </a:t>
            </a:r>
            <a:endParaRPr lang="ru-RU" sz="2000" dirty="0">
              <a:cs typeface="Times New Roman" pitchFamily="18" charset="0"/>
            </a:endParaRPr>
          </a:p>
        </p:txBody>
      </p:sp>
      <p:pic>
        <p:nvPicPr>
          <p:cNvPr id="4" name="Picture 2" descr="P5270144_2"/>
          <p:cNvPicPr>
            <a:picLocks noChangeAspect="1" noChangeArrowheads="1"/>
          </p:cNvPicPr>
          <p:nvPr/>
        </p:nvPicPr>
        <p:blipFill>
          <a:blip r:embed="rId3" cstate="print">
            <a:extLst>
              <a:ext uri="{28A0092B-C50C-407E-A947-70E740481C1C}">
                <a14:useLocalDpi xmlns:a14="http://schemas.microsoft.com/office/drawing/2010/main" xmlns="" val="0"/>
              </a:ext>
            </a:extLst>
          </a:blip>
          <a:srcRect l="8351" t="32451" r="7858" b="36879"/>
          <a:stretch>
            <a:fillRect/>
          </a:stretch>
        </p:blipFill>
        <p:spPr bwMode="auto">
          <a:xfrm>
            <a:off x="284389" y="1074696"/>
            <a:ext cx="7603089" cy="31695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8"/>
          <p:cNvSpPr txBox="1">
            <a:spLocks noChangeArrowheads="1"/>
          </p:cNvSpPr>
          <p:nvPr/>
        </p:nvSpPr>
        <p:spPr bwMode="auto">
          <a:xfrm>
            <a:off x="396161" y="4165079"/>
            <a:ext cx="8477250"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600" b="1">
                <a:solidFill>
                  <a:srgbClr val="003366"/>
                </a:solidFill>
                <a:latin typeface="Arial Narrow" panose="020B060602020203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r>
              <a:rPr lang="ru-RU" altLang="ru-RU" sz="1400" dirty="0">
                <a:solidFill>
                  <a:schemeClr val="tx1"/>
                </a:solidFill>
                <a:latin typeface="Times New Roman" panose="02020603050405020304" pitchFamily="18" charset="0"/>
              </a:rPr>
              <a:t>Задачи: выявление дефектов металлической части крепи с двух и трехэлементной конструкцией </a:t>
            </a:r>
            <a:r>
              <a:rPr lang="ru-RU" altLang="ru-RU" sz="1400" dirty="0" smtClean="0">
                <a:solidFill>
                  <a:schemeClr val="tx1"/>
                </a:solidFill>
                <a:latin typeface="Times New Roman" panose="02020603050405020304" pitchFamily="18" charset="0"/>
              </a:rPr>
              <a:t>скважин в </a:t>
            </a:r>
            <a:r>
              <a:rPr lang="ru-RU" altLang="ru-RU" sz="1400" dirty="0">
                <a:solidFill>
                  <a:schemeClr val="tx1"/>
                </a:solidFill>
                <a:latin typeface="Times New Roman" panose="02020603050405020304" pitchFamily="18" charset="0"/>
              </a:rPr>
              <a:t>газовой среде. Аналогов в мире нет.</a:t>
            </a:r>
          </a:p>
        </p:txBody>
      </p:sp>
    </p:spTree>
    <p:extLst>
      <p:ext uri="{BB962C8B-B14F-4D97-AF65-F5344CB8AC3E}">
        <p14:creationId xmlns:p14="http://schemas.microsoft.com/office/powerpoint/2010/main" xmlns="" val="2865184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4"/>
          <p:cNvSpPr txBox="1">
            <a:spLocks noChangeArrowheads="1"/>
          </p:cNvSpPr>
          <p:nvPr/>
        </p:nvSpPr>
        <p:spPr bwMode="auto">
          <a:xfrm>
            <a:off x="323850" y="4868466"/>
            <a:ext cx="647700" cy="3539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sz="1700">
                <a:solidFill>
                  <a:schemeClr val="bg1"/>
                </a:solidFill>
                <a:latin typeface="Arial Narrow" pitchFamily="34" charset="0"/>
                <a:cs typeface="Arial" charset="0"/>
              </a:defRPr>
            </a:lvl1pPr>
            <a:lvl2pPr marL="742950" indent="-285750" eaLnBrk="0" hangingPunct="0">
              <a:defRPr sz="1700">
                <a:solidFill>
                  <a:schemeClr val="bg1"/>
                </a:solidFill>
                <a:latin typeface="Arial Narrow" pitchFamily="34" charset="0"/>
                <a:cs typeface="Arial" charset="0"/>
              </a:defRPr>
            </a:lvl2pPr>
            <a:lvl3pPr marL="1143000" indent="-228600" eaLnBrk="0" hangingPunct="0">
              <a:defRPr sz="1700">
                <a:solidFill>
                  <a:schemeClr val="bg1"/>
                </a:solidFill>
                <a:latin typeface="Arial Narrow" pitchFamily="34" charset="0"/>
                <a:cs typeface="Arial" charset="0"/>
              </a:defRPr>
            </a:lvl3pPr>
            <a:lvl4pPr marL="1600200" indent="-228600" eaLnBrk="0" hangingPunct="0">
              <a:defRPr sz="1700">
                <a:solidFill>
                  <a:schemeClr val="bg1"/>
                </a:solidFill>
                <a:latin typeface="Arial Narrow" pitchFamily="34" charset="0"/>
                <a:cs typeface="Arial" charset="0"/>
              </a:defRPr>
            </a:lvl4pPr>
            <a:lvl5pPr marL="2057400" indent="-228600" eaLnBrk="0" hangingPunct="0">
              <a:defRPr sz="1700">
                <a:solidFill>
                  <a:schemeClr val="bg1"/>
                </a:solidFill>
                <a:latin typeface="Arial Narrow" pitchFamily="34" charset="0"/>
                <a:cs typeface="Arial" charset="0"/>
              </a:defRPr>
            </a:lvl5pPr>
            <a:lvl6pPr marL="2514600" indent="-228600" eaLnBrk="0" fontAlgn="base" hangingPunct="0">
              <a:spcBef>
                <a:spcPct val="0"/>
              </a:spcBef>
              <a:spcAft>
                <a:spcPct val="0"/>
              </a:spcAft>
              <a:defRPr sz="1700">
                <a:solidFill>
                  <a:schemeClr val="bg1"/>
                </a:solidFill>
                <a:latin typeface="Arial Narrow" pitchFamily="34" charset="0"/>
                <a:cs typeface="Arial" charset="0"/>
              </a:defRPr>
            </a:lvl6pPr>
            <a:lvl7pPr marL="2971800" indent="-228600" eaLnBrk="0" fontAlgn="base" hangingPunct="0">
              <a:spcBef>
                <a:spcPct val="0"/>
              </a:spcBef>
              <a:spcAft>
                <a:spcPct val="0"/>
              </a:spcAft>
              <a:defRPr sz="1700">
                <a:solidFill>
                  <a:schemeClr val="bg1"/>
                </a:solidFill>
                <a:latin typeface="Arial Narrow" pitchFamily="34" charset="0"/>
                <a:cs typeface="Arial" charset="0"/>
              </a:defRPr>
            </a:lvl7pPr>
            <a:lvl8pPr marL="3429000" indent="-228600" eaLnBrk="0" fontAlgn="base" hangingPunct="0">
              <a:spcBef>
                <a:spcPct val="0"/>
              </a:spcBef>
              <a:spcAft>
                <a:spcPct val="0"/>
              </a:spcAft>
              <a:defRPr sz="1700">
                <a:solidFill>
                  <a:schemeClr val="bg1"/>
                </a:solidFill>
                <a:latin typeface="Arial Narrow" pitchFamily="34" charset="0"/>
                <a:cs typeface="Arial" charset="0"/>
              </a:defRPr>
            </a:lvl8pPr>
            <a:lvl9pPr marL="3886200" indent="-228600" eaLnBrk="0" fontAlgn="base" hangingPunct="0">
              <a:spcBef>
                <a:spcPct val="0"/>
              </a:spcBef>
              <a:spcAft>
                <a:spcPct val="0"/>
              </a:spcAft>
              <a:defRPr sz="1700">
                <a:solidFill>
                  <a:schemeClr val="bg1"/>
                </a:solidFill>
                <a:latin typeface="Arial Narrow" pitchFamily="34" charset="0"/>
                <a:cs typeface="Arial" charset="0"/>
              </a:defRPr>
            </a:lvl9pPr>
          </a:lstStyle>
          <a:p>
            <a:pPr eaLnBrk="1" hangingPunct="1">
              <a:spcBef>
                <a:spcPct val="50000"/>
              </a:spcBef>
            </a:pPr>
            <a:endParaRPr lang="ru-RU">
              <a:solidFill>
                <a:schemeClr val="tx1"/>
              </a:solidFill>
              <a:latin typeface="Arial" charset="0"/>
            </a:endParaRPr>
          </a:p>
        </p:txBody>
      </p:sp>
      <p:sp>
        <p:nvSpPr>
          <p:cNvPr id="12291" name="Text Box 6"/>
          <p:cNvSpPr txBox="1">
            <a:spLocks noChangeArrowheads="1"/>
          </p:cNvSpPr>
          <p:nvPr/>
        </p:nvSpPr>
        <p:spPr bwMode="auto">
          <a:xfrm>
            <a:off x="250825" y="4839891"/>
            <a:ext cx="720725"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sz="1700">
                <a:solidFill>
                  <a:schemeClr val="bg1"/>
                </a:solidFill>
                <a:latin typeface="Arial Narrow" pitchFamily="34" charset="0"/>
                <a:cs typeface="Arial" charset="0"/>
              </a:defRPr>
            </a:lvl1pPr>
            <a:lvl2pPr marL="742950" indent="-285750" eaLnBrk="0" hangingPunct="0">
              <a:defRPr sz="1700">
                <a:solidFill>
                  <a:schemeClr val="bg1"/>
                </a:solidFill>
                <a:latin typeface="Arial Narrow" pitchFamily="34" charset="0"/>
                <a:cs typeface="Arial" charset="0"/>
              </a:defRPr>
            </a:lvl2pPr>
            <a:lvl3pPr marL="1143000" indent="-228600" eaLnBrk="0" hangingPunct="0">
              <a:defRPr sz="1700">
                <a:solidFill>
                  <a:schemeClr val="bg1"/>
                </a:solidFill>
                <a:latin typeface="Arial Narrow" pitchFamily="34" charset="0"/>
                <a:cs typeface="Arial" charset="0"/>
              </a:defRPr>
            </a:lvl3pPr>
            <a:lvl4pPr marL="1600200" indent="-228600" eaLnBrk="0" hangingPunct="0">
              <a:defRPr sz="1700">
                <a:solidFill>
                  <a:schemeClr val="bg1"/>
                </a:solidFill>
                <a:latin typeface="Arial Narrow" pitchFamily="34" charset="0"/>
                <a:cs typeface="Arial" charset="0"/>
              </a:defRPr>
            </a:lvl4pPr>
            <a:lvl5pPr marL="2057400" indent="-228600" eaLnBrk="0" hangingPunct="0">
              <a:defRPr sz="1700">
                <a:solidFill>
                  <a:schemeClr val="bg1"/>
                </a:solidFill>
                <a:latin typeface="Arial Narrow" pitchFamily="34" charset="0"/>
                <a:cs typeface="Arial" charset="0"/>
              </a:defRPr>
            </a:lvl5pPr>
            <a:lvl6pPr marL="2514600" indent="-228600" eaLnBrk="0" fontAlgn="base" hangingPunct="0">
              <a:spcBef>
                <a:spcPct val="0"/>
              </a:spcBef>
              <a:spcAft>
                <a:spcPct val="0"/>
              </a:spcAft>
              <a:defRPr sz="1700">
                <a:solidFill>
                  <a:schemeClr val="bg1"/>
                </a:solidFill>
                <a:latin typeface="Arial Narrow" pitchFamily="34" charset="0"/>
                <a:cs typeface="Arial" charset="0"/>
              </a:defRPr>
            </a:lvl6pPr>
            <a:lvl7pPr marL="2971800" indent="-228600" eaLnBrk="0" fontAlgn="base" hangingPunct="0">
              <a:spcBef>
                <a:spcPct val="0"/>
              </a:spcBef>
              <a:spcAft>
                <a:spcPct val="0"/>
              </a:spcAft>
              <a:defRPr sz="1700">
                <a:solidFill>
                  <a:schemeClr val="bg1"/>
                </a:solidFill>
                <a:latin typeface="Arial Narrow" pitchFamily="34" charset="0"/>
                <a:cs typeface="Arial" charset="0"/>
              </a:defRPr>
            </a:lvl7pPr>
            <a:lvl8pPr marL="3429000" indent="-228600" eaLnBrk="0" fontAlgn="base" hangingPunct="0">
              <a:spcBef>
                <a:spcPct val="0"/>
              </a:spcBef>
              <a:spcAft>
                <a:spcPct val="0"/>
              </a:spcAft>
              <a:defRPr sz="1700">
                <a:solidFill>
                  <a:schemeClr val="bg1"/>
                </a:solidFill>
                <a:latin typeface="Arial Narrow" pitchFamily="34" charset="0"/>
                <a:cs typeface="Arial" charset="0"/>
              </a:defRPr>
            </a:lvl8pPr>
            <a:lvl9pPr marL="3886200" indent="-228600" eaLnBrk="0" fontAlgn="base" hangingPunct="0">
              <a:spcBef>
                <a:spcPct val="0"/>
              </a:spcBef>
              <a:spcAft>
                <a:spcPct val="0"/>
              </a:spcAft>
              <a:defRPr sz="1700">
                <a:solidFill>
                  <a:schemeClr val="bg1"/>
                </a:solidFill>
                <a:latin typeface="Arial Narrow" pitchFamily="34" charset="0"/>
                <a:cs typeface="Arial" charset="0"/>
              </a:defRPr>
            </a:lvl9pPr>
          </a:lstStyle>
          <a:p>
            <a:pPr eaLnBrk="1" hangingPunct="1">
              <a:spcBef>
                <a:spcPct val="50000"/>
              </a:spcBef>
            </a:pPr>
            <a:endParaRPr lang="ru-RU" sz="1600">
              <a:solidFill>
                <a:schemeClr val="tx1"/>
              </a:solidFill>
              <a:latin typeface="Times New Roman" pitchFamily="18" charset="0"/>
            </a:endParaRPr>
          </a:p>
        </p:txBody>
      </p:sp>
      <p:sp>
        <p:nvSpPr>
          <p:cNvPr id="5" name="Rectangle 2"/>
          <p:cNvSpPr txBox="1">
            <a:spLocks noChangeArrowheads="1"/>
          </p:cNvSpPr>
          <p:nvPr/>
        </p:nvSpPr>
        <p:spPr bwMode="auto">
          <a:xfrm>
            <a:off x="1946504" y="293239"/>
            <a:ext cx="7180262" cy="461665"/>
          </a:xfrm>
          <a:prstGeom prst="rect">
            <a:avLst/>
          </a:prstGeom>
          <a:noFill/>
          <a:extLst/>
        </p:spPr>
        <p:txBody>
          <a:bodyPr wrap="square" rtlCol="0" anchor="b">
            <a:spAutoFit/>
          </a:bodyPr>
          <a:lstStyle>
            <a:lvl1pPr algn="ctr">
              <a:spcBef>
                <a:spcPct val="0"/>
              </a:spcBef>
              <a:buNone/>
              <a:defRPr kumimoji="0" lang="ru-RU" sz="2400" b="0" i="0" u="none" strike="noStrike" cap="none" spc="0" normalizeH="0" baseline="0" noProof="0" dirty="0" smtClean="0">
                <a:ln>
                  <a:noFill/>
                </a:ln>
                <a:solidFill>
                  <a:schemeClr val="bg1"/>
                </a:solidFill>
                <a:effectLst/>
                <a:uLnTx/>
                <a:uFillTx/>
                <a:latin typeface="Arial Narrow" pitchFamily="34" charset="0"/>
                <a:ea typeface="+mj-ea"/>
                <a:cs typeface="Times New Roman" pitchFamily="18" charset="0"/>
              </a:defRPr>
            </a:lvl1pPr>
          </a:lstStyle>
          <a:p>
            <a:r>
              <a:rPr lang="ru-RU" dirty="0"/>
              <a:t>ИУС «Управление ДО»</a:t>
            </a:r>
          </a:p>
        </p:txBody>
      </p:sp>
      <p:graphicFrame>
        <p:nvGraphicFramePr>
          <p:cNvPr id="7" name="Диаграмма 6"/>
          <p:cNvGraphicFramePr>
            <a:graphicFrameLocks noGrp="1"/>
          </p:cNvGraphicFramePr>
          <p:nvPr>
            <p:extLst>
              <p:ext uri="{D42A27DB-BD31-4B8C-83A1-F6EECF244321}">
                <p14:modId xmlns:p14="http://schemas.microsoft.com/office/powerpoint/2010/main" xmlns="" val="2387831318"/>
              </p:ext>
            </p:extLst>
          </p:nvPr>
        </p:nvGraphicFramePr>
        <p:xfrm>
          <a:off x="0" y="1055549"/>
          <a:ext cx="9143999" cy="3582551"/>
        </p:xfrm>
        <a:graphic>
          <a:graphicData uri="http://schemas.openxmlformats.org/drawingml/2006/chart">
            <c:chart xmlns:c="http://schemas.openxmlformats.org/drawingml/2006/chart" xmlns:r="http://schemas.openxmlformats.org/officeDocument/2006/relationships" r:id="rId3"/>
          </a:graphicData>
        </a:graphic>
      </p:graphicFrame>
      <p:sp>
        <p:nvSpPr>
          <p:cNvPr id="8" name="Скругленный прямоугольник 7"/>
          <p:cNvSpPr/>
          <p:nvPr/>
        </p:nvSpPr>
        <p:spPr bwMode="auto">
          <a:xfrm>
            <a:off x="3865460" y="1136939"/>
            <a:ext cx="3395263" cy="412453"/>
          </a:xfrm>
          <a:prstGeom prst="roundRect">
            <a:avLst/>
          </a:prstGeom>
          <a:gradFill>
            <a:gsLst>
              <a:gs pos="0">
                <a:schemeClr val="bg1">
                  <a:lumMod val="85000"/>
                </a:schemeClr>
              </a:gs>
              <a:gs pos="50000">
                <a:schemeClr val="bg1">
                  <a:lumMod val="95000"/>
                </a:schemeClr>
              </a:gs>
              <a:gs pos="100000">
                <a:schemeClr val="bg1">
                  <a:lumMod val="85000"/>
                </a:schemeClr>
              </a:gs>
            </a:gsLst>
            <a:lin ang="0" scaled="1"/>
          </a:gradFill>
          <a:ln>
            <a:noFill/>
          </a:ln>
          <a:effectLst/>
          <a:scene3d>
            <a:camera prst="orthographicFront"/>
            <a:lightRig rig="threePt" dir="t"/>
          </a:scene3d>
          <a:sp3d>
            <a:bevelT/>
          </a:sp3d>
          <a:extLst/>
        </p:spPr>
        <p:txBody>
          <a:bodyPr vert="horz" wrap="squar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ru-RU" sz="1700" b="0" i="0" u="none" strike="noStrike" cap="none" normalizeH="0" baseline="0" smtClean="0">
              <a:ln>
                <a:noFill/>
              </a:ln>
              <a:solidFill>
                <a:schemeClr val="bg1"/>
              </a:solidFill>
              <a:effectLst/>
              <a:latin typeface="Arial Narrow" pitchFamily="34" charset="0"/>
            </a:endParaRPr>
          </a:p>
        </p:txBody>
      </p:sp>
      <p:pic>
        <p:nvPicPr>
          <p:cNvPr id="10" name="Picture 8"/>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942916" y="1197661"/>
            <a:ext cx="607535" cy="2581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1" name="TextBox 64"/>
          <p:cNvSpPr txBox="1">
            <a:spLocks noChangeArrowheads="1"/>
          </p:cNvSpPr>
          <p:nvPr/>
        </p:nvSpPr>
        <p:spPr bwMode="auto">
          <a:xfrm>
            <a:off x="4261925" y="1106209"/>
            <a:ext cx="2664583" cy="246221"/>
          </a:xfrm>
          <a:prstGeom prst="rect">
            <a:avLst/>
          </a:prstGeom>
          <a:noFill/>
          <a:ln w="9525">
            <a:noFill/>
            <a:miter lim="800000"/>
            <a:headEnd/>
            <a:tailEnd/>
          </a:ln>
        </p:spPr>
        <p:txBody>
          <a:bodyPr wrap="square">
            <a:spAutoFit/>
          </a:bodyPr>
          <a:lstStyle/>
          <a:p>
            <a:pPr algn="ctr" fontAlgn="base">
              <a:spcBef>
                <a:spcPct val="0"/>
              </a:spcBef>
              <a:spcAft>
                <a:spcPct val="0"/>
              </a:spcAft>
            </a:pPr>
            <a:r>
              <a:rPr lang="ru-RU" sz="1000" b="1" dirty="0" smtClean="0">
                <a:solidFill>
                  <a:srgbClr val="000000"/>
                </a:solidFill>
                <a:latin typeface="Times New Roman" pitchFamily="18" charset="0"/>
                <a:cs typeface="Times New Roman" pitchFamily="18" charset="0"/>
              </a:rPr>
              <a:t>ЗГД – главный инженер Общества</a:t>
            </a:r>
            <a:endParaRPr lang="ru-RU" sz="1000" b="1" dirty="0">
              <a:solidFill>
                <a:srgbClr val="000000"/>
              </a:solidFill>
              <a:latin typeface="Times New Roman" pitchFamily="18" charset="0"/>
              <a:cs typeface="Times New Roman" pitchFamily="18" charset="0"/>
            </a:endParaRPr>
          </a:p>
        </p:txBody>
      </p:sp>
      <p:sp>
        <p:nvSpPr>
          <p:cNvPr id="12" name="TextBox 98"/>
          <p:cNvSpPr txBox="1">
            <a:spLocks noChangeArrowheads="1"/>
          </p:cNvSpPr>
          <p:nvPr/>
        </p:nvSpPr>
        <p:spPr bwMode="auto">
          <a:xfrm>
            <a:off x="4792408" y="1281016"/>
            <a:ext cx="1775961" cy="215444"/>
          </a:xfrm>
          <a:prstGeom prst="rect">
            <a:avLst/>
          </a:prstGeom>
          <a:noFill/>
          <a:ln w="9525">
            <a:noFill/>
            <a:miter lim="800000"/>
            <a:headEnd/>
            <a:tailEnd/>
          </a:ln>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ru-RU" sz="800" i="1" dirty="0" smtClean="0">
                <a:solidFill>
                  <a:schemeClr val="tx1"/>
                </a:solidFill>
                <a:latin typeface="Times New Roman" pitchFamily="18" charset="0"/>
                <a:cs typeface="Times New Roman" pitchFamily="18" charset="0"/>
              </a:rPr>
              <a:t>Утверждение Плана ДО</a:t>
            </a:r>
            <a:endParaRPr lang="ru-RU" sz="800" i="1" dirty="0">
              <a:solidFill>
                <a:schemeClr val="tx1"/>
              </a:solidFill>
              <a:latin typeface="Times New Roman" pitchFamily="18" charset="0"/>
              <a:cs typeface="Times New Roman" pitchFamily="18" charset="0"/>
            </a:endParaRPr>
          </a:p>
        </p:txBody>
      </p:sp>
      <p:sp>
        <p:nvSpPr>
          <p:cNvPr id="13" name="Скругленный прямоугольник 12"/>
          <p:cNvSpPr/>
          <p:nvPr/>
        </p:nvSpPr>
        <p:spPr bwMode="auto">
          <a:xfrm>
            <a:off x="3865460" y="1606268"/>
            <a:ext cx="3378789" cy="422162"/>
          </a:xfrm>
          <a:prstGeom prst="roundRect">
            <a:avLst/>
          </a:prstGeom>
          <a:gradFill>
            <a:gsLst>
              <a:gs pos="0">
                <a:schemeClr val="bg1">
                  <a:lumMod val="85000"/>
                </a:schemeClr>
              </a:gs>
              <a:gs pos="50000">
                <a:schemeClr val="bg1">
                  <a:lumMod val="95000"/>
                </a:schemeClr>
              </a:gs>
              <a:gs pos="100000">
                <a:schemeClr val="bg1">
                  <a:lumMod val="85000"/>
                </a:schemeClr>
              </a:gs>
            </a:gsLst>
            <a:lin ang="0" scaled="1"/>
          </a:gradFill>
          <a:ln>
            <a:noFill/>
          </a:ln>
          <a:effectLst/>
          <a:scene3d>
            <a:camera prst="orthographicFront"/>
            <a:lightRig rig="threePt" dir="t"/>
          </a:scene3d>
          <a:sp3d>
            <a:bevelT/>
          </a:sp3d>
          <a:extLst/>
        </p:spPr>
        <p:txBody>
          <a:bodyPr vert="horz" wrap="squar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ru-RU" sz="1700" b="0" i="0" u="none" strike="noStrike" cap="none" normalizeH="0" baseline="0" smtClean="0">
              <a:ln>
                <a:noFill/>
              </a:ln>
              <a:solidFill>
                <a:schemeClr val="bg1"/>
              </a:solidFill>
              <a:effectLst/>
              <a:latin typeface="Arial Narrow" pitchFamily="34" charset="0"/>
            </a:endParaRPr>
          </a:p>
        </p:txBody>
      </p:sp>
      <p:sp>
        <p:nvSpPr>
          <p:cNvPr id="14" name="TextBox 64"/>
          <p:cNvSpPr txBox="1">
            <a:spLocks noChangeArrowheads="1"/>
          </p:cNvSpPr>
          <p:nvPr/>
        </p:nvSpPr>
        <p:spPr bwMode="auto">
          <a:xfrm>
            <a:off x="4178309" y="1649042"/>
            <a:ext cx="3410074" cy="246221"/>
          </a:xfrm>
          <a:prstGeom prst="rect">
            <a:avLst/>
          </a:prstGeom>
          <a:noFill/>
          <a:ln w="9525">
            <a:noFill/>
            <a:miter lim="800000"/>
            <a:headEnd/>
            <a:tailEnd/>
          </a:ln>
        </p:spPr>
        <p:txBody>
          <a:bodyPr wrap="square">
            <a:spAutoFit/>
          </a:bodyPr>
          <a:lstStyle/>
          <a:p>
            <a:pPr algn="ctr" fontAlgn="base">
              <a:spcBef>
                <a:spcPct val="0"/>
              </a:spcBef>
              <a:spcAft>
                <a:spcPct val="0"/>
              </a:spcAft>
            </a:pPr>
            <a:r>
              <a:rPr lang="ru-RU" sz="1000" b="1" dirty="0" smtClean="0">
                <a:solidFill>
                  <a:srgbClr val="000000"/>
                </a:solidFill>
                <a:latin typeface="Times New Roman" pitchFamily="18" charset="0"/>
                <a:cs typeface="Times New Roman" pitchFamily="18" charset="0"/>
              </a:rPr>
              <a:t>ЗГД по направлениям деятельности</a:t>
            </a:r>
            <a:endParaRPr lang="ru-RU" sz="1000" b="1" dirty="0">
              <a:solidFill>
                <a:srgbClr val="000000"/>
              </a:solidFill>
              <a:latin typeface="Times New Roman" pitchFamily="18" charset="0"/>
              <a:cs typeface="Times New Roman" pitchFamily="18" charset="0"/>
            </a:endParaRPr>
          </a:p>
        </p:txBody>
      </p:sp>
      <p:sp>
        <p:nvSpPr>
          <p:cNvPr id="15" name="TextBox 98"/>
          <p:cNvSpPr txBox="1">
            <a:spLocks noChangeArrowheads="1"/>
          </p:cNvSpPr>
          <p:nvPr/>
        </p:nvSpPr>
        <p:spPr bwMode="auto">
          <a:xfrm>
            <a:off x="4714828" y="1786068"/>
            <a:ext cx="2479218" cy="215444"/>
          </a:xfrm>
          <a:prstGeom prst="rect">
            <a:avLst/>
          </a:prstGeom>
          <a:noFill/>
          <a:ln w="9525">
            <a:noFill/>
            <a:miter lim="800000"/>
            <a:headEnd/>
            <a:tailEnd/>
          </a:ln>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ru-RU" sz="800" i="1" dirty="0" smtClean="0">
                <a:solidFill>
                  <a:schemeClr val="tx1"/>
                </a:solidFill>
                <a:latin typeface="Times New Roman" pitchFamily="18" charset="0"/>
                <a:cs typeface="Times New Roman" pitchFamily="18" charset="0"/>
              </a:rPr>
              <a:t>  Согласование Плана ДО</a:t>
            </a:r>
            <a:endParaRPr lang="ru-RU" sz="800" i="1" dirty="0">
              <a:solidFill>
                <a:schemeClr val="tx1"/>
              </a:solidFill>
              <a:latin typeface="Times New Roman" pitchFamily="18" charset="0"/>
              <a:cs typeface="Times New Roman" pitchFamily="18" charset="0"/>
            </a:endParaRPr>
          </a:p>
        </p:txBody>
      </p:sp>
      <p:sp>
        <p:nvSpPr>
          <p:cNvPr id="16" name="Скругленный прямоугольник 15"/>
          <p:cNvSpPr/>
          <p:nvPr/>
        </p:nvSpPr>
        <p:spPr bwMode="auto">
          <a:xfrm>
            <a:off x="3175468" y="2054067"/>
            <a:ext cx="2292693" cy="964406"/>
          </a:xfrm>
          <a:prstGeom prst="roundRect">
            <a:avLst/>
          </a:prstGeom>
          <a:gradFill>
            <a:gsLst>
              <a:gs pos="0">
                <a:schemeClr val="bg1">
                  <a:lumMod val="85000"/>
                </a:schemeClr>
              </a:gs>
              <a:gs pos="50000">
                <a:schemeClr val="bg1">
                  <a:lumMod val="95000"/>
                </a:schemeClr>
              </a:gs>
              <a:gs pos="100000">
                <a:schemeClr val="bg1">
                  <a:lumMod val="85000"/>
                </a:schemeClr>
              </a:gs>
            </a:gsLst>
            <a:lin ang="0" scaled="1"/>
          </a:gradFill>
          <a:ln>
            <a:noFill/>
          </a:ln>
          <a:effectLst/>
          <a:scene3d>
            <a:camera prst="orthographicFront"/>
            <a:lightRig rig="threePt" dir="t"/>
          </a:scene3d>
          <a:sp3d>
            <a:bevelT/>
          </a:sp3d>
          <a:extLst/>
        </p:spPr>
        <p:txBody>
          <a:bodyPr vert="horz" wrap="squar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ru-RU" sz="1700" b="0" i="0" u="none" strike="noStrike" cap="none" normalizeH="0" baseline="0" smtClean="0">
              <a:ln>
                <a:noFill/>
              </a:ln>
              <a:solidFill>
                <a:schemeClr val="bg1"/>
              </a:solidFill>
              <a:effectLst/>
              <a:latin typeface="Arial Narrow" pitchFamily="34" charset="0"/>
            </a:endParaRPr>
          </a:p>
        </p:txBody>
      </p:sp>
      <p:pic>
        <p:nvPicPr>
          <p:cNvPr id="17" name="Picture 8" descr="C:\Users\USER\AppData\Local\Microsoft\Windows\Temporary Internet Files\Content.IE5\UJJH0DGB\MC900240341[1].wmf"/>
          <p:cNvPicPr>
            <a:picLocks noChangeAspect="1" noChangeArrowheads="1"/>
          </p:cNvPicPr>
          <p:nvPr/>
        </p:nvPicPr>
        <p:blipFill>
          <a:blip r:embed="rId5" cstate="print"/>
          <a:srcRect/>
          <a:stretch>
            <a:fillRect/>
          </a:stretch>
        </p:blipFill>
        <p:spPr bwMode="auto">
          <a:xfrm>
            <a:off x="3175468" y="2328862"/>
            <a:ext cx="529435" cy="255951"/>
          </a:xfrm>
          <a:prstGeom prst="rect">
            <a:avLst/>
          </a:prstGeom>
          <a:noFill/>
          <a:ln w="9525">
            <a:noFill/>
            <a:miter lim="800000"/>
            <a:headEnd/>
            <a:tailEnd/>
          </a:ln>
        </p:spPr>
      </p:pic>
      <p:sp>
        <p:nvSpPr>
          <p:cNvPr id="18" name="TextBox 64"/>
          <p:cNvSpPr txBox="1">
            <a:spLocks noChangeArrowheads="1"/>
          </p:cNvSpPr>
          <p:nvPr/>
        </p:nvSpPr>
        <p:spPr bwMode="auto">
          <a:xfrm>
            <a:off x="3143456" y="2024307"/>
            <a:ext cx="2324704" cy="400110"/>
          </a:xfrm>
          <a:prstGeom prst="rect">
            <a:avLst/>
          </a:prstGeom>
          <a:noFill/>
          <a:ln w="9525">
            <a:noFill/>
            <a:miter lim="800000"/>
            <a:headEnd/>
            <a:tailEnd/>
          </a:ln>
        </p:spPr>
        <p:txBody>
          <a:bodyPr wrap="square">
            <a:spAutoFit/>
          </a:bodyPr>
          <a:lstStyle/>
          <a:p>
            <a:pPr algn="ctr"/>
            <a:r>
              <a:rPr lang="ru-RU" sz="1000" b="1" dirty="0">
                <a:solidFill>
                  <a:schemeClr val="tx1"/>
                </a:solidFill>
                <a:latin typeface="Times New Roman" pitchFamily="18" charset="0"/>
                <a:cs typeface="Times New Roman" pitchFamily="18" charset="0"/>
              </a:rPr>
              <a:t>Подразделения – кураторы Администрации</a:t>
            </a:r>
          </a:p>
        </p:txBody>
      </p:sp>
      <p:sp>
        <p:nvSpPr>
          <p:cNvPr id="19" name="TextBox 98"/>
          <p:cNvSpPr txBox="1">
            <a:spLocks noChangeArrowheads="1"/>
          </p:cNvSpPr>
          <p:nvPr/>
        </p:nvSpPr>
        <p:spPr bwMode="auto">
          <a:xfrm>
            <a:off x="3633002" y="2313361"/>
            <a:ext cx="2047345" cy="707886"/>
          </a:xfrm>
          <a:prstGeom prst="rect">
            <a:avLst/>
          </a:prstGeom>
          <a:noFill/>
          <a:ln w="9525">
            <a:noFill/>
            <a:miter lim="800000"/>
            <a:headEnd/>
            <a:tailEnd/>
          </a:ln>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ru-RU" sz="800" i="1" dirty="0">
                <a:solidFill>
                  <a:schemeClr val="tx1"/>
                </a:solidFill>
                <a:latin typeface="Times New Roman" pitchFamily="18" charset="0"/>
                <a:cs typeface="Times New Roman" pitchFamily="18" charset="0"/>
              </a:rPr>
              <a:t>Анализ внесенной информации</a:t>
            </a:r>
          </a:p>
          <a:p>
            <a:r>
              <a:rPr lang="ru-RU" sz="800" i="1" dirty="0">
                <a:solidFill>
                  <a:schemeClr val="tx1"/>
                </a:solidFill>
                <a:latin typeface="Times New Roman" pitchFamily="18" charset="0"/>
                <a:cs typeface="Times New Roman" pitchFamily="18" charset="0"/>
              </a:rPr>
              <a:t>Согласование Плана ДО</a:t>
            </a:r>
          </a:p>
          <a:p>
            <a:r>
              <a:rPr lang="ru-RU" sz="800" i="1" dirty="0">
                <a:solidFill>
                  <a:schemeClr val="tx1"/>
                </a:solidFill>
                <a:latin typeface="Times New Roman" pitchFamily="18" charset="0"/>
                <a:cs typeface="Times New Roman" pitchFamily="18" charset="0"/>
              </a:rPr>
              <a:t>Отслеживание работ по ДО</a:t>
            </a:r>
          </a:p>
          <a:p>
            <a:r>
              <a:rPr lang="ru-RU" sz="800" i="1" dirty="0">
                <a:solidFill>
                  <a:schemeClr val="tx1"/>
                </a:solidFill>
                <a:latin typeface="Times New Roman" pitchFamily="18" charset="0"/>
                <a:cs typeface="Times New Roman" pitchFamily="18" charset="0"/>
              </a:rPr>
              <a:t>Контроль выполнения мероприятий по результатам ДО</a:t>
            </a:r>
          </a:p>
        </p:txBody>
      </p:sp>
      <p:pic>
        <p:nvPicPr>
          <p:cNvPr id="20" name="Picture 8"/>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904817" y="1687890"/>
            <a:ext cx="607535" cy="2581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1" name="Скругленный прямоугольник 20"/>
          <p:cNvSpPr/>
          <p:nvPr/>
        </p:nvSpPr>
        <p:spPr bwMode="auto">
          <a:xfrm>
            <a:off x="5769370" y="2069307"/>
            <a:ext cx="2063991" cy="964406"/>
          </a:xfrm>
          <a:prstGeom prst="roundRect">
            <a:avLst/>
          </a:prstGeom>
          <a:gradFill>
            <a:gsLst>
              <a:gs pos="0">
                <a:schemeClr val="bg1">
                  <a:lumMod val="85000"/>
                </a:schemeClr>
              </a:gs>
              <a:gs pos="50000">
                <a:schemeClr val="bg1">
                  <a:lumMod val="95000"/>
                </a:schemeClr>
              </a:gs>
              <a:gs pos="100000">
                <a:schemeClr val="bg1">
                  <a:lumMod val="85000"/>
                </a:schemeClr>
              </a:gs>
            </a:gsLst>
            <a:lin ang="0" scaled="1"/>
          </a:gradFill>
          <a:ln>
            <a:noFill/>
          </a:ln>
          <a:effectLst/>
          <a:scene3d>
            <a:camera prst="orthographicFront"/>
            <a:lightRig rig="threePt" dir="t"/>
          </a:scene3d>
          <a:sp3d>
            <a:bevelT/>
          </a:sp3d>
          <a:extLst/>
        </p:spPr>
        <p:txBody>
          <a:bodyPr vert="horz" wrap="squar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ru-RU" sz="1700" b="0" i="0" u="none" strike="noStrike" cap="none" normalizeH="0" baseline="0" smtClean="0">
              <a:ln>
                <a:noFill/>
              </a:ln>
              <a:solidFill>
                <a:schemeClr val="bg1"/>
              </a:solidFill>
              <a:effectLst/>
              <a:latin typeface="Arial Narrow" pitchFamily="34" charset="0"/>
            </a:endParaRPr>
          </a:p>
        </p:txBody>
      </p:sp>
      <p:sp>
        <p:nvSpPr>
          <p:cNvPr id="22" name="TextBox 98"/>
          <p:cNvSpPr txBox="1">
            <a:spLocks noChangeArrowheads="1"/>
          </p:cNvSpPr>
          <p:nvPr/>
        </p:nvSpPr>
        <p:spPr bwMode="auto">
          <a:xfrm>
            <a:off x="6385561" y="2304975"/>
            <a:ext cx="1548202" cy="369332"/>
          </a:xfrm>
          <a:prstGeom prst="rect">
            <a:avLst/>
          </a:prstGeom>
          <a:noFill/>
          <a:ln w="9525">
            <a:noFill/>
            <a:miter lim="800000"/>
            <a:headEnd/>
            <a:tailEnd/>
          </a:ln>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ru-RU" sz="900" i="1" dirty="0">
                <a:solidFill>
                  <a:schemeClr val="tx1"/>
                </a:solidFill>
                <a:latin typeface="Times New Roman" pitchFamily="18" charset="0"/>
                <a:cs typeface="Times New Roman" pitchFamily="18" charset="0"/>
              </a:rPr>
              <a:t>Формирование </a:t>
            </a:r>
            <a:r>
              <a:rPr lang="ru-RU" sz="900" i="1" dirty="0" smtClean="0">
                <a:solidFill>
                  <a:schemeClr val="tx1"/>
                </a:solidFill>
                <a:latin typeface="Times New Roman" pitchFamily="18" charset="0"/>
                <a:cs typeface="Times New Roman" pitchFamily="18" charset="0"/>
              </a:rPr>
              <a:t>Плана </a:t>
            </a:r>
            <a:r>
              <a:rPr lang="ru-RU" sz="900" i="1" dirty="0">
                <a:solidFill>
                  <a:schemeClr val="tx1"/>
                </a:solidFill>
                <a:latin typeface="Times New Roman" pitchFamily="18" charset="0"/>
                <a:cs typeface="Times New Roman" pitchFamily="18" charset="0"/>
              </a:rPr>
              <a:t>ДО</a:t>
            </a:r>
          </a:p>
          <a:p>
            <a:r>
              <a:rPr lang="ru-RU" sz="900" i="1" dirty="0">
                <a:solidFill>
                  <a:schemeClr val="tx1"/>
                </a:solidFill>
                <a:latin typeface="Times New Roman" pitchFamily="18" charset="0"/>
                <a:cs typeface="Times New Roman" pitchFamily="18" charset="0"/>
              </a:rPr>
              <a:t>Сопровождение </a:t>
            </a:r>
            <a:r>
              <a:rPr lang="ru-RU" sz="900" i="1" dirty="0" smtClean="0">
                <a:solidFill>
                  <a:schemeClr val="tx1"/>
                </a:solidFill>
                <a:latin typeface="Times New Roman" pitchFamily="18" charset="0"/>
                <a:cs typeface="Times New Roman" pitchFamily="18" charset="0"/>
              </a:rPr>
              <a:t>ИУС</a:t>
            </a:r>
            <a:endParaRPr lang="ru-RU" sz="900" i="1" dirty="0">
              <a:solidFill>
                <a:schemeClr val="tx1"/>
              </a:solidFill>
              <a:latin typeface="Times New Roman" pitchFamily="18" charset="0"/>
              <a:cs typeface="Times New Roman" pitchFamily="18" charset="0"/>
            </a:endParaRPr>
          </a:p>
        </p:txBody>
      </p:sp>
      <p:pic>
        <p:nvPicPr>
          <p:cNvPr id="23" name="chart"/>
          <p:cNvPicPr>
            <a:picLocks noChangeAspect="1"/>
          </p:cNvPicPr>
          <p:nvPr/>
        </p:nvPicPr>
        <p:blipFill>
          <a:blip r:embed="rId6" cstate="print"/>
          <a:stretch>
            <a:fillRect/>
          </a:stretch>
        </p:blipFill>
        <p:spPr>
          <a:xfrm>
            <a:off x="5820762" y="2360900"/>
            <a:ext cx="595770" cy="222410"/>
          </a:xfrm>
          <a:prstGeom prst="rect">
            <a:avLst/>
          </a:prstGeom>
        </p:spPr>
      </p:pic>
      <p:sp>
        <p:nvSpPr>
          <p:cNvPr id="24" name="TextBox 64"/>
          <p:cNvSpPr txBox="1">
            <a:spLocks noChangeArrowheads="1"/>
          </p:cNvSpPr>
          <p:nvPr/>
        </p:nvSpPr>
        <p:spPr bwMode="auto">
          <a:xfrm>
            <a:off x="5784609" y="2054712"/>
            <a:ext cx="2035416" cy="246221"/>
          </a:xfrm>
          <a:prstGeom prst="rect">
            <a:avLst/>
          </a:prstGeom>
          <a:noFill/>
          <a:ln w="9525">
            <a:noFill/>
            <a:miter lim="800000"/>
            <a:headEnd/>
            <a:tailEnd/>
          </a:ln>
        </p:spPr>
        <p:txBody>
          <a:bodyPr wrap="square">
            <a:spAutoFit/>
          </a:bodyPr>
          <a:lstStyle/>
          <a:p>
            <a:pPr algn="ctr"/>
            <a:r>
              <a:rPr lang="ru-RU" sz="1000" b="1" dirty="0">
                <a:solidFill>
                  <a:schemeClr val="tx1"/>
                </a:solidFill>
                <a:latin typeface="Times New Roman" pitchFamily="18" charset="0"/>
                <a:cs typeface="Times New Roman" pitchFamily="18" charset="0"/>
              </a:rPr>
              <a:t>ИТЦ</a:t>
            </a:r>
          </a:p>
        </p:txBody>
      </p:sp>
      <p:sp>
        <p:nvSpPr>
          <p:cNvPr id="32" name="Скругленный прямоугольник 31"/>
          <p:cNvSpPr/>
          <p:nvPr/>
        </p:nvSpPr>
        <p:spPr bwMode="auto">
          <a:xfrm>
            <a:off x="3834175" y="3098523"/>
            <a:ext cx="3410074" cy="711091"/>
          </a:xfrm>
          <a:prstGeom prst="roundRect">
            <a:avLst/>
          </a:prstGeom>
          <a:gradFill>
            <a:gsLst>
              <a:gs pos="0">
                <a:schemeClr val="bg1">
                  <a:lumMod val="85000"/>
                </a:schemeClr>
              </a:gs>
              <a:gs pos="50000">
                <a:schemeClr val="bg1">
                  <a:lumMod val="95000"/>
                </a:schemeClr>
              </a:gs>
              <a:gs pos="100000">
                <a:schemeClr val="bg1">
                  <a:lumMod val="85000"/>
                </a:schemeClr>
              </a:gs>
            </a:gsLst>
            <a:lin ang="0" scaled="1"/>
          </a:gradFill>
          <a:ln>
            <a:noFill/>
          </a:ln>
          <a:effectLst/>
          <a:scene3d>
            <a:camera prst="orthographicFront"/>
            <a:lightRig rig="threePt" dir="t"/>
          </a:scene3d>
          <a:sp3d>
            <a:bevelT/>
          </a:sp3d>
          <a:extLst/>
        </p:spPr>
        <p:txBody>
          <a:bodyPr vert="horz" wrap="squar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ru-RU" sz="1700" b="0" i="0" u="none" strike="noStrike" cap="none" normalizeH="0" baseline="0" smtClean="0">
              <a:ln>
                <a:noFill/>
              </a:ln>
              <a:solidFill>
                <a:schemeClr val="bg1"/>
              </a:solidFill>
              <a:effectLst/>
              <a:latin typeface="Arial Narrow" pitchFamily="34" charset="0"/>
            </a:endParaRPr>
          </a:p>
        </p:txBody>
      </p:sp>
      <p:sp>
        <p:nvSpPr>
          <p:cNvPr id="33" name="TextBox 64"/>
          <p:cNvSpPr txBox="1">
            <a:spLocks noChangeArrowheads="1"/>
          </p:cNvSpPr>
          <p:nvPr/>
        </p:nvSpPr>
        <p:spPr bwMode="auto">
          <a:xfrm>
            <a:off x="3835838" y="3064548"/>
            <a:ext cx="3410074" cy="246221"/>
          </a:xfrm>
          <a:prstGeom prst="rect">
            <a:avLst/>
          </a:prstGeom>
          <a:noFill/>
          <a:ln w="9525">
            <a:noFill/>
            <a:miter lim="800000"/>
            <a:headEnd/>
            <a:tailEnd/>
          </a:ln>
        </p:spPr>
        <p:txBody>
          <a:bodyPr wrap="square">
            <a:spAutoFit/>
          </a:bodyPr>
          <a:lstStyle/>
          <a:p>
            <a:pPr algn="ctr"/>
            <a:r>
              <a:rPr lang="ru-RU" sz="1000" b="1" dirty="0">
                <a:solidFill>
                  <a:srgbClr val="000000"/>
                </a:solidFill>
                <a:latin typeface="Times New Roman" pitchFamily="18" charset="0"/>
                <a:cs typeface="Times New Roman" pitchFamily="18" charset="0"/>
              </a:rPr>
              <a:t>Главный </a:t>
            </a:r>
            <a:r>
              <a:rPr lang="ru-RU" sz="1000" b="1" dirty="0" smtClean="0">
                <a:solidFill>
                  <a:srgbClr val="000000"/>
                </a:solidFill>
                <a:latin typeface="Times New Roman" pitchFamily="18" charset="0"/>
                <a:cs typeface="Times New Roman" pitchFamily="18" charset="0"/>
              </a:rPr>
              <a:t>инженер</a:t>
            </a:r>
            <a:endParaRPr lang="ru-RU" sz="1000" b="1" dirty="0">
              <a:solidFill>
                <a:srgbClr val="000000"/>
              </a:solidFill>
              <a:latin typeface="Times New Roman" pitchFamily="18" charset="0"/>
              <a:cs typeface="Times New Roman" pitchFamily="18" charset="0"/>
            </a:endParaRPr>
          </a:p>
        </p:txBody>
      </p:sp>
      <p:sp>
        <p:nvSpPr>
          <p:cNvPr id="34" name="TextBox 98"/>
          <p:cNvSpPr txBox="1">
            <a:spLocks noChangeArrowheads="1"/>
          </p:cNvSpPr>
          <p:nvPr/>
        </p:nvSpPr>
        <p:spPr bwMode="auto">
          <a:xfrm>
            <a:off x="4594779" y="3213983"/>
            <a:ext cx="2651133" cy="584775"/>
          </a:xfrm>
          <a:prstGeom prst="rect">
            <a:avLst/>
          </a:prstGeom>
          <a:noFill/>
          <a:ln w="9525">
            <a:noFill/>
            <a:miter lim="800000"/>
            <a:headEnd/>
            <a:tailEnd/>
          </a:ln>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ru-RU" sz="800" i="1" dirty="0" smtClean="0">
                <a:solidFill>
                  <a:srgbClr val="000000"/>
                </a:solidFill>
                <a:latin typeface="Times New Roman" pitchFamily="18" charset="0"/>
                <a:cs typeface="Times New Roman" pitchFamily="18" charset="0"/>
              </a:rPr>
              <a:t>Контроль </a:t>
            </a:r>
            <a:r>
              <a:rPr lang="ru-RU" sz="800" i="1" dirty="0">
                <a:solidFill>
                  <a:srgbClr val="000000"/>
                </a:solidFill>
                <a:latin typeface="Times New Roman" pitchFamily="18" charset="0"/>
                <a:cs typeface="Times New Roman" pitchFamily="18" charset="0"/>
              </a:rPr>
              <a:t>за внесением, актуализацией объектов ДО служб</a:t>
            </a:r>
          </a:p>
          <a:p>
            <a:r>
              <a:rPr lang="ru-RU" sz="800" i="1" dirty="0">
                <a:solidFill>
                  <a:srgbClr val="000000"/>
                </a:solidFill>
                <a:latin typeface="Times New Roman" pitchFamily="18" charset="0"/>
                <a:cs typeface="Times New Roman" pitchFamily="18" charset="0"/>
              </a:rPr>
              <a:t>Согласование Плана </a:t>
            </a:r>
            <a:r>
              <a:rPr lang="ru-RU" sz="800" i="1" dirty="0" smtClean="0">
                <a:solidFill>
                  <a:srgbClr val="000000"/>
                </a:solidFill>
                <a:latin typeface="Times New Roman" pitchFamily="18" charset="0"/>
                <a:cs typeface="Times New Roman" pitchFamily="18" charset="0"/>
              </a:rPr>
              <a:t>ДО</a:t>
            </a:r>
          </a:p>
          <a:p>
            <a:r>
              <a:rPr lang="ru-RU" sz="800" i="1" dirty="0" smtClean="0">
                <a:solidFill>
                  <a:srgbClr val="000000"/>
                </a:solidFill>
                <a:latin typeface="Times New Roman" pitchFamily="18" charset="0"/>
                <a:cs typeface="Times New Roman" pitchFamily="18" charset="0"/>
              </a:rPr>
              <a:t>Оценка риска</a:t>
            </a:r>
            <a:endParaRPr lang="ru-RU" sz="800" i="1" dirty="0">
              <a:solidFill>
                <a:srgbClr val="000000"/>
              </a:solidFill>
              <a:latin typeface="Times New Roman" pitchFamily="18" charset="0"/>
              <a:cs typeface="Times New Roman" pitchFamily="18" charset="0"/>
            </a:endParaRPr>
          </a:p>
        </p:txBody>
      </p:sp>
      <p:sp>
        <p:nvSpPr>
          <p:cNvPr id="35" name="Скругленный прямоугольник 34"/>
          <p:cNvSpPr/>
          <p:nvPr/>
        </p:nvSpPr>
        <p:spPr bwMode="auto">
          <a:xfrm>
            <a:off x="2128369" y="3849510"/>
            <a:ext cx="1581174" cy="471031"/>
          </a:xfrm>
          <a:prstGeom prst="roundRect">
            <a:avLst/>
          </a:prstGeom>
          <a:gradFill>
            <a:gsLst>
              <a:gs pos="0">
                <a:schemeClr val="bg1">
                  <a:lumMod val="85000"/>
                </a:schemeClr>
              </a:gs>
              <a:gs pos="50000">
                <a:schemeClr val="bg1">
                  <a:lumMod val="95000"/>
                </a:schemeClr>
              </a:gs>
              <a:gs pos="100000">
                <a:schemeClr val="bg1">
                  <a:lumMod val="85000"/>
                </a:schemeClr>
              </a:gs>
            </a:gsLst>
            <a:lin ang="0" scaled="1"/>
          </a:gradFill>
          <a:ln>
            <a:noFill/>
          </a:ln>
          <a:effectLst/>
          <a:scene3d>
            <a:camera prst="orthographicFront"/>
            <a:lightRig rig="threePt" dir="t"/>
          </a:scene3d>
          <a:sp3d>
            <a:bevelT/>
          </a:sp3d>
          <a:extLst/>
        </p:spPr>
        <p:txBody>
          <a:bodyPr vert="horz" wrap="squar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ru-RU" sz="1700" b="0" i="0" u="none" strike="noStrike" cap="none" normalizeH="0" baseline="0" smtClean="0">
              <a:ln>
                <a:noFill/>
              </a:ln>
              <a:solidFill>
                <a:schemeClr val="bg1"/>
              </a:solidFill>
              <a:effectLst/>
              <a:latin typeface="Arial Narrow" pitchFamily="34" charset="0"/>
            </a:endParaRPr>
          </a:p>
        </p:txBody>
      </p:sp>
      <p:pic>
        <p:nvPicPr>
          <p:cNvPr id="40" name="chart"/>
          <p:cNvPicPr>
            <a:picLocks noChangeAspect="1"/>
          </p:cNvPicPr>
          <p:nvPr/>
        </p:nvPicPr>
        <p:blipFill>
          <a:blip r:embed="rId6" cstate="print"/>
          <a:stretch>
            <a:fillRect/>
          </a:stretch>
        </p:blipFill>
        <p:spPr>
          <a:xfrm>
            <a:off x="2185519" y="4033500"/>
            <a:ext cx="595770" cy="222410"/>
          </a:xfrm>
          <a:prstGeom prst="rect">
            <a:avLst/>
          </a:prstGeom>
        </p:spPr>
      </p:pic>
      <p:sp>
        <p:nvSpPr>
          <p:cNvPr id="41" name="TextBox 64"/>
          <p:cNvSpPr txBox="1">
            <a:spLocks noChangeArrowheads="1"/>
          </p:cNvSpPr>
          <p:nvPr/>
        </p:nvSpPr>
        <p:spPr bwMode="auto">
          <a:xfrm>
            <a:off x="2134893" y="3837855"/>
            <a:ext cx="1574651" cy="246221"/>
          </a:xfrm>
          <a:prstGeom prst="rect">
            <a:avLst/>
          </a:prstGeom>
          <a:noFill/>
          <a:ln w="9525">
            <a:noFill/>
            <a:miter lim="800000"/>
            <a:headEnd/>
            <a:tailEnd/>
          </a:ln>
        </p:spPr>
        <p:txBody>
          <a:bodyPr wrap="square">
            <a:spAutoFit/>
          </a:bodyPr>
          <a:lstStyle/>
          <a:p>
            <a:pPr algn="ctr"/>
            <a:r>
              <a:rPr lang="ru-RU" sz="1000" b="1" dirty="0">
                <a:solidFill>
                  <a:schemeClr val="tx1"/>
                </a:solidFill>
                <a:latin typeface="Times New Roman" pitchFamily="18" charset="0"/>
                <a:cs typeface="Times New Roman" pitchFamily="18" charset="0"/>
              </a:rPr>
              <a:t>Начальник ОПС</a:t>
            </a:r>
          </a:p>
        </p:txBody>
      </p:sp>
      <p:sp>
        <p:nvSpPr>
          <p:cNvPr id="42" name="Скругленный прямоугольник 41"/>
          <p:cNvSpPr/>
          <p:nvPr/>
        </p:nvSpPr>
        <p:spPr bwMode="auto">
          <a:xfrm>
            <a:off x="3890101" y="3849510"/>
            <a:ext cx="1581174" cy="471031"/>
          </a:xfrm>
          <a:prstGeom prst="roundRect">
            <a:avLst/>
          </a:prstGeom>
          <a:gradFill>
            <a:gsLst>
              <a:gs pos="0">
                <a:schemeClr val="bg1">
                  <a:lumMod val="85000"/>
                </a:schemeClr>
              </a:gs>
              <a:gs pos="50000">
                <a:schemeClr val="bg1">
                  <a:lumMod val="95000"/>
                </a:schemeClr>
              </a:gs>
              <a:gs pos="100000">
                <a:schemeClr val="bg1">
                  <a:lumMod val="85000"/>
                </a:schemeClr>
              </a:gs>
            </a:gsLst>
            <a:lin ang="0" scaled="1"/>
          </a:gradFill>
          <a:ln>
            <a:noFill/>
          </a:ln>
          <a:effectLst/>
          <a:scene3d>
            <a:camera prst="orthographicFront"/>
            <a:lightRig rig="threePt" dir="t"/>
          </a:scene3d>
          <a:sp3d>
            <a:bevelT/>
          </a:sp3d>
          <a:extLst/>
        </p:spPr>
        <p:txBody>
          <a:bodyPr vert="horz" wrap="squar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ru-RU" sz="1700" b="0" i="0" u="none" strike="noStrike" cap="none" normalizeH="0" baseline="0" smtClean="0">
              <a:ln>
                <a:noFill/>
              </a:ln>
              <a:solidFill>
                <a:schemeClr val="bg1"/>
              </a:solidFill>
              <a:effectLst/>
              <a:latin typeface="Arial Narrow" pitchFamily="34" charset="0"/>
            </a:endParaRPr>
          </a:p>
        </p:txBody>
      </p:sp>
      <p:pic>
        <p:nvPicPr>
          <p:cNvPr id="43" name="chart"/>
          <p:cNvPicPr>
            <a:picLocks noChangeAspect="1"/>
          </p:cNvPicPr>
          <p:nvPr/>
        </p:nvPicPr>
        <p:blipFill>
          <a:blip r:embed="rId6" cstate="print"/>
          <a:stretch>
            <a:fillRect/>
          </a:stretch>
        </p:blipFill>
        <p:spPr>
          <a:xfrm>
            <a:off x="3947251" y="4033500"/>
            <a:ext cx="595770" cy="222410"/>
          </a:xfrm>
          <a:prstGeom prst="rect">
            <a:avLst/>
          </a:prstGeom>
        </p:spPr>
      </p:pic>
      <p:sp>
        <p:nvSpPr>
          <p:cNvPr id="44" name="TextBox 64"/>
          <p:cNvSpPr txBox="1">
            <a:spLocks noChangeArrowheads="1"/>
          </p:cNvSpPr>
          <p:nvPr/>
        </p:nvSpPr>
        <p:spPr bwMode="auto">
          <a:xfrm>
            <a:off x="3896624" y="3837855"/>
            <a:ext cx="1574651" cy="246221"/>
          </a:xfrm>
          <a:prstGeom prst="rect">
            <a:avLst/>
          </a:prstGeom>
          <a:noFill/>
          <a:ln w="9525">
            <a:noFill/>
            <a:miter lim="800000"/>
            <a:headEnd/>
            <a:tailEnd/>
          </a:ln>
        </p:spPr>
        <p:txBody>
          <a:bodyPr wrap="square">
            <a:spAutoFit/>
          </a:bodyPr>
          <a:lstStyle/>
          <a:p>
            <a:pPr algn="ctr"/>
            <a:r>
              <a:rPr lang="ru-RU" sz="1000" b="1" dirty="0">
                <a:solidFill>
                  <a:srgbClr val="000000"/>
                </a:solidFill>
                <a:latin typeface="Times New Roman" pitchFamily="18" charset="0"/>
                <a:cs typeface="Times New Roman" pitchFamily="18" charset="0"/>
              </a:rPr>
              <a:t>Начальник ГКС</a:t>
            </a:r>
          </a:p>
        </p:txBody>
      </p:sp>
      <p:sp>
        <p:nvSpPr>
          <p:cNvPr id="45" name="Скругленный прямоугольник 44"/>
          <p:cNvSpPr/>
          <p:nvPr/>
        </p:nvSpPr>
        <p:spPr bwMode="auto">
          <a:xfrm>
            <a:off x="5643869" y="3849510"/>
            <a:ext cx="1581174" cy="471031"/>
          </a:xfrm>
          <a:prstGeom prst="roundRect">
            <a:avLst/>
          </a:prstGeom>
          <a:gradFill>
            <a:gsLst>
              <a:gs pos="0">
                <a:schemeClr val="bg1">
                  <a:lumMod val="85000"/>
                </a:schemeClr>
              </a:gs>
              <a:gs pos="50000">
                <a:schemeClr val="bg1">
                  <a:lumMod val="95000"/>
                </a:schemeClr>
              </a:gs>
              <a:gs pos="100000">
                <a:schemeClr val="bg1">
                  <a:lumMod val="85000"/>
                </a:schemeClr>
              </a:gs>
            </a:gsLst>
            <a:lin ang="0" scaled="1"/>
          </a:gradFill>
          <a:ln>
            <a:noFill/>
          </a:ln>
          <a:effectLst/>
          <a:scene3d>
            <a:camera prst="orthographicFront"/>
            <a:lightRig rig="threePt" dir="t"/>
          </a:scene3d>
          <a:sp3d>
            <a:bevelT/>
          </a:sp3d>
          <a:extLst/>
        </p:spPr>
        <p:txBody>
          <a:bodyPr vert="horz" wrap="squar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ru-RU" sz="1700" b="0" i="0" u="none" strike="noStrike" cap="none" normalizeH="0" baseline="0" smtClean="0">
              <a:ln>
                <a:noFill/>
              </a:ln>
              <a:solidFill>
                <a:schemeClr val="bg1"/>
              </a:solidFill>
              <a:effectLst/>
              <a:latin typeface="Arial Narrow" pitchFamily="34" charset="0"/>
            </a:endParaRPr>
          </a:p>
        </p:txBody>
      </p:sp>
      <p:pic>
        <p:nvPicPr>
          <p:cNvPr id="46" name="chart"/>
          <p:cNvPicPr>
            <a:picLocks noChangeAspect="1"/>
          </p:cNvPicPr>
          <p:nvPr/>
        </p:nvPicPr>
        <p:blipFill>
          <a:blip r:embed="rId6" cstate="print"/>
          <a:stretch>
            <a:fillRect/>
          </a:stretch>
        </p:blipFill>
        <p:spPr>
          <a:xfrm>
            <a:off x="5701019" y="4033500"/>
            <a:ext cx="595770" cy="222410"/>
          </a:xfrm>
          <a:prstGeom prst="rect">
            <a:avLst/>
          </a:prstGeom>
        </p:spPr>
      </p:pic>
      <p:sp>
        <p:nvSpPr>
          <p:cNvPr id="47" name="TextBox 64"/>
          <p:cNvSpPr txBox="1">
            <a:spLocks noChangeArrowheads="1"/>
          </p:cNvSpPr>
          <p:nvPr/>
        </p:nvSpPr>
        <p:spPr bwMode="auto">
          <a:xfrm>
            <a:off x="5650393" y="3837855"/>
            <a:ext cx="1574651" cy="246221"/>
          </a:xfrm>
          <a:prstGeom prst="rect">
            <a:avLst/>
          </a:prstGeom>
          <a:noFill/>
          <a:ln w="9525">
            <a:noFill/>
            <a:miter lim="800000"/>
            <a:headEnd/>
            <a:tailEnd/>
          </a:ln>
        </p:spPr>
        <p:txBody>
          <a:bodyPr wrap="square">
            <a:spAutoFit/>
          </a:bodyPr>
          <a:lstStyle/>
          <a:p>
            <a:pPr algn="ctr"/>
            <a:r>
              <a:rPr lang="ru-RU" sz="1000" b="1" dirty="0">
                <a:solidFill>
                  <a:schemeClr val="tx1"/>
                </a:solidFill>
                <a:latin typeface="Times New Roman" pitchFamily="18" charset="0"/>
                <a:cs typeface="Times New Roman" pitchFamily="18" charset="0"/>
              </a:rPr>
              <a:t>Начальник ЭВС</a:t>
            </a:r>
          </a:p>
        </p:txBody>
      </p:sp>
      <p:sp>
        <p:nvSpPr>
          <p:cNvPr id="48" name="Скругленный прямоугольник 47"/>
          <p:cNvSpPr/>
          <p:nvPr/>
        </p:nvSpPr>
        <p:spPr bwMode="auto">
          <a:xfrm>
            <a:off x="7405601" y="3849510"/>
            <a:ext cx="1581174" cy="471031"/>
          </a:xfrm>
          <a:prstGeom prst="roundRect">
            <a:avLst/>
          </a:prstGeom>
          <a:gradFill>
            <a:gsLst>
              <a:gs pos="0">
                <a:schemeClr val="bg1">
                  <a:lumMod val="85000"/>
                </a:schemeClr>
              </a:gs>
              <a:gs pos="50000">
                <a:schemeClr val="bg1">
                  <a:lumMod val="95000"/>
                </a:schemeClr>
              </a:gs>
              <a:gs pos="100000">
                <a:schemeClr val="bg1">
                  <a:lumMod val="85000"/>
                </a:schemeClr>
              </a:gs>
            </a:gsLst>
            <a:lin ang="0" scaled="1"/>
          </a:gradFill>
          <a:ln>
            <a:noFill/>
          </a:ln>
          <a:effectLst/>
          <a:scene3d>
            <a:camera prst="orthographicFront"/>
            <a:lightRig rig="threePt" dir="t"/>
          </a:scene3d>
          <a:sp3d>
            <a:bevelT/>
          </a:sp3d>
          <a:extLst/>
        </p:spPr>
        <p:txBody>
          <a:bodyPr vert="horz" wrap="squar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ru-RU" sz="1700" b="0" i="0" u="none" strike="noStrike" cap="none" normalizeH="0" baseline="0" smtClean="0">
              <a:ln>
                <a:noFill/>
              </a:ln>
              <a:solidFill>
                <a:schemeClr val="bg1"/>
              </a:solidFill>
              <a:effectLst/>
              <a:latin typeface="Arial Narrow" pitchFamily="34" charset="0"/>
            </a:endParaRPr>
          </a:p>
        </p:txBody>
      </p:sp>
      <p:pic>
        <p:nvPicPr>
          <p:cNvPr id="49" name="chart"/>
          <p:cNvPicPr>
            <a:picLocks noChangeAspect="1"/>
          </p:cNvPicPr>
          <p:nvPr/>
        </p:nvPicPr>
        <p:blipFill>
          <a:blip r:embed="rId6" cstate="print"/>
          <a:stretch>
            <a:fillRect/>
          </a:stretch>
        </p:blipFill>
        <p:spPr>
          <a:xfrm>
            <a:off x="7462751" y="4033500"/>
            <a:ext cx="595770" cy="222410"/>
          </a:xfrm>
          <a:prstGeom prst="rect">
            <a:avLst/>
          </a:prstGeom>
        </p:spPr>
      </p:pic>
      <p:sp>
        <p:nvSpPr>
          <p:cNvPr id="50" name="TextBox 64"/>
          <p:cNvSpPr txBox="1">
            <a:spLocks noChangeArrowheads="1"/>
          </p:cNvSpPr>
          <p:nvPr/>
        </p:nvSpPr>
        <p:spPr bwMode="auto">
          <a:xfrm>
            <a:off x="7412125" y="3837855"/>
            <a:ext cx="1574651" cy="246221"/>
          </a:xfrm>
          <a:prstGeom prst="rect">
            <a:avLst/>
          </a:prstGeom>
          <a:noFill/>
          <a:ln w="9525">
            <a:noFill/>
            <a:miter lim="800000"/>
            <a:headEnd/>
            <a:tailEnd/>
          </a:ln>
        </p:spPr>
        <p:txBody>
          <a:bodyPr wrap="square">
            <a:spAutoFit/>
          </a:bodyPr>
          <a:lstStyle/>
          <a:p>
            <a:r>
              <a:rPr lang="ru-RU" sz="1000" b="1" dirty="0" smtClean="0">
                <a:solidFill>
                  <a:schemeClr val="tx1"/>
                </a:solidFill>
                <a:latin typeface="Times New Roman" pitchFamily="18" charset="0"/>
                <a:cs typeface="Times New Roman" pitchFamily="18" charset="0"/>
              </a:rPr>
              <a:t>    и </a:t>
            </a:r>
            <a:r>
              <a:rPr lang="ru-RU" sz="1000" b="1" dirty="0">
                <a:solidFill>
                  <a:schemeClr val="tx1"/>
                </a:solidFill>
                <a:latin typeface="Times New Roman" pitchFamily="18" charset="0"/>
                <a:cs typeface="Times New Roman" pitchFamily="18" charset="0"/>
              </a:rPr>
              <a:t>т.д. </a:t>
            </a:r>
            <a:r>
              <a:rPr lang="ru-RU" sz="1000" b="1" dirty="0" smtClean="0">
                <a:solidFill>
                  <a:schemeClr val="tx1"/>
                </a:solidFill>
                <a:latin typeface="Times New Roman" pitchFamily="18" charset="0"/>
                <a:cs typeface="Times New Roman" pitchFamily="18" charset="0"/>
              </a:rPr>
              <a:t>(ГС</a:t>
            </a:r>
            <a:r>
              <a:rPr lang="ru-RU" sz="1000" b="1" dirty="0">
                <a:solidFill>
                  <a:schemeClr val="tx1"/>
                </a:solidFill>
                <a:latin typeface="Times New Roman" pitchFamily="18" charset="0"/>
                <a:cs typeface="Times New Roman" pitchFamily="18" charset="0"/>
              </a:rPr>
              <a:t>, </a:t>
            </a:r>
            <a:r>
              <a:rPr lang="ru-RU" sz="1000" b="1" dirty="0" smtClean="0">
                <a:solidFill>
                  <a:schemeClr val="tx1"/>
                </a:solidFill>
                <a:latin typeface="Times New Roman" pitchFamily="18" charset="0"/>
                <a:cs typeface="Times New Roman" pitchFamily="18" charset="0"/>
              </a:rPr>
              <a:t>ЭХЗ …)</a:t>
            </a:r>
            <a:endParaRPr lang="ru-RU" sz="1000" b="1" dirty="0">
              <a:solidFill>
                <a:schemeClr val="tx1"/>
              </a:solidFill>
              <a:latin typeface="Times New Roman" pitchFamily="18" charset="0"/>
              <a:cs typeface="Times New Roman" pitchFamily="18" charset="0"/>
            </a:endParaRPr>
          </a:p>
        </p:txBody>
      </p:sp>
      <p:sp>
        <p:nvSpPr>
          <p:cNvPr id="51" name="Скругленный прямоугольник 50"/>
          <p:cNvSpPr/>
          <p:nvPr/>
        </p:nvSpPr>
        <p:spPr bwMode="auto">
          <a:xfrm>
            <a:off x="2147420" y="4357351"/>
            <a:ext cx="6851883" cy="250077"/>
          </a:xfrm>
          <a:prstGeom prst="roundRect">
            <a:avLst/>
          </a:prstGeom>
          <a:gradFill>
            <a:gsLst>
              <a:gs pos="0">
                <a:schemeClr val="bg1">
                  <a:lumMod val="85000"/>
                </a:schemeClr>
              </a:gs>
              <a:gs pos="50000">
                <a:schemeClr val="bg1">
                  <a:lumMod val="95000"/>
                </a:schemeClr>
              </a:gs>
              <a:gs pos="100000">
                <a:schemeClr val="bg1">
                  <a:lumMod val="85000"/>
                </a:schemeClr>
              </a:gs>
            </a:gsLst>
            <a:lin ang="0" scaled="1"/>
          </a:gradFill>
          <a:ln>
            <a:noFill/>
          </a:ln>
          <a:effectLst/>
          <a:scene3d>
            <a:camera prst="orthographicFront"/>
            <a:lightRig rig="threePt" dir="t"/>
          </a:scene3d>
          <a:sp3d>
            <a:bevelT/>
          </a:sp3d>
          <a:extLst/>
        </p:spPr>
        <p:txBody>
          <a:bodyPr vert="horz" wrap="squar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ru-RU" sz="1700" b="0" i="0" u="none" strike="noStrike" cap="none" normalizeH="0" baseline="0" smtClean="0">
              <a:ln>
                <a:noFill/>
              </a:ln>
              <a:solidFill>
                <a:schemeClr val="bg1"/>
              </a:solidFill>
              <a:effectLst/>
              <a:latin typeface="Arial Narrow" pitchFamily="34" charset="0"/>
            </a:endParaRPr>
          </a:p>
        </p:txBody>
      </p:sp>
      <p:sp>
        <p:nvSpPr>
          <p:cNvPr id="52" name="TextBox 98"/>
          <p:cNvSpPr txBox="1">
            <a:spLocks noChangeArrowheads="1"/>
          </p:cNvSpPr>
          <p:nvPr/>
        </p:nvSpPr>
        <p:spPr bwMode="auto">
          <a:xfrm>
            <a:off x="2320887" y="4324490"/>
            <a:ext cx="6431497" cy="246221"/>
          </a:xfrm>
          <a:prstGeom prst="rect">
            <a:avLst/>
          </a:prstGeom>
          <a:noFill/>
          <a:ln w="9525">
            <a:noFill/>
            <a:miter lim="800000"/>
            <a:headEnd/>
            <a:tailEnd/>
          </a:ln>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ru-RU" sz="1000" i="1" dirty="0">
                <a:solidFill>
                  <a:schemeClr val="tx1"/>
                </a:solidFill>
                <a:latin typeface="Times New Roman" pitchFamily="18" charset="0"/>
                <a:cs typeface="Times New Roman" pitchFamily="18" charset="0"/>
              </a:rPr>
              <a:t>Внесение, актуализация объектов </a:t>
            </a:r>
            <a:r>
              <a:rPr lang="ru-RU" sz="1000" i="1" dirty="0" smtClean="0">
                <a:solidFill>
                  <a:schemeClr val="tx1"/>
                </a:solidFill>
                <a:latin typeface="Times New Roman" pitchFamily="18" charset="0"/>
                <a:cs typeface="Times New Roman" pitchFamily="18" charset="0"/>
              </a:rPr>
              <a:t>ДО, корректировка </a:t>
            </a:r>
            <a:r>
              <a:rPr lang="ru-RU" sz="1000" i="1" dirty="0">
                <a:solidFill>
                  <a:schemeClr val="tx1"/>
                </a:solidFill>
                <a:latin typeface="Times New Roman" pitchFamily="18" charset="0"/>
                <a:cs typeface="Times New Roman" pitchFamily="18" charset="0"/>
              </a:rPr>
              <a:t>и согласование Плана ДО</a:t>
            </a:r>
            <a:endParaRPr lang="ru-RU" sz="1000" i="1" dirty="0">
              <a:solidFill>
                <a:srgbClr val="000000"/>
              </a:solidFill>
              <a:latin typeface="Times New Roman" pitchFamily="18" charset="0"/>
              <a:cs typeface="Times New Roman" pitchFamily="18" charset="0"/>
            </a:endParaRPr>
          </a:p>
        </p:txBody>
      </p:sp>
      <p:pic>
        <p:nvPicPr>
          <p:cNvPr id="54" name="Picture 8"/>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920751" y="3190729"/>
            <a:ext cx="607535" cy="2581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224133657"/>
      </p:ext>
    </p:extLst>
  </p:cSld>
  <p:clrMapOvr>
    <a:masterClrMapping/>
  </p:clrMapOvr>
  <p:timing>
    <p:tnLst>
      <p:par>
        <p:cTn id="1" dur="indefinite" restart="never" nodeType="tmRoot"/>
      </p:par>
    </p:tnLst>
  </p:timing>
</p:sld>
</file>

<file path=ppt/theme/theme1.xml><?xml version="1.0" encoding="utf-8"?>
<a:theme xmlns:a="http://schemas.openxmlformats.org/drawingml/2006/main" name="3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9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5_Специальное оформление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5_Специальное оформление">
    <a:majorFont>
      <a:latin typeface="Arial Narrow"/>
      <a:ea typeface=""/>
      <a:cs typeface=""/>
    </a:majorFont>
    <a:minorFont>
      <a:latin typeface="Arial Narrow"/>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_x041e__x043f__x0438__x0441__x0430__x043d__x0438__x0435__x0020__x0434__x043e__x043a__x0443__x043c__x0435__x043d__x0442__x0430_ xmlns="d39f7218-c32e-473c-94fe-30ac63b95190" xsi:nil="true"/>
    <Project xmlns="ca134654-2a96-4d7b-8f0f-0f76e54dd28e" xsi:nil="true"/>
    <Subject1 xmlns="ca134654-2a96-4d7b-8f0f-0f76e54dd28e" xsi:nil="true"/>
    <Department1 xmlns="ca134654-2a96-4d7b-8f0f-0f76e54dd28e" xsi:nil="true"/>
    <DocumentType xmlns="ca134654-2a96-4d7b-8f0f-0f76e54dd28e" xsi:nil="true"/>
    <TitleImage xmlns="d39f7218-c32e-473c-94fe-30ac63b95190">
      <Url xsi:nil="true"/>
      <Description xsi:nil="true"/>
    </TitleImage>
  </documentManagement>
</p:properties>
</file>

<file path=customXml/item3.xml><?xml version="1.0" encoding="utf-8"?>
<ct:contentTypeSchema xmlns:ct="http://schemas.microsoft.com/office/2006/metadata/contentType" xmlns:ma="http://schemas.microsoft.com/office/2006/metadata/properties/metaAttributes" ct:_="" ma:_="" ma:contentTypeName="Документ" ma:contentTypeID="0x010100BBCA9837329CC4488FBB692181486F7F" ma:contentTypeVersion="4" ma:contentTypeDescription="Создание документа." ma:contentTypeScope="" ma:versionID="69e9fdafc8a7c138f75bdb45cffc0c52">
  <xsd:schema xmlns:xsd="http://www.w3.org/2001/XMLSchema" xmlns:p="http://schemas.microsoft.com/office/2006/metadata/properties" xmlns:ns2="d39f7218-c32e-473c-94fe-30ac63b95190" xmlns:ns3="ca134654-2a96-4d7b-8f0f-0f76e54dd28e" targetNamespace="http://schemas.microsoft.com/office/2006/metadata/properties" ma:root="true" ma:fieldsID="1f3cf87aa6f999efe22a6801fb577317" ns2:_="" ns3:_="">
    <xsd:import namespace="d39f7218-c32e-473c-94fe-30ac63b95190"/>
    <xsd:import namespace="ca134654-2a96-4d7b-8f0f-0f76e54dd28e"/>
    <xsd:element name="properties">
      <xsd:complexType>
        <xsd:sequence>
          <xsd:element name="documentManagement">
            <xsd:complexType>
              <xsd:all>
                <xsd:element ref="ns2:_x041e__x043f__x0438__x0441__x0430__x043d__x0438__x0435__x0020__x0434__x043e__x043a__x0443__x043c__x0435__x043d__x0442__x0430_" minOccurs="0"/>
                <xsd:element ref="ns3:Project" minOccurs="0"/>
                <xsd:element ref="ns3:Department1" minOccurs="0"/>
                <xsd:element ref="ns3:Subject1" minOccurs="0"/>
                <xsd:element ref="ns3:DocumentType" minOccurs="0"/>
                <xsd:element ref="ns2:TitleImage" minOccurs="0"/>
              </xsd:all>
            </xsd:complexType>
          </xsd:element>
        </xsd:sequence>
      </xsd:complexType>
    </xsd:element>
  </xsd:schema>
  <xsd:schema xmlns:xsd="http://www.w3.org/2001/XMLSchema" xmlns:dms="http://schemas.microsoft.com/office/2006/documentManagement/types" targetNamespace="d39f7218-c32e-473c-94fe-30ac63b95190" elementFormDefault="qualified">
    <xsd:import namespace="http://schemas.microsoft.com/office/2006/documentManagement/types"/>
    <xsd:element name="_x041e__x043f__x0438__x0441__x0430__x043d__x0438__x0435__x0020__x0434__x043e__x043a__x0443__x043c__x0435__x043d__x0442__x0430_" ma:index="1" nillable="true" ma:displayName="Описание документа" ma:description="Описание документа" ma:internalName="_x041e__x043f__x0438__x0441__x0430__x043d__x0438__x0435__x0020__x0434__x043e__x043a__x0443__x043c__x0435__x043d__x0442__x0430_">
      <xsd:simpleType>
        <xsd:restriction base="dms:Text">
          <xsd:maxLength value="255"/>
        </xsd:restriction>
      </xsd:simpleType>
    </xsd:element>
    <xsd:element name="TitleImage" ma:index="13" nillable="true" ma:displayName="Заглавное изображение" ma:description="Это изображение будет отображено на странице раздела &quot;Книга фирменного стиля&quot;." ma:format="Image" ma:internalName="TitleImag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dms="http://schemas.microsoft.com/office/2006/documentManagement/types" targetNamespace="ca134654-2a96-4d7b-8f0f-0f76e54dd28e" elementFormDefault="qualified">
    <xsd:import namespace="http://schemas.microsoft.com/office/2006/documentManagement/types"/>
    <xsd:element name="Project" ma:index="3" nillable="true" ma:displayName="Проект" ma:list="{c6c5b65e-9586-4ca0-b665-5e986a839b33}" ma:internalName="Project" ma:showField="LinkTitleNoMenu" ma:web="ca134654-2a96-4d7b-8f0f-0f76e54dd28e">
      <xsd:simpleType>
        <xsd:restriction base="dms:Lookup"/>
      </xsd:simpleType>
    </xsd:element>
    <xsd:element name="Department1" ma:index="4" nillable="true" ma:displayName="Структурный классификатор" ma:list="{e43c5aa8-5965-49bf-9da8-c02776bff772}" ma:internalName="Department1" ma:showField="LinkTitleNoMenu" ma:web="ca134654-2a96-4d7b-8f0f-0f76e54dd28e">
      <xsd:simpleType>
        <xsd:restriction base="dms:Lookup"/>
      </xsd:simpleType>
    </xsd:element>
    <xsd:element name="Subject1" ma:index="5" nillable="true" ma:displayName="Тематика" ma:list="{49d624bb-f3dc-44b0-b84e-2a8b833b0d80}" ma:internalName="Subject1" ma:readOnly="false" ma:showField="LinkTitleNoMenu" ma:web="ca134654-2a96-4d7b-8f0f-0f76e54dd28e">
      <xsd:simpleType>
        <xsd:restriction base="dms:Lookup"/>
      </xsd:simpleType>
    </xsd:element>
    <xsd:element name="DocumentType" ma:index="6" nillable="true" ma:displayName="Тип документа" ma:list="{78d94d72-a03a-4f38-93b9-ba73e9ec09b9}" ma:internalName="DocumentType" ma:showField="LinkTitleNoMenu" ma:web="ca134654-2a96-4d7b-8f0f-0f76e54dd28e">
      <xsd:simpleType>
        <xsd:restriction base="dms:Lookup"/>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9" ma:displayName="Тип содержимого"/>
        <xsd:element ref="dc:title" minOccurs="0" maxOccurs="1" ma:index="2" ma:displayName="Название"/>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5E5C049D-D2C4-4E6E-88FB-FD38285B2D22}">
  <ds:schemaRefs>
    <ds:schemaRef ds:uri="http://schemas.microsoft.com/sharepoint/v3/contenttype/forms"/>
  </ds:schemaRefs>
</ds:datastoreItem>
</file>

<file path=customXml/itemProps2.xml><?xml version="1.0" encoding="utf-8"?>
<ds:datastoreItem xmlns:ds="http://schemas.openxmlformats.org/officeDocument/2006/customXml" ds:itemID="{DE08969A-B7E7-421E-918F-D25206A027D0}">
  <ds:schemaRefs>
    <ds:schemaRef ds:uri="http://purl.org/dc/terms/"/>
    <ds:schemaRef ds:uri="http://schemas.openxmlformats.org/package/2006/metadata/core-properties"/>
    <ds:schemaRef ds:uri="http://schemas.microsoft.com/office/2006/documentManagement/types"/>
    <ds:schemaRef ds:uri="d39f7218-c32e-473c-94fe-30ac63b95190"/>
    <ds:schemaRef ds:uri="http://purl.org/dc/elements/1.1/"/>
    <ds:schemaRef ds:uri="http://schemas.microsoft.com/office/2006/metadata/properties"/>
    <ds:schemaRef ds:uri="ca134654-2a96-4d7b-8f0f-0f76e54dd28e"/>
    <ds:schemaRef ds:uri="http://www.w3.org/XML/1998/namespace"/>
    <ds:schemaRef ds:uri="http://purl.org/dc/dcmitype/"/>
  </ds:schemaRefs>
</ds:datastoreItem>
</file>

<file path=customXml/itemProps3.xml><?xml version="1.0" encoding="utf-8"?>
<ds:datastoreItem xmlns:ds="http://schemas.openxmlformats.org/officeDocument/2006/customXml" ds:itemID="{1A5917E6-61CA-4766-A751-AA3F84D19B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39f7218-c32e-473c-94fe-30ac63b95190"/>
    <ds:schemaRef ds:uri="ca134654-2a96-4d7b-8f0f-0f76e54dd28e"/>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otalTime>8756</TotalTime>
  <Words>608</Words>
  <Application>Microsoft Office PowerPoint</Application>
  <PresentationFormat>Экран (16:9)</PresentationFormat>
  <Paragraphs>95</Paragraphs>
  <Slides>13</Slides>
  <Notes>8</Notes>
  <HiddenSlides>0</HiddenSlides>
  <MMClips>0</MMClips>
  <ScaleCrop>false</ScaleCrop>
  <HeadingPairs>
    <vt:vector size="6" baseType="variant">
      <vt:variant>
        <vt:lpstr>Тема</vt:lpstr>
      </vt:variant>
      <vt:variant>
        <vt:i4>3</vt:i4>
      </vt:variant>
      <vt:variant>
        <vt:lpstr>Внедренные серверы OLE</vt:lpstr>
      </vt:variant>
      <vt:variant>
        <vt:i4>1</vt:i4>
      </vt:variant>
      <vt:variant>
        <vt:lpstr>Заголовки слайдов</vt:lpstr>
      </vt:variant>
      <vt:variant>
        <vt:i4>13</vt:i4>
      </vt:variant>
    </vt:vector>
  </HeadingPairs>
  <TitlesOfParts>
    <vt:vector size="17" baseType="lpstr">
      <vt:lpstr>3_Тема Office</vt:lpstr>
      <vt:lpstr>5_Тема Office</vt:lpstr>
      <vt:lpstr>9_Тема Office</vt:lpstr>
      <vt:lpstr>Лист Microsoft Office Excel 97-2003</vt:lpstr>
      <vt:lpstr>Слайд 1</vt:lpstr>
      <vt:lpstr>Слайд 2</vt:lpstr>
      <vt:lpstr>Год ввода и срок эксплуатации объектов ПХГ</vt:lpstr>
      <vt:lpstr>Оборудование, эксплуатируемое на ПХГ</vt:lpstr>
      <vt:lpstr>Слайд 5</vt:lpstr>
      <vt:lpstr>Слайд 6</vt:lpstr>
      <vt:lpstr>Нормативно-техническая документация в области диагностического обслуживания объектов ПХГ</vt:lpstr>
      <vt:lpstr>Аппаратура МИД-Газпром в исполнения МИД-К-ГК. Магнитоимпульсная аппаратура, применяемая  при ЭПБ скважин ПХГ </vt:lpstr>
      <vt:lpstr>Слайд 9</vt:lpstr>
      <vt:lpstr>Слайд 10</vt:lpstr>
      <vt:lpstr>Слайд 11</vt:lpstr>
      <vt:lpstr>Федеральные нормы и правила в области ПБ  «Правила безопасности опасных производственных объектов подземного хранения газа» </vt:lpstr>
      <vt:lpstr>Слайд 13</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julia</dc:creator>
  <cp:lastModifiedBy>AFV</cp:lastModifiedBy>
  <cp:revision>224</cp:revision>
  <cp:lastPrinted>2017-09-27T13:02:24Z</cp:lastPrinted>
  <dcterms:created xsi:type="dcterms:W3CDTF">2016-02-05T10:31:15Z</dcterms:created>
  <dcterms:modified xsi:type="dcterms:W3CDTF">2017-10-02T06:22:42Z</dcterms:modified>
</cp:coreProperties>
</file>