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0" r:id="rId2"/>
    <p:sldId id="307" r:id="rId3"/>
    <p:sldId id="283" r:id="rId4"/>
    <p:sldId id="299" r:id="rId5"/>
    <p:sldId id="284" r:id="rId6"/>
    <p:sldId id="285" r:id="rId7"/>
    <p:sldId id="286" r:id="rId8"/>
    <p:sldId id="287" r:id="rId9"/>
    <p:sldId id="302" r:id="rId10"/>
    <p:sldId id="311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303" r:id="rId20"/>
    <p:sldId id="296" r:id="rId21"/>
    <p:sldId id="297" r:id="rId22"/>
    <p:sldId id="298" r:id="rId23"/>
    <p:sldId id="305" r:id="rId2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есняк Роман Николаевич" initials="ЛРН" lastIdx="2" clrIdx="0">
    <p:extLst/>
  </p:cmAuthor>
  <p:cmAuthor id="2" name="Ижов Антон Александрович" initials="ИАА" lastIdx="1" clrIdx="1">
    <p:extLst/>
  </p:cmAuthor>
  <p:cmAuthor id="3" name="Корчагин Роман Михайлович" initials="КРМ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64"/>
    <a:srgbClr val="1F4E79"/>
    <a:srgbClr val="FA820A"/>
    <a:srgbClr val="0070C0"/>
    <a:srgbClr val="4472C4"/>
    <a:srgbClr val="C20299"/>
    <a:srgbClr val="53E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71" autoAdjust="0"/>
    <p:restoredTop sz="95332" autoAdjust="0"/>
  </p:normalViewPr>
  <p:slideViewPr>
    <p:cSldViewPr snapToGrid="0">
      <p:cViewPr varScale="1">
        <p:scale>
          <a:sx n="115" d="100"/>
          <a:sy n="115" d="100"/>
        </p:scale>
        <p:origin x="52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0" i="0" u="none" strike="noStrike" kern="1200" cap="none" spc="2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Уровень качества выпускаемой </a:t>
            </a:r>
            <a:r>
              <a:rPr lang="ru-RU" sz="1600" dirty="0">
                <a:solidFill>
                  <a:srgbClr val="203864"/>
                </a:solidFill>
              </a:rPr>
              <a:t>продукции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2014-2019г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1.8595129557903441E-2"/>
          <c:y val="1.8187416312823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600" b="0" i="0" u="none" strike="noStrike" kern="1200" cap="none" spc="2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5862357279979497E-2"/>
          <c:y val="0.13698275059610332"/>
          <c:w val="0.96106856992614254"/>
          <c:h val="0.70740234638242061"/>
        </c:manualLayout>
      </c:layout>
      <c:lineChart>
        <c:grouping val="standard"/>
        <c:varyColors val="0"/>
        <c:ser>
          <c:idx val="0"/>
          <c:order val="0"/>
          <c:tx>
            <c:strRef>
              <c:f>'динамика 2014-2019'!$A$3</c:f>
              <c:strCache>
                <c:ptCount val="1"/>
                <c:pt idx="0">
                  <c:v>Входной контроль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dLbls>
            <c:dLbl>
              <c:idx val="4"/>
              <c:layout>
                <c:manualLayout>
                  <c:x val="-9.0504186648312796E-3"/>
                  <c:y val="2.10974029228753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D3-4408-8267-0034FC174516}"/>
                </c:ext>
              </c:extLst>
            </c:dLbl>
            <c:dLbl>
              <c:idx val="5"/>
              <c:layout>
                <c:manualLayout>
                  <c:x val="-3.9523140062556611E-2"/>
                  <c:y val="2.62938075836820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D3-4408-8267-0034FC1745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'динамика 2014-2019'!$B$2:$G$2</c:f>
              <c:strCache>
                <c:ptCount val="6"/>
                <c:pt idx="0">
                  <c:v>2014г</c:v>
                </c:pt>
                <c:pt idx="1">
                  <c:v>2015г</c:v>
                </c:pt>
                <c:pt idx="2">
                  <c:v>2016г</c:v>
                </c:pt>
                <c:pt idx="3">
                  <c:v>2017г</c:v>
                </c:pt>
                <c:pt idx="4">
                  <c:v>2018г</c:v>
                </c:pt>
                <c:pt idx="5">
                  <c:v>2019г - I кв</c:v>
                </c:pt>
              </c:strCache>
            </c:strRef>
          </c:cat>
          <c:val>
            <c:numRef>
              <c:f>'динамика 2014-2019'!$B$3:$G$3</c:f>
              <c:numCache>
                <c:formatCode>General</c:formatCode>
                <c:ptCount val="6"/>
                <c:pt idx="0">
                  <c:v>90.7</c:v>
                </c:pt>
                <c:pt idx="1">
                  <c:v>92.95</c:v>
                </c:pt>
                <c:pt idx="2">
                  <c:v>94.8</c:v>
                </c:pt>
                <c:pt idx="3">
                  <c:v>96.2</c:v>
                </c:pt>
                <c:pt idx="4">
                  <c:v>98</c:v>
                </c:pt>
                <c:pt idx="5">
                  <c:v>98.5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D3-4408-8267-0034FC174516}"/>
            </c:ext>
          </c:extLst>
        </c:ser>
        <c:ser>
          <c:idx val="1"/>
          <c:order val="1"/>
          <c:tx>
            <c:strRef>
              <c:f>'динамика 2014-2019'!$A$4</c:f>
              <c:strCache>
                <c:ptCount val="1"/>
                <c:pt idx="0">
                  <c:v>Операционный контроль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8235855258475228E-2"/>
                  <c:y val="3.14902122444887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D3-4408-8267-0034FC174516}"/>
                </c:ext>
              </c:extLst>
            </c:dLbl>
            <c:dLbl>
              <c:idx val="1"/>
              <c:layout>
                <c:manualLayout>
                  <c:x val="-3.9523140062556646E-2"/>
                  <c:y val="3.66866169052955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D3-4408-8267-0034FC174516}"/>
                </c:ext>
              </c:extLst>
            </c:dLbl>
            <c:dLbl>
              <c:idx val="2"/>
              <c:layout>
                <c:manualLayout>
                  <c:x val="-4.3879497660515916E-2"/>
                  <c:y val="3.66866169052955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D3-4408-8267-0034FC174516}"/>
                </c:ext>
              </c:extLst>
            </c:dLbl>
            <c:dLbl>
              <c:idx val="4"/>
              <c:layout>
                <c:manualLayout>
                  <c:x val="-3.7344961263576955E-2"/>
                  <c:y val="3.40884145748921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4D3-4408-8267-0034FC174516}"/>
                </c:ext>
              </c:extLst>
            </c:dLbl>
            <c:dLbl>
              <c:idx val="5"/>
              <c:layout>
                <c:manualLayout>
                  <c:x val="-2.8654027855648145E-2"/>
                  <c:y val="2.88920099140854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D3-4408-8267-0034FC1745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'динамика 2014-2019'!$B$2:$G$2</c:f>
              <c:strCache>
                <c:ptCount val="6"/>
                <c:pt idx="0">
                  <c:v>2014г</c:v>
                </c:pt>
                <c:pt idx="1">
                  <c:v>2015г</c:v>
                </c:pt>
                <c:pt idx="2">
                  <c:v>2016г</c:v>
                </c:pt>
                <c:pt idx="3">
                  <c:v>2017г</c:v>
                </c:pt>
                <c:pt idx="4">
                  <c:v>2018г</c:v>
                </c:pt>
                <c:pt idx="5">
                  <c:v>2019г - I кв</c:v>
                </c:pt>
              </c:strCache>
            </c:strRef>
          </c:cat>
          <c:val>
            <c:numRef>
              <c:f>'динамика 2014-2019'!$B$4:$G$4</c:f>
              <c:numCache>
                <c:formatCode>General</c:formatCode>
                <c:ptCount val="6"/>
                <c:pt idx="0">
                  <c:v>89.1</c:v>
                </c:pt>
                <c:pt idx="1">
                  <c:v>90.9</c:v>
                </c:pt>
                <c:pt idx="2">
                  <c:v>92.6</c:v>
                </c:pt>
                <c:pt idx="3">
                  <c:v>91.8</c:v>
                </c:pt>
                <c:pt idx="4">
                  <c:v>94.5</c:v>
                </c:pt>
                <c:pt idx="5">
                  <c:v>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4D3-4408-8267-0034FC174516}"/>
            </c:ext>
          </c:extLst>
        </c:ser>
        <c:ser>
          <c:idx val="2"/>
          <c:order val="2"/>
          <c:tx>
            <c:strRef>
              <c:f>'динамика 2014-2019'!$A$5</c:f>
              <c:strCache>
                <c:ptCount val="1"/>
                <c:pt idx="0">
                  <c:v>Приемо-сдаточные испытания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'динамика 2014-2019'!$B$2:$G$2</c:f>
              <c:strCache>
                <c:ptCount val="6"/>
                <c:pt idx="0">
                  <c:v>2014г</c:v>
                </c:pt>
                <c:pt idx="1">
                  <c:v>2015г</c:v>
                </c:pt>
                <c:pt idx="2">
                  <c:v>2016г</c:v>
                </c:pt>
                <c:pt idx="3">
                  <c:v>2017г</c:v>
                </c:pt>
                <c:pt idx="4">
                  <c:v>2018г</c:v>
                </c:pt>
                <c:pt idx="5">
                  <c:v>2019г - I кв</c:v>
                </c:pt>
              </c:strCache>
            </c:strRef>
          </c:cat>
          <c:val>
            <c:numRef>
              <c:f>'динамика 2014-2019'!$B$5:$G$5</c:f>
              <c:numCache>
                <c:formatCode>General</c:formatCode>
                <c:ptCount val="6"/>
                <c:pt idx="0">
                  <c:v>97</c:v>
                </c:pt>
                <c:pt idx="1">
                  <c:v>98.7</c:v>
                </c:pt>
                <c:pt idx="2">
                  <c:v>98.5</c:v>
                </c:pt>
                <c:pt idx="3">
                  <c:v>99</c:v>
                </c:pt>
                <c:pt idx="4">
                  <c:v>99.4</c:v>
                </c:pt>
                <c:pt idx="5">
                  <c:v>99.8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4D3-4408-8267-0034FC17451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14689024"/>
        <c:axId val="85747392"/>
      </c:lineChart>
      <c:catAx>
        <c:axId val="11468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85747392"/>
        <c:crosses val="autoZero"/>
        <c:auto val="1"/>
        <c:lblAlgn val="ctr"/>
        <c:lblOffset val="100"/>
        <c:noMultiLvlLbl val="0"/>
      </c:catAx>
      <c:valAx>
        <c:axId val="857473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468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948814513325388"/>
          <c:y val="0.60796572587908093"/>
          <c:w val="0.38913181394785645"/>
          <c:h val="0.119446521528765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0" i="0" u="none" strike="noStrike" kern="1200" spc="0" baseline="0">
                <a:solidFill>
                  <a:srgbClr val="2038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dirty="0" smtClean="0">
                <a:solidFill>
                  <a:srgbClr val="203864"/>
                </a:solidFill>
              </a:rPr>
              <a:t>Преимущества </a:t>
            </a:r>
            <a:r>
              <a:rPr lang="ru-RU" sz="1600" dirty="0">
                <a:solidFill>
                  <a:srgbClr val="203864"/>
                </a:solidFill>
              </a:rPr>
              <a:t>внедрения автоматизированного производства </a:t>
            </a:r>
          </a:p>
        </c:rich>
      </c:tx>
      <c:layout>
        <c:manualLayout>
          <c:xMode val="edge"/>
          <c:yMode val="edge"/>
          <c:x val="1.7708507417882918E-2"/>
          <c:y val="2.34940983300690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600" b="0" i="0" u="none" strike="noStrike" kern="1200" spc="0" baseline="0">
              <a:solidFill>
                <a:srgbClr val="20386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53086236898611316"/>
          <c:y val="0.18520009228502965"/>
          <c:w val="0.40702225721294166"/>
          <c:h val="0.679041282222790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FF-464B-9201-966FB11F34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FF-464B-9201-966FB11F343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FF-464B-9201-966FB11F34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FF-464B-9201-966FB11F343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FF-464B-9201-966FB11F3436}"/>
              </c:ext>
            </c:extLst>
          </c:dPt>
          <c:dLbls>
            <c:dLbl>
              <c:idx val="0"/>
              <c:layout>
                <c:manualLayout>
                  <c:x val="-0.13323984580498147"/>
                  <c:y val="-0.166819197717504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FF-464B-9201-966FB11F3436}"/>
                </c:ext>
              </c:extLst>
            </c:dLbl>
            <c:dLbl>
              <c:idx val="4"/>
              <c:layout>
                <c:manualLayout>
                  <c:x val="1.964093502313163E-2"/>
                  <c:y val="7.40241162030259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FFF-464B-9201-966FB11F34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Увеличение производительности</c:v>
                </c:pt>
                <c:pt idx="1">
                  <c:v>Сокращение затрат на ремонт брака</c:v>
                </c:pt>
                <c:pt idx="2">
                  <c:v>Снижение количества дефектов установки ПМИ</c:v>
                </c:pt>
                <c:pt idx="3">
                  <c:v>Расширение диапазона используемых типов корпусов компонентов</c:v>
                </c:pt>
                <c:pt idx="4">
                  <c:v>Уменьшение площади печатных плат в связи с возможностью использования малоразмерной компонентной базы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6</c:v>
                </c:pt>
                <c:pt idx="1">
                  <c:v>0.55000000000000004</c:v>
                </c:pt>
                <c:pt idx="2">
                  <c:v>0.8</c:v>
                </c:pt>
                <c:pt idx="3">
                  <c:v>0.7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FFF-464B-9201-966FB11F3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353710763157622E-3"/>
          <c:y val="0.2244629854312806"/>
          <c:w val="0.51063769794155833"/>
          <c:h val="0.68156062124844308"/>
        </c:manualLayout>
      </c:layout>
      <c:overlay val="0"/>
      <c:spPr>
        <a:noFill/>
        <a:ln w="0"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1200" b="0" i="0" u="none" strike="noStrike" kern="1500" spc="-1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Лист1!$A$18:$B$18</c:f>
              <c:strCache>
                <c:ptCount val="2"/>
                <c:pt idx="0">
                  <c:v>Защитный ток, А</c:v>
                </c:pt>
                <c:pt idx="1">
                  <c:v>max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Лист1!$C$18:$N$18</c:f>
              <c:numCache>
                <c:formatCode>General</c:formatCode>
                <c:ptCount val="12"/>
                <c:pt idx="0">
                  <c:v>0.93899999999999995</c:v>
                </c:pt>
                <c:pt idx="1">
                  <c:v>1.169</c:v>
                </c:pt>
                <c:pt idx="2">
                  <c:v>1.2390000000000001</c:v>
                </c:pt>
                <c:pt idx="3">
                  <c:v>1.4390000000000001</c:v>
                </c:pt>
                <c:pt idx="4">
                  <c:v>1.429</c:v>
                </c:pt>
                <c:pt idx="5">
                  <c:v>1.4490000000000001</c:v>
                </c:pt>
                <c:pt idx="6">
                  <c:v>1.2390000000000001</c:v>
                </c:pt>
                <c:pt idx="7">
                  <c:v>0.89</c:v>
                </c:pt>
                <c:pt idx="8">
                  <c:v>0.93899999999999995</c:v>
                </c:pt>
                <c:pt idx="9">
                  <c:v>0.56899999999999995</c:v>
                </c:pt>
                <c:pt idx="10">
                  <c:v>0.68</c:v>
                </c:pt>
                <c:pt idx="11">
                  <c:v>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9-495E-A317-A735E17FF8E8}"/>
            </c:ext>
          </c:extLst>
        </c:ser>
        <c:ser>
          <c:idx val="1"/>
          <c:order val="1"/>
          <c:tx>
            <c:strRef>
              <c:f>Лист1!$A$19:$B$19</c:f>
              <c:strCache>
                <c:ptCount val="2"/>
                <c:pt idx="0">
                  <c:v>Защитный ток, А</c:v>
                </c:pt>
                <c:pt idx="1">
                  <c:v>min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val>
            <c:numRef>
              <c:f>Лист1!$C$19:$N$19</c:f>
            </c:numRef>
          </c:val>
          <c:extLst>
            <c:ext xmlns:c16="http://schemas.microsoft.com/office/drawing/2014/chart" uri="{C3380CC4-5D6E-409C-BE32-E72D297353CC}">
              <c16:uniqueId val="{00000001-B079-495E-A317-A735E17FF8E8}"/>
            </c:ext>
          </c:extLst>
        </c:ser>
        <c:ser>
          <c:idx val="2"/>
          <c:order val="2"/>
          <c:tx>
            <c:strRef>
              <c:f>Лист1!$A$20:$B$20</c:f>
              <c:strCache>
                <c:ptCount val="2"/>
                <c:pt idx="0">
                  <c:v>Защитный ток, А</c:v>
                </c:pt>
                <c:pt idx="1">
                  <c:v>среднее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Лист1!$C$20:$N$20</c:f>
              <c:numCache>
                <c:formatCode>0.000</c:formatCode>
                <c:ptCount val="12"/>
                <c:pt idx="0">
                  <c:v>0.37971999999999995</c:v>
                </c:pt>
                <c:pt idx="1">
                  <c:v>0.29900779727095461</c:v>
                </c:pt>
                <c:pt idx="2">
                  <c:v>0.28979148311306829</c:v>
                </c:pt>
                <c:pt idx="3">
                  <c:v>0.32734291581108815</c:v>
                </c:pt>
                <c:pt idx="4">
                  <c:v>0.29080921052631431</c:v>
                </c:pt>
                <c:pt idx="5">
                  <c:v>0.36910212765957168</c:v>
                </c:pt>
                <c:pt idx="6">
                  <c:v>0.14596848874597815</c:v>
                </c:pt>
                <c:pt idx="7">
                  <c:v>6.9635895549833293E-2</c:v>
                </c:pt>
                <c:pt idx="8">
                  <c:v>5.108572552103903E-2</c:v>
                </c:pt>
                <c:pt idx="9">
                  <c:v>2.1663192182410886E-2</c:v>
                </c:pt>
                <c:pt idx="10">
                  <c:v>3.7527159855147499E-2</c:v>
                </c:pt>
                <c:pt idx="11">
                  <c:v>6.008815204205388E-2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79-495E-A317-A735E17FF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26"/>
        <c:axId val="143944192"/>
        <c:axId val="144332416"/>
      </c:barChart>
      <c:catAx>
        <c:axId val="14394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4332416"/>
        <c:crosses val="autoZero"/>
        <c:auto val="1"/>
        <c:lblAlgn val="ctr"/>
        <c:lblOffset val="100"/>
        <c:noMultiLvlLbl val="0"/>
      </c:catAx>
      <c:valAx>
        <c:axId val="1443324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394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Лист1!$A$21:$B$21</c:f>
              <c:strCache>
                <c:ptCount val="2"/>
                <c:pt idx="1">
                  <c:v>За месяц, А*ч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Лист1!$C$21:$N$21</c:f>
              <c:numCache>
                <c:formatCode>General</c:formatCode>
                <c:ptCount val="12"/>
                <c:pt idx="0">
                  <c:v>211.8</c:v>
                </c:pt>
                <c:pt idx="1">
                  <c:v>368.6</c:v>
                </c:pt>
                <c:pt idx="2">
                  <c:v>356.4</c:v>
                </c:pt>
                <c:pt idx="3">
                  <c:v>389.4</c:v>
                </c:pt>
                <c:pt idx="4">
                  <c:v>378.5</c:v>
                </c:pt>
                <c:pt idx="5">
                  <c:v>371.1</c:v>
                </c:pt>
                <c:pt idx="6">
                  <c:v>373.8</c:v>
                </c:pt>
                <c:pt idx="7">
                  <c:v>182.2</c:v>
                </c:pt>
                <c:pt idx="8">
                  <c:v>83</c:v>
                </c:pt>
                <c:pt idx="9">
                  <c:v>78</c:v>
                </c:pt>
                <c:pt idx="10">
                  <c:v>120</c:v>
                </c:pt>
                <c:pt idx="11">
                  <c:v>280.39999999999998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6-4CC0-B25B-E41FFBEF2F5E}"/>
            </c:ext>
          </c:extLst>
        </c:ser>
        <c:ser>
          <c:idx val="1"/>
          <c:order val="1"/>
          <c:tx>
            <c:strRef>
              <c:f>Лист1!$A$22:$B$22</c:f>
              <c:strCache>
                <c:ptCount val="2"/>
                <c:pt idx="1">
                  <c:v>Средне суточное, А*ч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Лист1!$C$22:$N$22</c:f>
              <c:numCache>
                <c:formatCode>General</c:formatCode>
                <c:ptCount val="12"/>
                <c:pt idx="0">
                  <c:v>7.1</c:v>
                </c:pt>
                <c:pt idx="1">
                  <c:v>11.9</c:v>
                </c:pt>
                <c:pt idx="2">
                  <c:v>11.9</c:v>
                </c:pt>
                <c:pt idx="3">
                  <c:v>12.6</c:v>
                </c:pt>
                <c:pt idx="4">
                  <c:v>12.2</c:v>
                </c:pt>
                <c:pt idx="5">
                  <c:v>12.4</c:v>
                </c:pt>
                <c:pt idx="6">
                  <c:v>12.1</c:v>
                </c:pt>
                <c:pt idx="7">
                  <c:v>6.1</c:v>
                </c:pt>
                <c:pt idx="8">
                  <c:v>2.7</c:v>
                </c:pt>
                <c:pt idx="9">
                  <c:v>2.5</c:v>
                </c:pt>
                <c:pt idx="10">
                  <c:v>4.3</c:v>
                </c:pt>
                <c:pt idx="1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86-4CC0-B25B-E41FFBEF2F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22"/>
        <c:axId val="145112576"/>
        <c:axId val="144334144"/>
      </c:barChart>
      <c:catAx>
        <c:axId val="14511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4334144"/>
        <c:crosses val="autoZero"/>
        <c:auto val="1"/>
        <c:lblAlgn val="ctr"/>
        <c:lblOffset val="100"/>
        <c:noMultiLvlLbl val="0"/>
      </c:catAx>
      <c:valAx>
        <c:axId val="144334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511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59D807-9996-4111-892E-3799E16C8AD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467E21-1EBC-4631-A0F0-759134E99828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Разработка и производство оборудования для электрохимической защиты трубопроводов: </a:t>
          </a:r>
          <a:endParaRPr lang="ru-RU" dirty="0"/>
        </a:p>
      </dgm:t>
    </dgm:pt>
    <dgm:pt modelId="{65FD4CB4-3685-429D-AC3C-6512D91A5395}" type="parTrans" cxnId="{A0EAE8EC-8F8E-4CE4-83A0-F7ECCFE56B18}">
      <dgm:prSet/>
      <dgm:spPr/>
      <dgm:t>
        <a:bodyPr/>
        <a:lstStyle/>
        <a:p>
          <a:pPr algn="l"/>
          <a:endParaRPr lang="ru-RU"/>
        </a:p>
      </dgm:t>
    </dgm:pt>
    <dgm:pt modelId="{7B545E7A-959D-4D83-A099-A3A74EB1908D}" type="sibTrans" cxnId="{A0EAE8EC-8F8E-4CE4-83A0-F7ECCFE56B18}">
      <dgm:prSet/>
      <dgm:spPr/>
      <dgm:t>
        <a:bodyPr/>
        <a:lstStyle/>
        <a:p>
          <a:pPr algn="l"/>
          <a:endParaRPr lang="ru-RU"/>
        </a:p>
      </dgm:t>
    </dgm:pt>
    <dgm:pt modelId="{45497FA1-2088-4BC3-9B2A-0B64D33A298E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Станций катодной и дренажной защиты</a:t>
          </a:r>
          <a:endParaRPr lang="ru-RU" dirty="0"/>
        </a:p>
      </dgm:t>
    </dgm:pt>
    <dgm:pt modelId="{B93455C3-0407-41FE-9521-E3A502502D13}" type="parTrans" cxnId="{7B30DD62-104D-422A-9E67-ACCC2682E92B}">
      <dgm:prSet/>
      <dgm:spPr/>
      <dgm:t>
        <a:bodyPr/>
        <a:lstStyle/>
        <a:p>
          <a:pPr algn="l"/>
          <a:endParaRPr lang="ru-RU"/>
        </a:p>
      </dgm:t>
    </dgm:pt>
    <dgm:pt modelId="{BFBDEB52-5C25-4108-9B8F-2CD6BACE11FC}" type="sibTrans" cxnId="{7B30DD62-104D-422A-9E67-ACCC2682E92B}">
      <dgm:prSet/>
      <dgm:spPr/>
      <dgm:t>
        <a:bodyPr/>
        <a:lstStyle/>
        <a:p>
          <a:pPr algn="l"/>
          <a:endParaRPr lang="ru-RU"/>
        </a:p>
      </dgm:t>
    </dgm:pt>
    <dgm:pt modelId="{D0AEF73F-368A-44F1-BBF7-FAE4C1807C8D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Блоков совместной защиты</a:t>
          </a:r>
          <a:endParaRPr lang="ru-RU" dirty="0"/>
        </a:p>
      </dgm:t>
    </dgm:pt>
    <dgm:pt modelId="{A74F131D-D066-40A7-BE1C-FE17D566DD63}" type="parTrans" cxnId="{D204CBCB-CAF0-46B6-927E-1A48CE01903A}">
      <dgm:prSet/>
      <dgm:spPr/>
      <dgm:t>
        <a:bodyPr/>
        <a:lstStyle/>
        <a:p>
          <a:pPr algn="l"/>
          <a:endParaRPr lang="ru-RU"/>
        </a:p>
      </dgm:t>
    </dgm:pt>
    <dgm:pt modelId="{E12B0B6E-A4A8-45C2-9740-A13A74F2778F}" type="sibTrans" cxnId="{D204CBCB-CAF0-46B6-927E-1A48CE01903A}">
      <dgm:prSet/>
      <dgm:spPr/>
      <dgm:t>
        <a:bodyPr/>
        <a:lstStyle/>
        <a:p>
          <a:pPr algn="l"/>
          <a:endParaRPr lang="ru-RU"/>
        </a:p>
      </dgm:t>
    </dgm:pt>
    <dgm:pt modelId="{5364B699-F181-486E-BA1D-CEF869289FE3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Производство термоматериалов и оборудования для сварки (пайки) выводов ЭХЗ к телу трубопровода: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9449D4-B72C-4D25-9A00-7474B6F023DE}" type="parTrans" cxnId="{29AA1D58-5507-44E3-BD08-A2C1FB028A86}">
      <dgm:prSet/>
      <dgm:spPr/>
      <dgm:t>
        <a:bodyPr/>
        <a:lstStyle/>
        <a:p>
          <a:pPr algn="l"/>
          <a:endParaRPr lang="ru-RU"/>
        </a:p>
      </dgm:t>
    </dgm:pt>
    <dgm:pt modelId="{581BD3AB-8C99-4A88-9C06-12FF8979C89D}" type="sibTrans" cxnId="{29AA1D58-5507-44E3-BD08-A2C1FB028A86}">
      <dgm:prSet/>
      <dgm:spPr/>
      <dgm:t>
        <a:bodyPr/>
        <a:lstStyle/>
        <a:p>
          <a:pPr algn="l"/>
          <a:endParaRPr lang="ru-RU"/>
        </a:p>
      </dgm:t>
    </dgm:pt>
    <dgm:pt modelId="{AE61D358-CB3D-4D92-BB71-CCBADBA4771A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Приемочные (первичные)</a:t>
          </a:r>
          <a:endParaRPr lang="ru-RU" dirty="0"/>
        </a:p>
      </dgm:t>
    </dgm:pt>
    <dgm:pt modelId="{AFD17EEF-9B89-4E92-96BE-8EC95BC1C510}" type="parTrans" cxnId="{526818B4-B88E-4604-B56E-252DC0A1E81D}">
      <dgm:prSet/>
      <dgm:spPr/>
      <dgm:t>
        <a:bodyPr/>
        <a:lstStyle/>
        <a:p>
          <a:pPr algn="l"/>
          <a:endParaRPr lang="ru-RU"/>
        </a:p>
      </dgm:t>
    </dgm:pt>
    <dgm:pt modelId="{1D3E847D-9287-4694-81A3-0F446E816B87}" type="sibTrans" cxnId="{526818B4-B88E-4604-B56E-252DC0A1E81D}">
      <dgm:prSet/>
      <dgm:spPr/>
      <dgm:t>
        <a:bodyPr/>
        <a:lstStyle/>
        <a:p>
          <a:pPr algn="l"/>
          <a:endParaRPr lang="ru-RU"/>
        </a:p>
      </dgm:t>
    </dgm:pt>
    <dgm:pt modelId="{4F8B0722-BD09-4ECC-A9D1-75539B4D146E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Детальные комплексные</a:t>
          </a:r>
          <a:endParaRPr lang="ru-RU" dirty="0"/>
        </a:p>
      </dgm:t>
    </dgm:pt>
    <dgm:pt modelId="{5F0EA0EC-5475-4E7A-80C6-8ADF399753E9}" type="parTrans" cxnId="{B0E46BA3-9E24-4E49-99DF-7C7E19CA1CDF}">
      <dgm:prSet/>
      <dgm:spPr/>
      <dgm:t>
        <a:bodyPr/>
        <a:lstStyle/>
        <a:p>
          <a:pPr algn="l"/>
          <a:endParaRPr lang="ru-RU"/>
        </a:p>
      </dgm:t>
    </dgm:pt>
    <dgm:pt modelId="{938CEFBC-A150-4CDB-8F55-0AE058E32509}" type="sibTrans" cxnId="{B0E46BA3-9E24-4E49-99DF-7C7E19CA1CDF}">
      <dgm:prSet/>
      <dgm:spPr/>
      <dgm:t>
        <a:bodyPr/>
        <a:lstStyle/>
        <a:p>
          <a:pPr algn="l"/>
          <a:endParaRPr lang="ru-RU"/>
        </a:p>
      </dgm:t>
    </dgm:pt>
    <dgm:pt modelId="{6982B816-71FB-4AD6-A301-41280C4AC7FD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Подсистем коррозионного мониторинга</a:t>
          </a:r>
          <a:endParaRPr lang="ru-RU" dirty="0"/>
        </a:p>
      </dgm:t>
    </dgm:pt>
    <dgm:pt modelId="{56152137-9B48-4A87-B6C5-8F9B00C7C722}" type="parTrans" cxnId="{15B3B2C0-2E4F-468E-9A02-7B8FF18FD1D8}">
      <dgm:prSet/>
      <dgm:spPr/>
      <dgm:t>
        <a:bodyPr/>
        <a:lstStyle/>
        <a:p>
          <a:endParaRPr lang="ru-RU"/>
        </a:p>
      </dgm:t>
    </dgm:pt>
    <dgm:pt modelId="{BFBB158D-C6B2-4E94-9008-51573A33E47A}" type="sibTrans" cxnId="{15B3B2C0-2E4F-468E-9A02-7B8FF18FD1D8}">
      <dgm:prSet/>
      <dgm:spPr/>
      <dgm:t>
        <a:bodyPr/>
        <a:lstStyle/>
        <a:p>
          <a:endParaRPr lang="ru-RU"/>
        </a:p>
      </dgm:t>
    </dgm:pt>
    <dgm:pt modelId="{B87C44D2-A826-4B62-8BBC-B30A92709287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Подсистем дистанционного контроля и управления средствами ЭХЗ</a:t>
          </a:r>
          <a:endParaRPr lang="ru-RU" dirty="0"/>
        </a:p>
      </dgm:t>
    </dgm:pt>
    <dgm:pt modelId="{DEAB1688-AA2B-48BE-8E2B-3B901B257010}" type="parTrans" cxnId="{B920F4BD-87B5-4F82-B660-CCC6BB48D162}">
      <dgm:prSet/>
      <dgm:spPr/>
      <dgm:t>
        <a:bodyPr/>
        <a:lstStyle/>
        <a:p>
          <a:endParaRPr lang="ru-RU"/>
        </a:p>
      </dgm:t>
    </dgm:pt>
    <dgm:pt modelId="{5C827ED8-284D-491D-BDC9-FDE7DBEE778B}" type="sibTrans" cxnId="{B920F4BD-87B5-4F82-B660-CCC6BB48D162}">
      <dgm:prSet/>
      <dgm:spPr/>
      <dgm:t>
        <a:bodyPr/>
        <a:lstStyle/>
        <a:p>
          <a:endParaRPr lang="ru-RU"/>
        </a:p>
      </dgm:t>
    </dgm:pt>
    <dgm:pt modelId="{5FBE07D1-31B5-4E45-BAA9-C5078268EA94}">
      <dgm:prSet phldrT="[Текст]"/>
      <dgm:spPr/>
      <dgm:t>
        <a:bodyPr/>
        <a:lstStyle/>
        <a:p>
          <a:pPr algn="l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Техническое сопровождение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выпускаемого оборудования: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5E89FD-B59B-4DE5-93BB-FA667E49661B}" type="parTrans" cxnId="{FFC35E84-2AA3-468D-AC87-9D23814B6304}">
      <dgm:prSet/>
      <dgm:spPr/>
      <dgm:t>
        <a:bodyPr/>
        <a:lstStyle/>
        <a:p>
          <a:endParaRPr lang="ru-RU"/>
        </a:p>
      </dgm:t>
    </dgm:pt>
    <dgm:pt modelId="{D4A57105-E5F4-42E9-9AE3-C53578E41840}" type="sibTrans" cxnId="{FFC35E84-2AA3-468D-AC87-9D23814B6304}">
      <dgm:prSet/>
      <dgm:spPr/>
      <dgm:t>
        <a:bodyPr/>
        <a:lstStyle/>
        <a:p>
          <a:endParaRPr lang="ru-RU"/>
        </a:p>
      </dgm:t>
    </dgm:pt>
    <dgm:pt modelId="{8EC48183-0299-4BFF-8E95-283712ECF988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Электрометрические обследования трубопроводов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</dgm:t>
    </dgm:pt>
    <dgm:pt modelId="{FECFDD53-FE37-492C-8F64-D71CCE39AAAC}" type="parTrans" cxnId="{46F2D866-7BF4-484B-853F-28EC6A8ED322}">
      <dgm:prSet/>
      <dgm:spPr/>
      <dgm:t>
        <a:bodyPr/>
        <a:lstStyle/>
        <a:p>
          <a:endParaRPr lang="ru-RU"/>
        </a:p>
      </dgm:t>
    </dgm:pt>
    <dgm:pt modelId="{3BD45FBE-F0D7-47AB-91D5-7AD08B28E4FF}" type="sibTrans" cxnId="{46F2D866-7BF4-484B-853F-28EC6A8ED322}">
      <dgm:prSet/>
      <dgm:spPr/>
      <dgm:t>
        <a:bodyPr/>
        <a:lstStyle/>
        <a:p>
          <a:endParaRPr lang="ru-RU"/>
        </a:p>
      </dgm:t>
    </dgm:pt>
    <dgm:pt modelId="{79BB943C-54B6-48CD-81D8-B86479851B12}">
      <dgm:prSet phldrT="[Текст]"/>
      <dgm:spPr/>
      <dgm:t>
        <a:bodyPr/>
        <a:lstStyle/>
        <a:p>
          <a:pPr algn="l"/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Комплексные периодические</a:t>
          </a:r>
          <a:endParaRPr lang="ru-RU" dirty="0"/>
        </a:p>
      </dgm:t>
    </dgm:pt>
    <dgm:pt modelId="{C3062295-940B-41F8-BF44-04E76BBB3198}" type="parTrans" cxnId="{F464B273-B178-4B70-8405-D1476980C10D}">
      <dgm:prSet/>
      <dgm:spPr/>
      <dgm:t>
        <a:bodyPr/>
        <a:lstStyle/>
        <a:p>
          <a:endParaRPr lang="ru-RU"/>
        </a:p>
      </dgm:t>
    </dgm:pt>
    <dgm:pt modelId="{D8D43520-D53C-4B36-AB36-10F71CD68669}" type="sibTrans" cxnId="{F464B273-B178-4B70-8405-D1476980C10D}">
      <dgm:prSet/>
      <dgm:spPr/>
      <dgm:t>
        <a:bodyPr/>
        <a:lstStyle/>
        <a:p>
          <a:endParaRPr lang="ru-RU"/>
        </a:p>
      </dgm:t>
    </dgm:pt>
    <dgm:pt modelId="{83C1C55A-3CF5-498E-BFB5-EBA599C4B322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Термоматериалы</a:t>
          </a:r>
          <a:endParaRPr lang="ru-RU" dirty="0"/>
        </a:p>
      </dgm:t>
    </dgm:pt>
    <dgm:pt modelId="{90946437-1D16-45EF-92FE-D7986FF494BD}" type="parTrans" cxnId="{951E22EB-CF68-4928-8B0A-8F5C9272C432}">
      <dgm:prSet/>
      <dgm:spPr/>
      <dgm:t>
        <a:bodyPr/>
        <a:lstStyle/>
        <a:p>
          <a:endParaRPr lang="ru-RU"/>
        </a:p>
      </dgm:t>
    </dgm:pt>
    <dgm:pt modelId="{D8B07387-F794-43A8-9DB7-BC3084187D44}" type="sibTrans" cxnId="{951E22EB-CF68-4928-8B0A-8F5C9272C432}">
      <dgm:prSet/>
      <dgm:spPr/>
      <dgm:t>
        <a:bodyPr/>
        <a:lstStyle/>
        <a:p>
          <a:endParaRPr lang="ru-RU"/>
        </a:p>
      </dgm:t>
    </dgm:pt>
    <dgm:pt modelId="{8B33C7E5-986F-43EF-8786-5EA50583265B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Наборы сварщика</a:t>
          </a:r>
          <a:endParaRPr lang="ru-RU" dirty="0"/>
        </a:p>
      </dgm:t>
    </dgm:pt>
    <dgm:pt modelId="{FACCD841-0568-496D-87DC-FA5C04641D5A}" type="parTrans" cxnId="{E772D5A9-57C4-4BEE-BD9F-6F924332261F}">
      <dgm:prSet/>
      <dgm:spPr/>
      <dgm:t>
        <a:bodyPr/>
        <a:lstStyle/>
        <a:p>
          <a:endParaRPr lang="ru-RU"/>
        </a:p>
      </dgm:t>
    </dgm:pt>
    <dgm:pt modelId="{1E080287-F5E4-43A2-B01F-9E65F63282D8}" type="sibTrans" cxnId="{E772D5A9-57C4-4BEE-BD9F-6F924332261F}">
      <dgm:prSet/>
      <dgm:spPr/>
      <dgm:t>
        <a:bodyPr/>
        <a:lstStyle/>
        <a:p>
          <a:endParaRPr lang="ru-RU"/>
        </a:p>
      </dgm:t>
    </dgm:pt>
    <dgm:pt modelId="{905378AE-8C4A-4B57-8D4D-AAE5892CCE10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Установка конденсаторной приварки выводов ЭХЗ</a:t>
          </a:r>
          <a:endParaRPr lang="ru-RU" dirty="0"/>
        </a:p>
      </dgm:t>
    </dgm:pt>
    <dgm:pt modelId="{B6A004D3-8CFF-4C3A-A97F-410AF005E6B3}" type="parTrans" cxnId="{535224E9-5D38-4F60-9764-CEB8F0F01AEA}">
      <dgm:prSet/>
      <dgm:spPr/>
      <dgm:t>
        <a:bodyPr/>
        <a:lstStyle/>
        <a:p>
          <a:endParaRPr lang="ru-RU"/>
        </a:p>
      </dgm:t>
    </dgm:pt>
    <dgm:pt modelId="{643BEC5D-48D8-4EA8-8499-381428276BA6}" type="sibTrans" cxnId="{535224E9-5D38-4F60-9764-CEB8F0F01AEA}">
      <dgm:prSet/>
      <dgm:spPr/>
      <dgm:t>
        <a:bodyPr/>
        <a:lstStyle/>
        <a:p>
          <a:endParaRPr lang="ru-RU"/>
        </a:p>
      </dgm:t>
    </dgm:pt>
    <dgm:pt modelId="{05B5B52F-B906-4412-9A33-9E705CBCB3EB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Пуско-наладочные работы</a:t>
          </a:r>
          <a:endParaRPr lang="ru-RU" dirty="0"/>
        </a:p>
      </dgm:t>
    </dgm:pt>
    <dgm:pt modelId="{3CD6F4D8-DDB7-49C2-810D-8F26EDC762EC}" type="parTrans" cxnId="{F031302F-3876-4611-9914-39B369ECCA19}">
      <dgm:prSet/>
      <dgm:spPr/>
      <dgm:t>
        <a:bodyPr/>
        <a:lstStyle/>
        <a:p>
          <a:endParaRPr lang="ru-RU"/>
        </a:p>
      </dgm:t>
    </dgm:pt>
    <dgm:pt modelId="{20DD02CB-2C74-4B3B-8875-C99918CC205B}" type="sibTrans" cxnId="{F031302F-3876-4611-9914-39B369ECCA19}">
      <dgm:prSet/>
      <dgm:spPr/>
      <dgm:t>
        <a:bodyPr/>
        <a:lstStyle/>
        <a:p>
          <a:endParaRPr lang="ru-RU"/>
        </a:p>
      </dgm:t>
    </dgm:pt>
    <dgm:pt modelId="{C9516C72-41A2-4231-8B08-AC24A11DE02F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Шефмонтаж</a:t>
          </a:r>
          <a:endParaRPr lang="ru-RU" dirty="0"/>
        </a:p>
      </dgm:t>
    </dgm:pt>
    <dgm:pt modelId="{70C25528-9BBF-446C-8DF9-D5339187441C}" type="parTrans" cxnId="{4824232C-A514-4C5F-B0FA-BB4960F4F996}">
      <dgm:prSet/>
      <dgm:spPr/>
      <dgm:t>
        <a:bodyPr/>
        <a:lstStyle/>
        <a:p>
          <a:endParaRPr lang="ru-RU"/>
        </a:p>
      </dgm:t>
    </dgm:pt>
    <dgm:pt modelId="{F1F8BF4D-8953-473D-9DB2-9276CA25C3A2}" type="sibTrans" cxnId="{4824232C-A514-4C5F-B0FA-BB4960F4F996}">
      <dgm:prSet/>
      <dgm:spPr/>
      <dgm:t>
        <a:bodyPr/>
        <a:lstStyle/>
        <a:p>
          <a:endParaRPr lang="ru-RU"/>
        </a:p>
      </dgm:t>
    </dgm:pt>
    <dgm:pt modelId="{60BD103A-0932-4A38-97E3-620D7EACE3F1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Гарантийное, пост гарантийное (сервисное)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обслуживание выпускаемого оборудования</a:t>
          </a:r>
          <a:endParaRPr lang="ru-RU" dirty="0"/>
        </a:p>
      </dgm:t>
    </dgm:pt>
    <dgm:pt modelId="{C2D7FDCD-C1E6-4D7E-86DE-7FC4D1CB9625}" type="parTrans" cxnId="{B07C3814-3645-4379-8445-C92BB589C5AE}">
      <dgm:prSet/>
      <dgm:spPr/>
      <dgm:t>
        <a:bodyPr/>
        <a:lstStyle/>
        <a:p>
          <a:endParaRPr lang="ru-RU"/>
        </a:p>
      </dgm:t>
    </dgm:pt>
    <dgm:pt modelId="{5321F497-FF02-48AF-9A27-8D604C51F623}" type="sibTrans" cxnId="{B07C3814-3645-4379-8445-C92BB589C5AE}">
      <dgm:prSet/>
      <dgm:spPr/>
      <dgm:t>
        <a:bodyPr/>
        <a:lstStyle/>
        <a:p>
          <a:endParaRPr lang="ru-RU"/>
        </a:p>
      </dgm:t>
    </dgm:pt>
    <dgm:pt modelId="{F55A89C5-889F-4074-BFBA-D411457E5A8C}" type="pres">
      <dgm:prSet presAssocID="{3759D807-9996-4111-892E-3799E16C8A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E73C7D-9987-47F6-ABD4-AACB87442554}" type="pres">
      <dgm:prSet presAssocID="{3759D807-9996-4111-892E-3799E16C8AD2}" presName="fgShape" presStyleLbl="fgShp" presStyleIdx="0" presStyleCnt="1"/>
      <dgm:spPr>
        <a:solidFill>
          <a:srgbClr val="1F4E79"/>
        </a:solidFill>
      </dgm:spPr>
    </dgm:pt>
    <dgm:pt modelId="{388FFCB2-6CA0-4346-903B-809F18B12D35}" type="pres">
      <dgm:prSet presAssocID="{3759D807-9996-4111-892E-3799E16C8AD2}" presName="linComp" presStyleCnt="0"/>
      <dgm:spPr/>
    </dgm:pt>
    <dgm:pt modelId="{DEC9A65A-2D8E-4FF7-AD9D-7EB272D63B96}" type="pres">
      <dgm:prSet presAssocID="{5B467E21-1EBC-4631-A0F0-759134E99828}" presName="compNode" presStyleCnt="0"/>
      <dgm:spPr/>
    </dgm:pt>
    <dgm:pt modelId="{FB270B2C-B188-4ECA-B58D-4C99108292E2}" type="pres">
      <dgm:prSet presAssocID="{5B467E21-1EBC-4631-A0F0-759134E99828}" presName="bkgdShape" presStyleLbl="node1" presStyleIdx="0" presStyleCnt="4"/>
      <dgm:spPr/>
      <dgm:t>
        <a:bodyPr/>
        <a:lstStyle/>
        <a:p>
          <a:endParaRPr lang="ru-RU"/>
        </a:p>
      </dgm:t>
    </dgm:pt>
    <dgm:pt modelId="{AEDD65F0-E32E-4647-B30A-4984770F50CF}" type="pres">
      <dgm:prSet presAssocID="{5B467E21-1EBC-4631-A0F0-759134E99828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298BAD-B9FB-4E72-83B3-7A701BA1356E}" type="pres">
      <dgm:prSet presAssocID="{5B467E21-1EBC-4631-A0F0-759134E99828}" presName="invisiNode" presStyleLbl="node1" presStyleIdx="0" presStyleCnt="4"/>
      <dgm:spPr/>
    </dgm:pt>
    <dgm:pt modelId="{7374DB10-F0D2-47E8-810A-9A88FA22562D}" type="pres">
      <dgm:prSet presAssocID="{5B467E21-1EBC-4631-A0F0-759134E99828}" presName="imagNode" presStyleLbl="fgImgPlace1" presStyleIdx="0" presStyleCnt="4"/>
      <dgm:spPr>
        <a:prstGeom prst="round2DiagRect">
          <a:avLst/>
        </a:prstGeom>
        <a:noFill/>
        <a:ln>
          <a:noFill/>
        </a:ln>
      </dgm:spPr>
    </dgm:pt>
    <dgm:pt modelId="{1098962E-938A-4F4B-8182-A23E69162E38}" type="pres">
      <dgm:prSet presAssocID="{7B545E7A-959D-4D83-A099-A3A74EB1908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FCC2D7E-D6E6-4CD2-9F6E-802CF1227C1A}" type="pres">
      <dgm:prSet presAssocID="{5364B699-F181-486E-BA1D-CEF869289FE3}" presName="compNode" presStyleCnt="0"/>
      <dgm:spPr/>
    </dgm:pt>
    <dgm:pt modelId="{09589E67-0088-46F9-B80D-2F428AC12429}" type="pres">
      <dgm:prSet presAssocID="{5364B699-F181-486E-BA1D-CEF869289FE3}" presName="bkgdShape" presStyleLbl="node1" presStyleIdx="1" presStyleCnt="4"/>
      <dgm:spPr/>
      <dgm:t>
        <a:bodyPr/>
        <a:lstStyle/>
        <a:p>
          <a:endParaRPr lang="ru-RU"/>
        </a:p>
      </dgm:t>
    </dgm:pt>
    <dgm:pt modelId="{82116606-A12D-4C51-8F0D-6F5787AF9A1E}" type="pres">
      <dgm:prSet presAssocID="{5364B699-F181-486E-BA1D-CEF869289FE3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6B755-1420-46AE-8DCA-F3439F28DD97}" type="pres">
      <dgm:prSet presAssocID="{5364B699-F181-486E-BA1D-CEF869289FE3}" presName="invisiNode" presStyleLbl="node1" presStyleIdx="1" presStyleCnt="4"/>
      <dgm:spPr/>
    </dgm:pt>
    <dgm:pt modelId="{676563D7-CB22-42C4-8F13-3004F4EEE16A}" type="pres">
      <dgm:prSet presAssocID="{5364B699-F181-486E-BA1D-CEF869289FE3}" presName="imagNode" presStyleLbl="fgImgPlace1" presStyleIdx="1" presStyleCnt="4"/>
      <dgm:spPr>
        <a:noFill/>
        <a:ln>
          <a:noFill/>
        </a:ln>
      </dgm:spPr>
    </dgm:pt>
    <dgm:pt modelId="{DD2B6E69-1C93-488B-8BCD-F1AF4D9031B5}" type="pres">
      <dgm:prSet presAssocID="{581BD3AB-8C99-4A88-9C06-12FF8979C89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1FC6A3B-3C3E-40EF-BAF2-5D501F07B717}" type="pres">
      <dgm:prSet presAssocID="{5FBE07D1-31B5-4E45-BAA9-C5078268EA94}" presName="compNode" presStyleCnt="0"/>
      <dgm:spPr/>
    </dgm:pt>
    <dgm:pt modelId="{AD42422F-ECDA-40BF-8906-14BEB95709A8}" type="pres">
      <dgm:prSet presAssocID="{5FBE07D1-31B5-4E45-BAA9-C5078268EA94}" presName="bkgdShape" presStyleLbl="node1" presStyleIdx="2" presStyleCnt="4"/>
      <dgm:spPr/>
      <dgm:t>
        <a:bodyPr/>
        <a:lstStyle/>
        <a:p>
          <a:endParaRPr lang="ru-RU"/>
        </a:p>
      </dgm:t>
    </dgm:pt>
    <dgm:pt modelId="{35974399-A19E-4658-987D-9BDE583CD5B2}" type="pres">
      <dgm:prSet presAssocID="{5FBE07D1-31B5-4E45-BAA9-C5078268EA94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5EE5D-1C21-4AE6-B51A-0254A66995BD}" type="pres">
      <dgm:prSet presAssocID="{5FBE07D1-31B5-4E45-BAA9-C5078268EA94}" presName="invisiNode" presStyleLbl="node1" presStyleIdx="2" presStyleCnt="4"/>
      <dgm:spPr/>
    </dgm:pt>
    <dgm:pt modelId="{FC163A94-A336-45F7-B4E4-000106BCEDCE}" type="pres">
      <dgm:prSet presAssocID="{5FBE07D1-31B5-4E45-BAA9-C5078268EA94}" presName="imagNode" presStyleLbl="fgImgPlace1" presStyleIdx="2" presStyleCnt="4"/>
      <dgm:spPr>
        <a:noFill/>
        <a:ln>
          <a:noFill/>
        </a:ln>
      </dgm:spPr>
    </dgm:pt>
    <dgm:pt modelId="{5C8CCAA8-A556-4277-A306-4B61CEDDB23F}" type="pres">
      <dgm:prSet presAssocID="{D4A57105-E5F4-42E9-9AE3-C53578E4184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CA9CA6F-6F69-46FF-94C1-D4590079E7E0}" type="pres">
      <dgm:prSet presAssocID="{8EC48183-0299-4BFF-8E95-283712ECF988}" presName="compNode" presStyleCnt="0"/>
      <dgm:spPr/>
    </dgm:pt>
    <dgm:pt modelId="{A6678708-D116-4899-BEB0-0A50847D2A8A}" type="pres">
      <dgm:prSet presAssocID="{8EC48183-0299-4BFF-8E95-283712ECF988}" presName="bkgdShape" presStyleLbl="node1" presStyleIdx="3" presStyleCnt="4"/>
      <dgm:spPr/>
      <dgm:t>
        <a:bodyPr/>
        <a:lstStyle/>
        <a:p>
          <a:endParaRPr lang="ru-RU"/>
        </a:p>
      </dgm:t>
    </dgm:pt>
    <dgm:pt modelId="{EB81AC50-CDA1-4B3B-ABA7-10B9F6766B2E}" type="pres">
      <dgm:prSet presAssocID="{8EC48183-0299-4BFF-8E95-283712ECF98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BA486-7800-4E57-B949-A5DAF722E835}" type="pres">
      <dgm:prSet presAssocID="{8EC48183-0299-4BFF-8E95-283712ECF988}" presName="invisiNode" presStyleLbl="node1" presStyleIdx="3" presStyleCnt="4"/>
      <dgm:spPr/>
    </dgm:pt>
    <dgm:pt modelId="{5BB3A452-F955-4EFA-A49C-EE44B4D2FBAA}" type="pres">
      <dgm:prSet presAssocID="{8EC48183-0299-4BFF-8E95-283712ECF988}" presName="imagNode" presStyleLbl="fgImgPlace1" presStyleIdx="3" presStyleCnt="4"/>
      <dgm:spPr>
        <a:noFill/>
        <a:ln>
          <a:noFill/>
        </a:ln>
      </dgm:spPr>
    </dgm:pt>
  </dgm:ptLst>
  <dgm:cxnLst>
    <dgm:cxn modelId="{8F5C1087-3AE0-412C-B175-C86188FA1911}" type="presOf" srcId="{5364B699-F181-486E-BA1D-CEF869289FE3}" destId="{82116606-A12D-4C51-8F0D-6F5787AF9A1E}" srcOrd="1" destOrd="0" presId="urn:microsoft.com/office/officeart/2005/8/layout/hList7"/>
    <dgm:cxn modelId="{20299D25-354C-4AC0-8714-1D203C11EBE5}" type="presOf" srcId="{4F8B0722-BD09-4ECC-A9D1-75539B4D146E}" destId="{A6678708-D116-4899-BEB0-0A50847D2A8A}" srcOrd="0" destOrd="2" presId="urn:microsoft.com/office/officeart/2005/8/layout/hList7"/>
    <dgm:cxn modelId="{7E7FFCAC-58D6-4E9C-B0FD-EF351F9082DE}" type="presOf" srcId="{905378AE-8C4A-4B57-8D4D-AAE5892CCE10}" destId="{82116606-A12D-4C51-8F0D-6F5787AF9A1E}" srcOrd="1" destOrd="3" presId="urn:microsoft.com/office/officeart/2005/8/layout/hList7"/>
    <dgm:cxn modelId="{751AB810-592B-46FF-A3A0-1E1B89615F0D}" type="presOf" srcId="{7B545E7A-959D-4D83-A099-A3A74EB1908D}" destId="{1098962E-938A-4F4B-8182-A23E69162E38}" srcOrd="0" destOrd="0" presId="urn:microsoft.com/office/officeart/2005/8/layout/hList7"/>
    <dgm:cxn modelId="{D592F1D5-5826-49E1-BA66-22C3373C5BC9}" type="presOf" srcId="{60BD103A-0932-4A38-97E3-620D7EACE3F1}" destId="{35974399-A19E-4658-987D-9BDE583CD5B2}" srcOrd="1" destOrd="3" presId="urn:microsoft.com/office/officeart/2005/8/layout/hList7"/>
    <dgm:cxn modelId="{46F2D866-7BF4-484B-853F-28EC6A8ED322}" srcId="{3759D807-9996-4111-892E-3799E16C8AD2}" destId="{8EC48183-0299-4BFF-8E95-283712ECF988}" srcOrd="3" destOrd="0" parTransId="{FECFDD53-FE37-492C-8F64-D71CCE39AAAC}" sibTransId="{3BD45FBE-F0D7-47AB-91D5-7AD08B28E4FF}"/>
    <dgm:cxn modelId="{35028EAF-2098-4A5B-B501-ADFD038A9F60}" type="presOf" srcId="{5364B699-F181-486E-BA1D-CEF869289FE3}" destId="{09589E67-0088-46F9-B80D-2F428AC12429}" srcOrd="0" destOrd="0" presId="urn:microsoft.com/office/officeart/2005/8/layout/hList7"/>
    <dgm:cxn modelId="{EB74CEF6-8449-467E-A6F4-1403CBE388C8}" type="presOf" srcId="{83C1C55A-3CF5-498E-BFB5-EBA599C4B322}" destId="{82116606-A12D-4C51-8F0D-6F5787AF9A1E}" srcOrd="1" destOrd="1" presId="urn:microsoft.com/office/officeart/2005/8/layout/hList7"/>
    <dgm:cxn modelId="{B920F4BD-87B5-4F82-B660-CCC6BB48D162}" srcId="{5B467E21-1EBC-4631-A0F0-759134E99828}" destId="{B87C44D2-A826-4B62-8BBC-B30A92709287}" srcOrd="3" destOrd="0" parTransId="{DEAB1688-AA2B-48BE-8E2B-3B901B257010}" sibTransId="{5C827ED8-284D-491D-BDC9-FDE7DBEE778B}"/>
    <dgm:cxn modelId="{0C0F0F77-02D4-458F-B6A7-89EBC065869B}" type="presOf" srcId="{D0AEF73F-368A-44F1-BBF7-FAE4C1807C8D}" destId="{FB270B2C-B188-4ECA-B58D-4C99108292E2}" srcOrd="0" destOrd="2" presId="urn:microsoft.com/office/officeart/2005/8/layout/hList7"/>
    <dgm:cxn modelId="{16783572-19A5-4A6A-995F-DD9BA0EF8D76}" type="presOf" srcId="{C9516C72-41A2-4231-8B08-AC24A11DE02F}" destId="{35974399-A19E-4658-987D-9BDE583CD5B2}" srcOrd="1" destOrd="2" presId="urn:microsoft.com/office/officeart/2005/8/layout/hList7"/>
    <dgm:cxn modelId="{4824232C-A514-4C5F-B0FA-BB4960F4F996}" srcId="{5FBE07D1-31B5-4E45-BAA9-C5078268EA94}" destId="{C9516C72-41A2-4231-8B08-AC24A11DE02F}" srcOrd="1" destOrd="0" parTransId="{70C25528-9BBF-446C-8DF9-D5339187441C}" sibTransId="{F1F8BF4D-8953-473D-9DB2-9276CA25C3A2}"/>
    <dgm:cxn modelId="{D1549C1C-DA86-4C50-A0C1-F8C3B3F9A978}" type="presOf" srcId="{B87C44D2-A826-4B62-8BBC-B30A92709287}" destId="{FB270B2C-B188-4ECA-B58D-4C99108292E2}" srcOrd="0" destOrd="4" presId="urn:microsoft.com/office/officeart/2005/8/layout/hList7"/>
    <dgm:cxn modelId="{DC5A00DC-7161-4B52-BEC0-CFFD9A7ACC61}" type="presOf" srcId="{79BB943C-54B6-48CD-81D8-B86479851B12}" destId="{EB81AC50-CDA1-4B3B-ABA7-10B9F6766B2E}" srcOrd="1" destOrd="3" presId="urn:microsoft.com/office/officeart/2005/8/layout/hList7"/>
    <dgm:cxn modelId="{15B3B2C0-2E4F-468E-9A02-7B8FF18FD1D8}" srcId="{5B467E21-1EBC-4631-A0F0-759134E99828}" destId="{6982B816-71FB-4AD6-A301-41280C4AC7FD}" srcOrd="2" destOrd="0" parTransId="{56152137-9B48-4A87-B6C5-8F9B00C7C722}" sibTransId="{BFBB158D-C6B2-4E94-9008-51573A33E47A}"/>
    <dgm:cxn modelId="{535224E9-5D38-4F60-9764-CEB8F0F01AEA}" srcId="{5364B699-F181-486E-BA1D-CEF869289FE3}" destId="{905378AE-8C4A-4B57-8D4D-AAE5892CCE10}" srcOrd="2" destOrd="0" parTransId="{B6A004D3-8CFF-4C3A-A97F-410AF005E6B3}" sibTransId="{643BEC5D-48D8-4EA8-8499-381428276BA6}"/>
    <dgm:cxn modelId="{EDD3AC55-9A91-408F-AEEB-B3B58540DC33}" type="presOf" srcId="{5FBE07D1-31B5-4E45-BAA9-C5078268EA94}" destId="{35974399-A19E-4658-987D-9BDE583CD5B2}" srcOrd="1" destOrd="0" presId="urn:microsoft.com/office/officeart/2005/8/layout/hList7"/>
    <dgm:cxn modelId="{526818B4-B88E-4604-B56E-252DC0A1E81D}" srcId="{8EC48183-0299-4BFF-8E95-283712ECF988}" destId="{AE61D358-CB3D-4D92-BB71-CCBADBA4771A}" srcOrd="0" destOrd="0" parTransId="{AFD17EEF-9B89-4E92-96BE-8EC95BC1C510}" sibTransId="{1D3E847D-9287-4694-81A3-0F446E816B87}"/>
    <dgm:cxn modelId="{951E22EB-CF68-4928-8B0A-8F5C9272C432}" srcId="{5364B699-F181-486E-BA1D-CEF869289FE3}" destId="{83C1C55A-3CF5-498E-BFB5-EBA599C4B322}" srcOrd="0" destOrd="0" parTransId="{90946437-1D16-45EF-92FE-D7986FF494BD}" sibTransId="{D8B07387-F794-43A8-9DB7-BC3084187D44}"/>
    <dgm:cxn modelId="{FB60D8BB-33CB-4A6B-89D0-211A71C7B097}" type="presOf" srcId="{581BD3AB-8C99-4A88-9C06-12FF8979C89D}" destId="{DD2B6E69-1C93-488B-8BCD-F1AF4D9031B5}" srcOrd="0" destOrd="0" presId="urn:microsoft.com/office/officeart/2005/8/layout/hList7"/>
    <dgm:cxn modelId="{C3742F96-8616-425C-B8DF-F088822B16A1}" type="presOf" srcId="{5FBE07D1-31B5-4E45-BAA9-C5078268EA94}" destId="{AD42422F-ECDA-40BF-8906-14BEB95709A8}" srcOrd="0" destOrd="0" presId="urn:microsoft.com/office/officeart/2005/8/layout/hList7"/>
    <dgm:cxn modelId="{75E70A0C-2634-437E-A97E-8132C59F1D2D}" type="presOf" srcId="{5B467E21-1EBC-4631-A0F0-759134E99828}" destId="{FB270B2C-B188-4ECA-B58D-4C99108292E2}" srcOrd="0" destOrd="0" presId="urn:microsoft.com/office/officeart/2005/8/layout/hList7"/>
    <dgm:cxn modelId="{18E81CC1-79B7-4240-8715-9C11DC246BA0}" type="presOf" srcId="{8B33C7E5-986F-43EF-8786-5EA50583265B}" destId="{82116606-A12D-4C51-8F0D-6F5787AF9A1E}" srcOrd="1" destOrd="2" presId="urn:microsoft.com/office/officeart/2005/8/layout/hList7"/>
    <dgm:cxn modelId="{D5EF66B1-C6A3-4F4C-969E-6F89DB7A72EC}" type="presOf" srcId="{6982B816-71FB-4AD6-A301-41280C4AC7FD}" destId="{AEDD65F0-E32E-4647-B30A-4984770F50CF}" srcOrd="1" destOrd="3" presId="urn:microsoft.com/office/officeart/2005/8/layout/hList7"/>
    <dgm:cxn modelId="{FEA5D368-AA3F-4C3E-925A-E50AB647BE0B}" type="presOf" srcId="{60BD103A-0932-4A38-97E3-620D7EACE3F1}" destId="{AD42422F-ECDA-40BF-8906-14BEB95709A8}" srcOrd="0" destOrd="3" presId="urn:microsoft.com/office/officeart/2005/8/layout/hList7"/>
    <dgm:cxn modelId="{526773A3-A092-4A45-A81F-AA57E1558E3A}" type="presOf" srcId="{45497FA1-2088-4BC3-9B2A-0B64D33A298E}" destId="{FB270B2C-B188-4ECA-B58D-4C99108292E2}" srcOrd="0" destOrd="1" presId="urn:microsoft.com/office/officeart/2005/8/layout/hList7"/>
    <dgm:cxn modelId="{7125666C-CE2E-4A02-9E87-B702F1FD44ED}" type="presOf" srcId="{D4A57105-E5F4-42E9-9AE3-C53578E41840}" destId="{5C8CCAA8-A556-4277-A306-4B61CEDDB23F}" srcOrd="0" destOrd="0" presId="urn:microsoft.com/office/officeart/2005/8/layout/hList7"/>
    <dgm:cxn modelId="{91056E1E-369A-4776-A2BA-A310EF848C55}" type="presOf" srcId="{AE61D358-CB3D-4D92-BB71-CCBADBA4771A}" destId="{A6678708-D116-4899-BEB0-0A50847D2A8A}" srcOrd="0" destOrd="1" presId="urn:microsoft.com/office/officeart/2005/8/layout/hList7"/>
    <dgm:cxn modelId="{758FEDCA-12BF-4157-9B19-82F85C44C5FC}" type="presOf" srcId="{6982B816-71FB-4AD6-A301-41280C4AC7FD}" destId="{FB270B2C-B188-4ECA-B58D-4C99108292E2}" srcOrd="0" destOrd="3" presId="urn:microsoft.com/office/officeart/2005/8/layout/hList7"/>
    <dgm:cxn modelId="{BFA4F93A-61FF-4D2C-AE75-736653334B03}" type="presOf" srcId="{B87C44D2-A826-4B62-8BBC-B30A92709287}" destId="{AEDD65F0-E32E-4647-B30A-4984770F50CF}" srcOrd="1" destOrd="4" presId="urn:microsoft.com/office/officeart/2005/8/layout/hList7"/>
    <dgm:cxn modelId="{67751508-0DEB-4B4A-A019-B7D20BADFAB5}" type="presOf" srcId="{D0AEF73F-368A-44F1-BBF7-FAE4C1807C8D}" destId="{AEDD65F0-E32E-4647-B30A-4984770F50CF}" srcOrd="1" destOrd="2" presId="urn:microsoft.com/office/officeart/2005/8/layout/hList7"/>
    <dgm:cxn modelId="{4F090D3E-96D6-4690-AA63-1BBD8D1690DC}" type="presOf" srcId="{4F8B0722-BD09-4ECC-A9D1-75539B4D146E}" destId="{EB81AC50-CDA1-4B3B-ABA7-10B9F6766B2E}" srcOrd="1" destOrd="2" presId="urn:microsoft.com/office/officeart/2005/8/layout/hList7"/>
    <dgm:cxn modelId="{9731B757-3778-4E02-A668-D36D4125F565}" type="presOf" srcId="{8B33C7E5-986F-43EF-8786-5EA50583265B}" destId="{09589E67-0088-46F9-B80D-2F428AC12429}" srcOrd="0" destOrd="2" presId="urn:microsoft.com/office/officeart/2005/8/layout/hList7"/>
    <dgm:cxn modelId="{7B30DD62-104D-422A-9E67-ACCC2682E92B}" srcId="{5B467E21-1EBC-4631-A0F0-759134E99828}" destId="{45497FA1-2088-4BC3-9B2A-0B64D33A298E}" srcOrd="0" destOrd="0" parTransId="{B93455C3-0407-41FE-9521-E3A502502D13}" sibTransId="{BFBDEB52-5C25-4108-9B8F-2CD6BACE11FC}"/>
    <dgm:cxn modelId="{E772D5A9-57C4-4BEE-BD9F-6F924332261F}" srcId="{5364B699-F181-486E-BA1D-CEF869289FE3}" destId="{8B33C7E5-986F-43EF-8786-5EA50583265B}" srcOrd="1" destOrd="0" parTransId="{FACCD841-0568-496D-87DC-FA5C04641D5A}" sibTransId="{1E080287-F5E4-43A2-B01F-9E65F63282D8}"/>
    <dgm:cxn modelId="{E3D175C4-0EB1-47B5-B08F-C04472732F77}" type="presOf" srcId="{905378AE-8C4A-4B57-8D4D-AAE5892CCE10}" destId="{09589E67-0088-46F9-B80D-2F428AC12429}" srcOrd="0" destOrd="3" presId="urn:microsoft.com/office/officeart/2005/8/layout/hList7"/>
    <dgm:cxn modelId="{29AA1D58-5507-44E3-BD08-A2C1FB028A86}" srcId="{3759D807-9996-4111-892E-3799E16C8AD2}" destId="{5364B699-F181-486E-BA1D-CEF869289FE3}" srcOrd="1" destOrd="0" parTransId="{079449D4-B72C-4D25-9A00-7474B6F023DE}" sibTransId="{581BD3AB-8C99-4A88-9C06-12FF8979C89D}"/>
    <dgm:cxn modelId="{B0E46BA3-9E24-4E49-99DF-7C7E19CA1CDF}" srcId="{8EC48183-0299-4BFF-8E95-283712ECF988}" destId="{4F8B0722-BD09-4ECC-A9D1-75539B4D146E}" srcOrd="1" destOrd="0" parTransId="{5F0EA0EC-5475-4E7A-80C6-8ADF399753E9}" sibTransId="{938CEFBC-A150-4CDB-8F55-0AE058E32509}"/>
    <dgm:cxn modelId="{FFC35E84-2AA3-468D-AC87-9D23814B6304}" srcId="{3759D807-9996-4111-892E-3799E16C8AD2}" destId="{5FBE07D1-31B5-4E45-BAA9-C5078268EA94}" srcOrd="2" destOrd="0" parTransId="{8B5E89FD-B59B-4DE5-93BB-FA667E49661B}" sibTransId="{D4A57105-E5F4-42E9-9AE3-C53578E41840}"/>
    <dgm:cxn modelId="{C7AC9A60-C0C7-4FA1-B397-827C7E48DC2D}" type="presOf" srcId="{3759D807-9996-4111-892E-3799E16C8AD2}" destId="{F55A89C5-889F-4074-BFBA-D411457E5A8C}" srcOrd="0" destOrd="0" presId="urn:microsoft.com/office/officeart/2005/8/layout/hList7"/>
    <dgm:cxn modelId="{1DD24838-9613-4EF7-BD0D-30DF1A360BF7}" type="presOf" srcId="{45497FA1-2088-4BC3-9B2A-0B64D33A298E}" destId="{AEDD65F0-E32E-4647-B30A-4984770F50CF}" srcOrd="1" destOrd="1" presId="urn:microsoft.com/office/officeart/2005/8/layout/hList7"/>
    <dgm:cxn modelId="{B268561E-6C5C-453A-AFEC-6779CC6E59A3}" type="presOf" srcId="{5B467E21-1EBC-4631-A0F0-759134E99828}" destId="{AEDD65F0-E32E-4647-B30A-4984770F50CF}" srcOrd="1" destOrd="0" presId="urn:microsoft.com/office/officeart/2005/8/layout/hList7"/>
    <dgm:cxn modelId="{F031302F-3876-4611-9914-39B369ECCA19}" srcId="{5FBE07D1-31B5-4E45-BAA9-C5078268EA94}" destId="{05B5B52F-B906-4412-9A33-9E705CBCB3EB}" srcOrd="0" destOrd="0" parTransId="{3CD6F4D8-DDB7-49C2-810D-8F26EDC762EC}" sibTransId="{20DD02CB-2C74-4B3B-8875-C99918CC205B}"/>
    <dgm:cxn modelId="{7B6C936D-0C6C-4381-A10A-6D025B1B0635}" type="presOf" srcId="{8EC48183-0299-4BFF-8E95-283712ECF988}" destId="{EB81AC50-CDA1-4B3B-ABA7-10B9F6766B2E}" srcOrd="1" destOrd="0" presId="urn:microsoft.com/office/officeart/2005/8/layout/hList7"/>
    <dgm:cxn modelId="{A0EAE8EC-8F8E-4CE4-83A0-F7ECCFE56B18}" srcId="{3759D807-9996-4111-892E-3799E16C8AD2}" destId="{5B467E21-1EBC-4631-A0F0-759134E99828}" srcOrd="0" destOrd="0" parTransId="{65FD4CB4-3685-429D-AC3C-6512D91A5395}" sibTransId="{7B545E7A-959D-4D83-A099-A3A74EB1908D}"/>
    <dgm:cxn modelId="{B07C3814-3645-4379-8445-C92BB589C5AE}" srcId="{5FBE07D1-31B5-4E45-BAA9-C5078268EA94}" destId="{60BD103A-0932-4A38-97E3-620D7EACE3F1}" srcOrd="2" destOrd="0" parTransId="{C2D7FDCD-C1E6-4D7E-86DE-7FC4D1CB9625}" sibTransId="{5321F497-FF02-48AF-9A27-8D604C51F623}"/>
    <dgm:cxn modelId="{EE045118-78BC-4471-ACDE-66DBE8400422}" type="presOf" srcId="{83C1C55A-3CF5-498E-BFB5-EBA599C4B322}" destId="{09589E67-0088-46F9-B80D-2F428AC12429}" srcOrd="0" destOrd="1" presId="urn:microsoft.com/office/officeart/2005/8/layout/hList7"/>
    <dgm:cxn modelId="{885C59F6-7C39-4EB6-A67B-C9034B269704}" type="presOf" srcId="{05B5B52F-B906-4412-9A33-9E705CBCB3EB}" destId="{35974399-A19E-4658-987D-9BDE583CD5B2}" srcOrd="1" destOrd="1" presId="urn:microsoft.com/office/officeart/2005/8/layout/hList7"/>
    <dgm:cxn modelId="{2658956A-02CF-49C4-A57A-1B021EF1FCB2}" type="presOf" srcId="{8EC48183-0299-4BFF-8E95-283712ECF988}" destId="{A6678708-D116-4899-BEB0-0A50847D2A8A}" srcOrd="0" destOrd="0" presId="urn:microsoft.com/office/officeart/2005/8/layout/hList7"/>
    <dgm:cxn modelId="{D204CBCB-CAF0-46B6-927E-1A48CE01903A}" srcId="{5B467E21-1EBC-4631-A0F0-759134E99828}" destId="{D0AEF73F-368A-44F1-BBF7-FAE4C1807C8D}" srcOrd="1" destOrd="0" parTransId="{A74F131D-D066-40A7-BE1C-FE17D566DD63}" sibTransId="{E12B0B6E-A4A8-45C2-9740-A13A74F2778F}"/>
    <dgm:cxn modelId="{F464B273-B178-4B70-8405-D1476980C10D}" srcId="{8EC48183-0299-4BFF-8E95-283712ECF988}" destId="{79BB943C-54B6-48CD-81D8-B86479851B12}" srcOrd="2" destOrd="0" parTransId="{C3062295-940B-41F8-BF44-04E76BBB3198}" sibTransId="{D8D43520-D53C-4B36-AB36-10F71CD68669}"/>
    <dgm:cxn modelId="{9CC12E5E-6B5B-41B3-9AF4-09548E53393C}" type="presOf" srcId="{C9516C72-41A2-4231-8B08-AC24A11DE02F}" destId="{AD42422F-ECDA-40BF-8906-14BEB95709A8}" srcOrd="0" destOrd="2" presId="urn:microsoft.com/office/officeart/2005/8/layout/hList7"/>
    <dgm:cxn modelId="{FACEA0E8-ED0F-41A0-B63E-DD882A5082DD}" type="presOf" srcId="{AE61D358-CB3D-4D92-BB71-CCBADBA4771A}" destId="{EB81AC50-CDA1-4B3B-ABA7-10B9F6766B2E}" srcOrd="1" destOrd="1" presId="urn:microsoft.com/office/officeart/2005/8/layout/hList7"/>
    <dgm:cxn modelId="{BAEC56D4-0B20-4CC1-9BB1-8A3738DABDE9}" type="presOf" srcId="{05B5B52F-B906-4412-9A33-9E705CBCB3EB}" destId="{AD42422F-ECDA-40BF-8906-14BEB95709A8}" srcOrd="0" destOrd="1" presId="urn:microsoft.com/office/officeart/2005/8/layout/hList7"/>
    <dgm:cxn modelId="{B2B31173-BA93-4AEE-B43F-C3E2E7619896}" type="presOf" srcId="{79BB943C-54B6-48CD-81D8-B86479851B12}" destId="{A6678708-D116-4899-BEB0-0A50847D2A8A}" srcOrd="0" destOrd="3" presId="urn:microsoft.com/office/officeart/2005/8/layout/hList7"/>
    <dgm:cxn modelId="{42166875-AD55-410D-8DDA-43DC84136EB4}" type="presParOf" srcId="{F55A89C5-889F-4074-BFBA-D411457E5A8C}" destId="{2EE73C7D-9987-47F6-ABD4-AACB87442554}" srcOrd="0" destOrd="0" presId="urn:microsoft.com/office/officeart/2005/8/layout/hList7"/>
    <dgm:cxn modelId="{440C277D-FFA1-4322-8BB0-B12C09B08B16}" type="presParOf" srcId="{F55A89C5-889F-4074-BFBA-D411457E5A8C}" destId="{388FFCB2-6CA0-4346-903B-809F18B12D35}" srcOrd="1" destOrd="0" presId="urn:microsoft.com/office/officeart/2005/8/layout/hList7"/>
    <dgm:cxn modelId="{5C2077C4-AA12-4CCE-9CFA-3C70A83F14D8}" type="presParOf" srcId="{388FFCB2-6CA0-4346-903B-809F18B12D35}" destId="{DEC9A65A-2D8E-4FF7-AD9D-7EB272D63B96}" srcOrd="0" destOrd="0" presId="urn:microsoft.com/office/officeart/2005/8/layout/hList7"/>
    <dgm:cxn modelId="{8B132962-CEF5-4837-BE8A-D6F7EC51D1E1}" type="presParOf" srcId="{DEC9A65A-2D8E-4FF7-AD9D-7EB272D63B96}" destId="{FB270B2C-B188-4ECA-B58D-4C99108292E2}" srcOrd="0" destOrd="0" presId="urn:microsoft.com/office/officeart/2005/8/layout/hList7"/>
    <dgm:cxn modelId="{663EE264-70A0-4AA6-ABBD-79A632ED890C}" type="presParOf" srcId="{DEC9A65A-2D8E-4FF7-AD9D-7EB272D63B96}" destId="{AEDD65F0-E32E-4647-B30A-4984770F50CF}" srcOrd="1" destOrd="0" presId="urn:microsoft.com/office/officeart/2005/8/layout/hList7"/>
    <dgm:cxn modelId="{F830507C-4C39-489E-9234-A054B231C5C6}" type="presParOf" srcId="{DEC9A65A-2D8E-4FF7-AD9D-7EB272D63B96}" destId="{AA298BAD-B9FB-4E72-83B3-7A701BA1356E}" srcOrd="2" destOrd="0" presId="urn:microsoft.com/office/officeart/2005/8/layout/hList7"/>
    <dgm:cxn modelId="{34272447-7D91-46A8-BE63-47893A460F7B}" type="presParOf" srcId="{DEC9A65A-2D8E-4FF7-AD9D-7EB272D63B96}" destId="{7374DB10-F0D2-47E8-810A-9A88FA22562D}" srcOrd="3" destOrd="0" presId="urn:microsoft.com/office/officeart/2005/8/layout/hList7"/>
    <dgm:cxn modelId="{AAE204E1-147E-46A0-A352-4D4CFD8AB51B}" type="presParOf" srcId="{388FFCB2-6CA0-4346-903B-809F18B12D35}" destId="{1098962E-938A-4F4B-8182-A23E69162E38}" srcOrd="1" destOrd="0" presId="urn:microsoft.com/office/officeart/2005/8/layout/hList7"/>
    <dgm:cxn modelId="{90AD0CF3-44CA-4814-903C-2CAD8091CB64}" type="presParOf" srcId="{388FFCB2-6CA0-4346-903B-809F18B12D35}" destId="{6FCC2D7E-D6E6-4CD2-9F6E-802CF1227C1A}" srcOrd="2" destOrd="0" presId="urn:microsoft.com/office/officeart/2005/8/layout/hList7"/>
    <dgm:cxn modelId="{E03301A0-789D-4F33-A019-20EFC28B77C4}" type="presParOf" srcId="{6FCC2D7E-D6E6-4CD2-9F6E-802CF1227C1A}" destId="{09589E67-0088-46F9-B80D-2F428AC12429}" srcOrd="0" destOrd="0" presId="urn:microsoft.com/office/officeart/2005/8/layout/hList7"/>
    <dgm:cxn modelId="{F53068E6-D23A-4CBA-BE57-47E6875465CB}" type="presParOf" srcId="{6FCC2D7E-D6E6-4CD2-9F6E-802CF1227C1A}" destId="{82116606-A12D-4C51-8F0D-6F5787AF9A1E}" srcOrd="1" destOrd="0" presId="urn:microsoft.com/office/officeart/2005/8/layout/hList7"/>
    <dgm:cxn modelId="{F0EDDB87-C478-4A80-9E79-B3B776CF79B6}" type="presParOf" srcId="{6FCC2D7E-D6E6-4CD2-9F6E-802CF1227C1A}" destId="{AED6B755-1420-46AE-8DCA-F3439F28DD97}" srcOrd="2" destOrd="0" presId="urn:microsoft.com/office/officeart/2005/8/layout/hList7"/>
    <dgm:cxn modelId="{7A76F765-9370-47EA-9EF8-E51731E6FAFF}" type="presParOf" srcId="{6FCC2D7E-D6E6-4CD2-9F6E-802CF1227C1A}" destId="{676563D7-CB22-42C4-8F13-3004F4EEE16A}" srcOrd="3" destOrd="0" presId="urn:microsoft.com/office/officeart/2005/8/layout/hList7"/>
    <dgm:cxn modelId="{75FAF4BB-8331-4576-927C-1CBE5F093E40}" type="presParOf" srcId="{388FFCB2-6CA0-4346-903B-809F18B12D35}" destId="{DD2B6E69-1C93-488B-8BCD-F1AF4D9031B5}" srcOrd="3" destOrd="0" presId="urn:microsoft.com/office/officeart/2005/8/layout/hList7"/>
    <dgm:cxn modelId="{3E2F87F4-9E6B-4B7C-98A0-FC64D15D08D9}" type="presParOf" srcId="{388FFCB2-6CA0-4346-903B-809F18B12D35}" destId="{D1FC6A3B-3C3E-40EF-BAF2-5D501F07B717}" srcOrd="4" destOrd="0" presId="urn:microsoft.com/office/officeart/2005/8/layout/hList7"/>
    <dgm:cxn modelId="{C233584C-CA71-4217-B267-6A562425FAA5}" type="presParOf" srcId="{D1FC6A3B-3C3E-40EF-BAF2-5D501F07B717}" destId="{AD42422F-ECDA-40BF-8906-14BEB95709A8}" srcOrd="0" destOrd="0" presId="urn:microsoft.com/office/officeart/2005/8/layout/hList7"/>
    <dgm:cxn modelId="{E354A1DF-FA3F-462B-BEB1-A52AF8B1BBFB}" type="presParOf" srcId="{D1FC6A3B-3C3E-40EF-BAF2-5D501F07B717}" destId="{35974399-A19E-4658-987D-9BDE583CD5B2}" srcOrd="1" destOrd="0" presId="urn:microsoft.com/office/officeart/2005/8/layout/hList7"/>
    <dgm:cxn modelId="{12F179DC-836D-4943-AC41-3DC455AF68EA}" type="presParOf" srcId="{D1FC6A3B-3C3E-40EF-BAF2-5D501F07B717}" destId="{69A5EE5D-1C21-4AE6-B51A-0254A66995BD}" srcOrd="2" destOrd="0" presId="urn:microsoft.com/office/officeart/2005/8/layout/hList7"/>
    <dgm:cxn modelId="{0F300219-744C-4108-9760-8A5A510D3398}" type="presParOf" srcId="{D1FC6A3B-3C3E-40EF-BAF2-5D501F07B717}" destId="{FC163A94-A336-45F7-B4E4-000106BCEDCE}" srcOrd="3" destOrd="0" presId="urn:microsoft.com/office/officeart/2005/8/layout/hList7"/>
    <dgm:cxn modelId="{DE83C07B-8066-4D3B-8644-0C7F5BE3AB53}" type="presParOf" srcId="{388FFCB2-6CA0-4346-903B-809F18B12D35}" destId="{5C8CCAA8-A556-4277-A306-4B61CEDDB23F}" srcOrd="5" destOrd="0" presId="urn:microsoft.com/office/officeart/2005/8/layout/hList7"/>
    <dgm:cxn modelId="{5B444D8A-5C5E-4E42-AC96-22FAB64B724F}" type="presParOf" srcId="{388FFCB2-6CA0-4346-903B-809F18B12D35}" destId="{9CA9CA6F-6F69-46FF-94C1-D4590079E7E0}" srcOrd="6" destOrd="0" presId="urn:microsoft.com/office/officeart/2005/8/layout/hList7"/>
    <dgm:cxn modelId="{63F204D4-BC3D-4E02-81F1-1EA38B7BF3FA}" type="presParOf" srcId="{9CA9CA6F-6F69-46FF-94C1-D4590079E7E0}" destId="{A6678708-D116-4899-BEB0-0A50847D2A8A}" srcOrd="0" destOrd="0" presId="urn:microsoft.com/office/officeart/2005/8/layout/hList7"/>
    <dgm:cxn modelId="{19C6A09C-7399-4914-8934-F6EB8069E88B}" type="presParOf" srcId="{9CA9CA6F-6F69-46FF-94C1-D4590079E7E0}" destId="{EB81AC50-CDA1-4B3B-ABA7-10B9F6766B2E}" srcOrd="1" destOrd="0" presId="urn:microsoft.com/office/officeart/2005/8/layout/hList7"/>
    <dgm:cxn modelId="{D5CABBFA-5350-4E43-A878-BCF8648E37AF}" type="presParOf" srcId="{9CA9CA6F-6F69-46FF-94C1-D4590079E7E0}" destId="{983BA486-7800-4E57-B949-A5DAF722E835}" srcOrd="2" destOrd="0" presId="urn:microsoft.com/office/officeart/2005/8/layout/hList7"/>
    <dgm:cxn modelId="{6590CD1B-84C8-4C89-B496-32B67E241F1A}" type="presParOf" srcId="{9CA9CA6F-6F69-46FF-94C1-D4590079E7E0}" destId="{5BB3A452-F955-4EFA-A49C-EE44B4D2FBA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9CFDF7-B66A-49EA-8AEF-4E72CF2DE033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683A39-6298-428A-A662-E17381CB4CD7}">
      <dgm:prSet/>
      <dgm:spPr/>
      <dgm:t>
        <a:bodyPr/>
        <a:lstStyle/>
        <a:p>
          <a:endParaRPr lang="ru-RU"/>
        </a:p>
      </dgm:t>
    </dgm:pt>
    <dgm:pt modelId="{F30B7BD3-DA6A-4615-B3B1-D349D8789885}" type="parTrans" cxnId="{05E623EF-C9C0-49E1-A4F3-06CFEA48166F}">
      <dgm:prSet/>
      <dgm:spPr/>
      <dgm:t>
        <a:bodyPr/>
        <a:lstStyle/>
        <a:p>
          <a:endParaRPr lang="ru-RU"/>
        </a:p>
      </dgm:t>
    </dgm:pt>
    <dgm:pt modelId="{B708C00E-CAC6-43D9-A253-8F9A026FA7E6}" type="sibTrans" cxnId="{05E623EF-C9C0-49E1-A4F3-06CFEA48166F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86DCE75-273E-41B6-BAB1-FA8EC1FB41ED}">
      <dgm:prSet phldrT="[Текст]"/>
      <dgm:spPr/>
      <dgm:t>
        <a:bodyPr/>
        <a:lstStyle/>
        <a:p>
          <a:r>
            <a:rPr lang="ru-RU" dirty="0"/>
            <a:t>  </a:t>
          </a:r>
        </a:p>
      </dgm:t>
    </dgm:pt>
    <dgm:pt modelId="{82FB17FB-8DA3-40FE-B74E-B7F083391893}" type="parTrans" cxnId="{E94EBD3D-BC53-41DD-85AA-34EFA88F76BE}">
      <dgm:prSet/>
      <dgm:spPr/>
      <dgm:t>
        <a:bodyPr/>
        <a:lstStyle/>
        <a:p>
          <a:endParaRPr lang="ru-RU"/>
        </a:p>
      </dgm:t>
    </dgm:pt>
    <dgm:pt modelId="{0BE36A40-6786-4912-B627-41B68578F6ED}" type="sibTrans" cxnId="{E94EBD3D-BC53-41DD-85AA-34EFA88F76BE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ru-RU"/>
        </a:p>
      </dgm:t>
    </dgm:pt>
    <dgm:pt modelId="{2A470EFE-3BB6-41BE-A709-66EA8B58A397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818C4390-28E3-4DAF-B2E2-D488871FD112}" type="parTrans" cxnId="{AF2F8861-A93A-4DA9-BFE6-2FCEA55076AE}">
      <dgm:prSet/>
      <dgm:spPr/>
      <dgm:t>
        <a:bodyPr/>
        <a:lstStyle/>
        <a:p>
          <a:endParaRPr lang="ru-RU"/>
        </a:p>
      </dgm:t>
    </dgm:pt>
    <dgm:pt modelId="{6492974F-FB27-4382-9A3E-E6527E5D85A6}" type="sibTrans" cxnId="{AF2F8861-A93A-4DA9-BFE6-2FCEA55076AE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ru-RU"/>
        </a:p>
      </dgm:t>
    </dgm:pt>
    <dgm:pt modelId="{5A1D7A1B-4EA9-425D-97A0-5639DA35E357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F6B47DE8-0615-4DD9-AC16-EA4836838092}" type="sibTrans" cxnId="{66A05692-C9BE-4293-A684-07C51B24DAB7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ru-RU"/>
        </a:p>
      </dgm:t>
    </dgm:pt>
    <dgm:pt modelId="{EB65C2E3-6FFC-4C3E-BC43-2FEA1025B7FB}" type="parTrans" cxnId="{66A05692-C9BE-4293-A684-07C51B24DAB7}">
      <dgm:prSet/>
      <dgm:spPr/>
      <dgm:t>
        <a:bodyPr/>
        <a:lstStyle/>
        <a:p>
          <a:endParaRPr lang="ru-RU"/>
        </a:p>
      </dgm:t>
    </dgm:pt>
    <dgm:pt modelId="{5C6E78ED-6152-4114-A3C4-F6C47846430C}" type="pres">
      <dgm:prSet presAssocID="{439CFDF7-B66A-49EA-8AEF-4E72CF2DE03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0BD2FD7-E2DB-4167-AEA5-EC524592C431}" type="pres">
      <dgm:prSet presAssocID="{439CFDF7-B66A-49EA-8AEF-4E72CF2DE033}" presName="Name1" presStyleCnt="0"/>
      <dgm:spPr/>
    </dgm:pt>
    <dgm:pt modelId="{74E1F6EE-538E-4D78-9984-B3161A53756D}" type="pres">
      <dgm:prSet presAssocID="{B708C00E-CAC6-43D9-A253-8F9A026FA7E6}" presName="picture_1" presStyleCnt="0"/>
      <dgm:spPr/>
    </dgm:pt>
    <dgm:pt modelId="{649C7CBB-9871-4B97-8AEB-49B082A18A0D}" type="pres">
      <dgm:prSet presAssocID="{B708C00E-CAC6-43D9-A253-8F9A026FA7E6}" presName="pictureRepeatNode" presStyleLbl="alignImgPlace1" presStyleIdx="0" presStyleCnt="4" custScaleX="138745" custLinFactNeighborX="3416" custLinFactNeighborY="6953"/>
      <dgm:spPr/>
      <dgm:t>
        <a:bodyPr/>
        <a:lstStyle/>
        <a:p>
          <a:endParaRPr lang="ru-RU"/>
        </a:p>
      </dgm:t>
    </dgm:pt>
    <dgm:pt modelId="{C581F277-8E16-4C8B-A0F8-3097D27CDCE4}" type="pres">
      <dgm:prSet presAssocID="{B3683A39-6298-428A-A662-E17381CB4CD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E596E-D68C-49B2-95D3-0D7E227CAF39}" type="pres">
      <dgm:prSet presAssocID="{0BE36A40-6786-4912-B627-41B68578F6ED}" presName="picture_2" presStyleCnt="0"/>
      <dgm:spPr/>
    </dgm:pt>
    <dgm:pt modelId="{A87A4574-302C-4767-99E9-D6AE33D553AA}" type="pres">
      <dgm:prSet presAssocID="{0BE36A40-6786-4912-B627-41B68578F6ED}" presName="pictureRepeatNode" presStyleLbl="alignImgPlace1" presStyleIdx="1" presStyleCnt="4" custLinFactY="100000" custLinFactNeighborX="53645" custLinFactNeighborY="133333"/>
      <dgm:spPr/>
      <dgm:t>
        <a:bodyPr/>
        <a:lstStyle/>
        <a:p>
          <a:endParaRPr lang="ru-RU"/>
        </a:p>
      </dgm:t>
    </dgm:pt>
    <dgm:pt modelId="{5262161B-FEBC-48FB-B891-DA94AD717976}" type="pres">
      <dgm:prSet presAssocID="{C86DCE75-273E-41B6-BAB1-FA8EC1FB41ED}" presName="line_2" presStyleLbl="parChTrans1D1" presStyleIdx="0" presStyleCnt="3" custLinFactY="300000" custLinFactNeighborX="-4678" custLinFactNeighborY="325458"/>
      <dgm:spPr/>
    </dgm:pt>
    <dgm:pt modelId="{E1C200E2-206B-49CA-91A2-DE4433C2DB04}" type="pres">
      <dgm:prSet presAssocID="{C86DCE75-273E-41B6-BAB1-FA8EC1FB41ED}" presName="textparent_2" presStyleLbl="node1" presStyleIdx="0" presStyleCnt="0"/>
      <dgm:spPr/>
    </dgm:pt>
    <dgm:pt modelId="{1A420010-3719-4B1A-922D-4BA1F5058BB9}" type="pres">
      <dgm:prSet presAssocID="{C86DCE75-273E-41B6-BAB1-FA8EC1FB41ED}" presName="text_2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398C27-B3C5-4A57-A776-40C376615715}" type="pres">
      <dgm:prSet presAssocID="{6492974F-FB27-4382-9A3E-E6527E5D85A6}" presName="picture_3" presStyleCnt="0"/>
      <dgm:spPr/>
    </dgm:pt>
    <dgm:pt modelId="{7E0675ED-BC19-4808-9693-5EC649D80531}" type="pres">
      <dgm:prSet presAssocID="{6492974F-FB27-4382-9A3E-E6527E5D85A6}" presName="pictureRepeatNode" presStyleLbl="alignImgPlace1" presStyleIdx="2" presStyleCnt="4" custScaleX="160191" custScaleY="167199" custLinFactNeighborX="-5050" custLinFactNeighborY="-4292"/>
      <dgm:spPr/>
      <dgm:t>
        <a:bodyPr/>
        <a:lstStyle/>
        <a:p>
          <a:endParaRPr lang="ru-RU"/>
        </a:p>
      </dgm:t>
    </dgm:pt>
    <dgm:pt modelId="{30B0EB6B-C7A0-41B5-8780-76C53D7A527B}" type="pres">
      <dgm:prSet presAssocID="{2A470EFE-3BB6-41BE-A709-66EA8B58A397}" presName="line_3" presStyleLbl="parChTrans1D1" presStyleIdx="1" presStyleCnt="3"/>
      <dgm:spPr/>
    </dgm:pt>
    <dgm:pt modelId="{73B877F5-E3E3-4221-A375-B0060F281713}" type="pres">
      <dgm:prSet presAssocID="{2A470EFE-3BB6-41BE-A709-66EA8B58A397}" presName="textparent_3" presStyleLbl="node1" presStyleIdx="0" presStyleCnt="0"/>
      <dgm:spPr/>
    </dgm:pt>
    <dgm:pt modelId="{741C3F4E-89F1-48D6-A1BC-60A825F8294D}" type="pres">
      <dgm:prSet presAssocID="{2A470EFE-3BB6-41BE-A709-66EA8B58A397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B6442-ECE1-4523-9032-A7EEFF66BCBA}" type="pres">
      <dgm:prSet presAssocID="{F6B47DE8-0615-4DD9-AC16-EA4836838092}" presName="picture_4" presStyleCnt="0"/>
      <dgm:spPr/>
    </dgm:pt>
    <dgm:pt modelId="{21B8510A-8691-4D86-BD76-41EB64293F6C}" type="pres">
      <dgm:prSet presAssocID="{F6B47DE8-0615-4DD9-AC16-EA4836838092}" presName="pictureRepeatNode" presStyleLbl="alignImgPlace1" presStyleIdx="3" presStyleCnt="4" custLinFactY="-100000" custLinFactNeighborX="48734" custLinFactNeighborY="-114392"/>
      <dgm:spPr/>
      <dgm:t>
        <a:bodyPr/>
        <a:lstStyle/>
        <a:p>
          <a:endParaRPr lang="ru-RU"/>
        </a:p>
      </dgm:t>
    </dgm:pt>
    <dgm:pt modelId="{01BFF414-977D-4DAC-AE81-BE70DD60832C}" type="pres">
      <dgm:prSet presAssocID="{5A1D7A1B-4EA9-425D-97A0-5639DA35E357}" presName="line_4" presStyleLbl="parChTrans1D1" presStyleIdx="2" presStyleCnt="3"/>
      <dgm:spPr/>
    </dgm:pt>
    <dgm:pt modelId="{FC5DE961-FFEB-4019-A571-A627245EBC53}" type="pres">
      <dgm:prSet presAssocID="{5A1D7A1B-4EA9-425D-97A0-5639DA35E357}" presName="textparent_4" presStyleLbl="node1" presStyleIdx="0" presStyleCnt="0"/>
      <dgm:spPr/>
    </dgm:pt>
    <dgm:pt modelId="{67E75547-CA55-435F-ACC3-263D294A699B}" type="pres">
      <dgm:prSet presAssocID="{5A1D7A1B-4EA9-425D-97A0-5639DA35E357}" presName="text_4" presStyleLbl="revTx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1FB28B-5513-47EC-8F2C-3B0C1D83E027}" type="presOf" srcId="{B3683A39-6298-428A-A662-E17381CB4CD7}" destId="{C581F277-8E16-4C8B-A0F8-3097D27CDCE4}" srcOrd="0" destOrd="0" presId="urn:microsoft.com/office/officeart/2008/layout/CircularPictureCallout"/>
    <dgm:cxn modelId="{2062C42B-B5C2-4B09-BA3F-B7D1D36BE24C}" type="presOf" srcId="{6492974F-FB27-4382-9A3E-E6527E5D85A6}" destId="{7E0675ED-BC19-4808-9693-5EC649D80531}" srcOrd="0" destOrd="0" presId="urn:microsoft.com/office/officeart/2008/layout/CircularPictureCallout"/>
    <dgm:cxn modelId="{B672B2C9-9B37-4B8D-8A21-B42CAFD368E4}" type="presOf" srcId="{2A470EFE-3BB6-41BE-A709-66EA8B58A397}" destId="{741C3F4E-89F1-48D6-A1BC-60A825F8294D}" srcOrd="0" destOrd="0" presId="urn:microsoft.com/office/officeart/2008/layout/CircularPictureCallout"/>
    <dgm:cxn modelId="{CC5F0542-ABC4-4BFE-B1CC-A4938CDC57F6}" type="presOf" srcId="{F6B47DE8-0615-4DD9-AC16-EA4836838092}" destId="{21B8510A-8691-4D86-BD76-41EB64293F6C}" srcOrd="0" destOrd="0" presId="urn:microsoft.com/office/officeart/2008/layout/CircularPictureCallout"/>
    <dgm:cxn modelId="{66A05692-C9BE-4293-A684-07C51B24DAB7}" srcId="{439CFDF7-B66A-49EA-8AEF-4E72CF2DE033}" destId="{5A1D7A1B-4EA9-425D-97A0-5639DA35E357}" srcOrd="3" destOrd="0" parTransId="{EB65C2E3-6FFC-4C3E-BC43-2FEA1025B7FB}" sibTransId="{F6B47DE8-0615-4DD9-AC16-EA4836838092}"/>
    <dgm:cxn modelId="{05E623EF-C9C0-49E1-A4F3-06CFEA48166F}" srcId="{439CFDF7-B66A-49EA-8AEF-4E72CF2DE033}" destId="{B3683A39-6298-428A-A662-E17381CB4CD7}" srcOrd="0" destOrd="0" parTransId="{F30B7BD3-DA6A-4615-B3B1-D349D8789885}" sibTransId="{B708C00E-CAC6-43D9-A253-8F9A026FA7E6}"/>
    <dgm:cxn modelId="{E94EBD3D-BC53-41DD-85AA-34EFA88F76BE}" srcId="{439CFDF7-B66A-49EA-8AEF-4E72CF2DE033}" destId="{C86DCE75-273E-41B6-BAB1-FA8EC1FB41ED}" srcOrd="1" destOrd="0" parTransId="{82FB17FB-8DA3-40FE-B74E-B7F083391893}" sibTransId="{0BE36A40-6786-4912-B627-41B68578F6ED}"/>
    <dgm:cxn modelId="{FCDCDB07-53D4-41A3-984A-8784E06C833E}" type="presOf" srcId="{0BE36A40-6786-4912-B627-41B68578F6ED}" destId="{A87A4574-302C-4767-99E9-D6AE33D553AA}" srcOrd="0" destOrd="0" presId="urn:microsoft.com/office/officeart/2008/layout/CircularPictureCallout"/>
    <dgm:cxn modelId="{B3FB1DD5-647A-440C-B22C-5CA84E54AD1B}" type="presOf" srcId="{B708C00E-CAC6-43D9-A253-8F9A026FA7E6}" destId="{649C7CBB-9871-4B97-8AEB-49B082A18A0D}" srcOrd="0" destOrd="0" presId="urn:microsoft.com/office/officeart/2008/layout/CircularPictureCallout"/>
    <dgm:cxn modelId="{670E38B3-B37E-43D2-8929-EC967FB61CEF}" type="presOf" srcId="{5A1D7A1B-4EA9-425D-97A0-5639DA35E357}" destId="{67E75547-CA55-435F-ACC3-263D294A699B}" srcOrd="0" destOrd="0" presId="urn:microsoft.com/office/officeart/2008/layout/CircularPictureCallout"/>
    <dgm:cxn modelId="{AF2F8861-A93A-4DA9-BFE6-2FCEA55076AE}" srcId="{439CFDF7-B66A-49EA-8AEF-4E72CF2DE033}" destId="{2A470EFE-3BB6-41BE-A709-66EA8B58A397}" srcOrd="2" destOrd="0" parTransId="{818C4390-28E3-4DAF-B2E2-D488871FD112}" sibTransId="{6492974F-FB27-4382-9A3E-E6527E5D85A6}"/>
    <dgm:cxn modelId="{A8673802-2D00-4023-8B6C-FFE75718B946}" type="presOf" srcId="{439CFDF7-B66A-49EA-8AEF-4E72CF2DE033}" destId="{5C6E78ED-6152-4114-A3C4-F6C47846430C}" srcOrd="0" destOrd="0" presId="urn:microsoft.com/office/officeart/2008/layout/CircularPictureCallout"/>
    <dgm:cxn modelId="{448B8880-1A5A-4030-99BB-70E7E9BA0219}" type="presOf" srcId="{C86DCE75-273E-41B6-BAB1-FA8EC1FB41ED}" destId="{1A420010-3719-4B1A-922D-4BA1F5058BB9}" srcOrd="0" destOrd="0" presId="urn:microsoft.com/office/officeart/2008/layout/CircularPictureCallout"/>
    <dgm:cxn modelId="{FA09A7AC-85B2-4BBB-8491-36B90285B091}" type="presParOf" srcId="{5C6E78ED-6152-4114-A3C4-F6C47846430C}" destId="{00BD2FD7-E2DB-4167-AEA5-EC524592C431}" srcOrd="0" destOrd="0" presId="urn:microsoft.com/office/officeart/2008/layout/CircularPictureCallout"/>
    <dgm:cxn modelId="{64A4D430-CEE3-4050-A42E-2A45669FA254}" type="presParOf" srcId="{00BD2FD7-E2DB-4167-AEA5-EC524592C431}" destId="{74E1F6EE-538E-4D78-9984-B3161A53756D}" srcOrd="0" destOrd="0" presId="urn:microsoft.com/office/officeart/2008/layout/CircularPictureCallout"/>
    <dgm:cxn modelId="{0E4A24C1-0755-4BFE-AF51-655AFAEC260A}" type="presParOf" srcId="{74E1F6EE-538E-4D78-9984-B3161A53756D}" destId="{649C7CBB-9871-4B97-8AEB-49B082A18A0D}" srcOrd="0" destOrd="0" presId="urn:microsoft.com/office/officeart/2008/layout/CircularPictureCallout"/>
    <dgm:cxn modelId="{1C50DD9F-8C30-41BF-A97C-236FB6713E6B}" type="presParOf" srcId="{00BD2FD7-E2DB-4167-AEA5-EC524592C431}" destId="{C581F277-8E16-4C8B-A0F8-3097D27CDCE4}" srcOrd="1" destOrd="0" presId="urn:microsoft.com/office/officeart/2008/layout/CircularPictureCallout"/>
    <dgm:cxn modelId="{6ADBC814-3AC6-4AD9-9B35-27EEE9C8B252}" type="presParOf" srcId="{00BD2FD7-E2DB-4167-AEA5-EC524592C431}" destId="{A6CE596E-D68C-49B2-95D3-0D7E227CAF39}" srcOrd="2" destOrd="0" presId="urn:microsoft.com/office/officeart/2008/layout/CircularPictureCallout"/>
    <dgm:cxn modelId="{83C654FA-1943-4688-9F3C-CCC29EBCE79D}" type="presParOf" srcId="{A6CE596E-D68C-49B2-95D3-0D7E227CAF39}" destId="{A87A4574-302C-4767-99E9-D6AE33D553AA}" srcOrd="0" destOrd="0" presId="urn:microsoft.com/office/officeart/2008/layout/CircularPictureCallout"/>
    <dgm:cxn modelId="{7BAAD61A-9562-41F8-BF39-96B695106F91}" type="presParOf" srcId="{00BD2FD7-E2DB-4167-AEA5-EC524592C431}" destId="{5262161B-FEBC-48FB-B891-DA94AD717976}" srcOrd="3" destOrd="0" presId="urn:microsoft.com/office/officeart/2008/layout/CircularPictureCallout"/>
    <dgm:cxn modelId="{BAFDB6C6-F42A-47A6-8FD0-E21E073F847B}" type="presParOf" srcId="{00BD2FD7-E2DB-4167-AEA5-EC524592C431}" destId="{E1C200E2-206B-49CA-91A2-DE4433C2DB04}" srcOrd="4" destOrd="0" presId="urn:microsoft.com/office/officeart/2008/layout/CircularPictureCallout"/>
    <dgm:cxn modelId="{492EFEBD-6920-455B-B451-6AE6E019F93A}" type="presParOf" srcId="{E1C200E2-206B-49CA-91A2-DE4433C2DB04}" destId="{1A420010-3719-4B1A-922D-4BA1F5058BB9}" srcOrd="0" destOrd="0" presId="urn:microsoft.com/office/officeart/2008/layout/CircularPictureCallout"/>
    <dgm:cxn modelId="{8A9F5FA4-ED9C-4804-8B03-605FE0E49B27}" type="presParOf" srcId="{00BD2FD7-E2DB-4167-AEA5-EC524592C431}" destId="{22398C27-B3C5-4A57-A776-40C376615715}" srcOrd="5" destOrd="0" presId="urn:microsoft.com/office/officeart/2008/layout/CircularPictureCallout"/>
    <dgm:cxn modelId="{A625112A-CE72-499B-A737-271DF5346B96}" type="presParOf" srcId="{22398C27-B3C5-4A57-A776-40C376615715}" destId="{7E0675ED-BC19-4808-9693-5EC649D80531}" srcOrd="0" destOrd="0" presId="urn:microsoft.com/office/officeart/2008/layout/CircularPictureCallout"/>
    <dgm:cxn modelId="{602762D0-6A7A-41AE-A1DF-FF6C2AEADD3C}" type="presParOf" srcId="{00BD2FD7-E2DB-4167-AEA5-EC524592C431}" destId="{30B0EB6B-C7A0-41B5-8780-76C53D7A527B}" srcOrd="6" destOrd="0" presId="urn:microsoft.com/office/officeart/2008/layout/CircularPictureCallout"/>
    <dgm:cxn modelId="{0F2F34A2-0197-416C-AA87-681CFD443933}" type="presParOf" srcId="{00BD2FD7-E2DB-4167-AEA5-EC524592C431}" destId="{73B877F5-E3E3-4221-A375-B0060F281713}" srcOrd="7" destOrd="0" presId="urn:microsoft.com/office/officeart/2008/layout/CircularPictureCallout"/>
    <dgm:cxn modelId="{3AD38AB4-1267-480C-90DC-AD5451B50902}" type="presParOf" srcId="{73B877F5-E3E3-4221-A375-B0060F281713}" destId="{741C3F4E-89F1-48D6-A1BC-60A825F8294D}" srcOrd="0" destOrd="0" presId="urn:microsoft.com/office/officeart/2008/layout/CircularPictureCallout"/>
    <dgm:cxn modelId="{245FAD1A-99D4-4DE6-B004-D57903033D80}" type="presParOf" srcId="{00BD2FD7-E2DB-4167-AEA5-EC524592C431}" destId="{454B6442-ECE1-4523-9032-A7EEFF66BCBA}" srcOrd="8" destOrd="0" presId="urn:microsoft.com/office/officeart/2008/layout/CircularPictureCallout"/>
    <dgm:cxn modelId="{3CCDEE16-5A85-4A72-80A2-131DBDE548D2}" type="presParOf" srcId="{454B6442-ECE1-4523-9032-A7EEFF66BCBA}" destId="{21B8510A-8691-4D86-BD76-41EB64293F6C}" srcOrd="0" destOrd="0" presId="urn:microsoft.com/office/officeart/2008/layout/CircularPictureCallout"/>
    <dgm:cxn modelId="{8E02BD71-4331-45EE-BB7C-879211F1656C}" type="presParOf" srcId="{00BD2FD7-E2DB-4167-AEA5-EC524592C431}" destId="{01BFF414-977D-4DAC-AE81-BE70DD60832C}" srcOrd="9" destOrd="0" presId="urn:microsoft.com/office/officeart/2008/layout/CircularPictureCallout"/>
    <dgm:cxn modelId="{7D3B559A-9980-40EB-B40B-C5A0B47BAB2D}" type="presParOf" srcId="{00BD2FD7-E2DB-4167-AEA5-EC524592C431}" destId="{FC5DE961-FFEB-4019-A571-A627245EBC53}" srcOrd="10" destOrd="0" presId="urn:microsoft.com/office/officeart/2008/layout/CircularPictureCallout"/>
    <dgm:cxn modelId="{661A22C0-F11F-4C63-B615-804B5FE04400}" type="presParOf" srcId="{FC5DE961-FFEB-4019-A571-A627245EBC53}" destId="{67E75547-CA55-435F-ACC3-263D294A699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0ACEA2-2C5E-4E43-A522-25236346A7C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0210DB-5DB7-454C-9390-83A9780A3720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Исследования </a:t>
          </a:r>
        </a:p>
      </dgm:t>
    </dgm:pt>
    <dgm:pt modelId="{A4BDEA3D-D871-43D3-864A-1151829CC59B}" type="parTrans" cxnId="{0E56A479-2A55-4568-93B9-56958AF1D143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6432A2-B451-423F-BACA-5121C6963E8F}" type="sibTrans" cxnId="{0E56A479-2A55-4568-93B9-56958AF1D143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6620E1-3491-430A-9846-AB6C13D5F0E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Проектирование</a:t>
          </a:r>
        </a:p>
      </dgm:t>
    </dgm:pt>
    <dgm:pt modelId="{92ABF40A-FDFF-4745-8368-F1811F2970E2}" type="parTrans" cxnId="{9FC36633-6502-477E-A5FD-1225CF8E8B5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597586-D7D5-4DF6-A58A-9C95BA07BA07}" type="sibTrans" cxnId="{9FC36633-6502-477E-A5FD-1225CF8E8B54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74ACE6-1D07-4833-A6D2-5F5DD07702B2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Подготовка производства</a:t>
          </a:r>
        </a:p>
      </dgm:t>
    </dgm:pt>
    <dgm:pt modelId="{0604B914-7908-44E4-999C-DBFF2B2B45EB}" type="parTrans" cxnId="{EC7A7B86-43FA-4602-AF7D-F152B9069D47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5C6993-F18E-453E-A562-1BBB11E09E45}" type="sibTrans" cxnId="{EC7A7B86-43FA-4602-AF7D-F152B9069D47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376EA-7934-4667-9966-7C30709F18D1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Изготовление</a:t>
          </a:r>
        </a:p>
      </dgm:t>
    </dgm:pt>
    <dgm:pt modelId="{85E57B7E-6324-4D94-B686-8BBDBF63508E}" type="parTrans" cxnId="{C918961A-4142-40E3-B793-53A922E2B876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6335E1-A6DB-499E-A66E-D1CD0D258102}" type="sibTrans" cxnId="{C918961A-4142-40E3-B793-53A922E2B876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12A1B-5FF8-4665-84ED-29130F0C7E3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Сопровождение эксплуатации</a:t>
          </a:r>
        </a:p>
      </dgm:t>
    </dgm:pt>
    <dgm:pt modelId="{3B2CC31E-72CF-4EEE-9604-252CDB70FA92}" type="parTrans" cxnId="{1602BDDC-36CB-41DB-A219-5CF873D721CD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9080F9-B7FD-4093-A976-938A6A33E334}" type="sibTrans" cxnId="{1602BDDC-36CB-41DB-A219-5CF873D721CD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73DB59-1F3E-42D0-A43E-EED398417143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Утилизация/ ликвидация</a:t>
          </a:r>
        </a:p>
      </dgm:t>
    </dgm:pt>
    <dgm:pt modelId="{C0EA4DBD-8F0B-44D3-BE10-812037033B05}" type="parTrans" cxnId="{16F75E2A-933E-48F0-BC91-46DC574414C1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514CA0-18C7-4E26-B79C-94E1B746DB52}" type="sibTrans" cxnId="{16F75E2A-933E-48F0-BC91-46DC574414C1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71D75D-04DB-40F0-97A6-852483D0943A}" type="pres">
      <dgm:prSet presAssocID="{B90ACEA2-2C5E-4E43-A522-25236346A7C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6BDAF4-6ADB-4140-88C0-5AF0FBAFC589}" type="pres">
      <dgm:prSet presAssocID="{3D0210DB-5DB7-454C-9390-83A9780A3720}" presName="node" presStyleLbl="node1" presStyleIdx="0" presStyleCnt="6" custScaleX="146955" custScaleY="52499" custRadScaleRad="105559" custRadScaleInc="3920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F97F82FE-CAEA-4F93-8A3B-7A6F445DC637}" type="pres">
      <dgm:prSet presAssocID="{B66432A2-B451-423F-BACA-5121C6963E8F}" presName="sibTrans" presStyleLbl="sibTrans2D1" presStyleIdx="0" presStyleCnt="6"/>
      <dgm:spPr/>
      <dgm:t>
        <a:bodyPr/>
        <a:lstStyle/>
        <a:p>
          <a:endParaRPr lang="ru-RU"/>
        </a:p>
      </dgm:t>
    </dgm:pt>
    <dgm:pt modelId="{24732446-8E92-43E0-95E7-337865378D42}" type="pres">
      <dgm:prSet presAssocID="{B66432A2-B451-423F-BACA-5121C6963E8F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E2B32C90-0EFD-4EC5-9974-E36C17A25685}" type="pres">
      <dgm:prSet presAssocID="{EF6620E1-3491-430A-9846-AB6C13D5F0E5}" presName="node" presStyleLbl="node1" presStyleIdx="1" presStyleCnt="6" custScaleX="145098" custScaleY="55448" custRadScaleRad="166153" custRadScaleInc="10446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99E98921-0A30-4CD4-9081-FCB1593A9630}" type="pres">
      <dgm:prSet presAssocID="{42597586-D7D5-4DF6-A58A-9C95BA07BA07}" presName="sibTrans" presStyleLbl="sibTrans2D1" presStyleIdx="1" presStyleCnt="6"/>
      <dgm:spPr/>
      <dgm:t>
        <a:bodyPr/>
        <a:lstStyle/>
        <a:p>
          <a:endParaRPr lang="ru-RU"/>
        </a:p>
      </dgm:t>
    </dgm:pt>
    <dgm:pt modelId="{1F498E40-636E-4C77-A1AD-5F3FB97365DE}" type="pres">
      <dgm:prSet presAssocID="{42597586-D7D5-4DF6-A58A-9C95BA07BA07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E5199957-E03D-469A-844A-EFB9100510FB}" type="pres">
      <dgm:prSet presAssocID="{3974ACE6-1D07-4833-A6D2-5F5DD07702B2}" presName="node" presStyleLbl="node1" presStyleIdx="2" presStyleCnt="6" custScaleX="147276" custScaleY="53616" custRadScaleRad="149086" custRadScaleInc="-86031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E587464B-B89C-4E33-9522-14002AE85329}" type="pres">
      <dgm:prSet presAssocID="{E15C6993-F18E-453E-A562-1BBB11E09E45}" presName="sibTrans" presStyleLbl="sibTrans2D1" presStyleIdx="2" presStyleCnt="6"/>
      <dgm:spPr/>
      <dgm:t>
        <a:bodyPr/>
        <a:lstStyle/>
        <a:p>
          <a:endParaRPr lang="ru-RU"/>
        </a:p>
      </dgm:t>
    </dgm:pt>
    <dgm:pt modelId="{87EC50D3-265B-4DDF-B452-182F30592ABB}" type="pres">
      <dgm:prSet presAssocID="{E15C6993-F18E-453E-A562-1BBB11E09E45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B336B08C-D4E6-445E-B365-EC112758AD2F}" type="pres">
      <dgm:prSet presAssocID="{5EA376EA-7934-4667-9966-7C30709F18D1}" presName="node" presStyleLbl="node1" presStyleIdx="3" presStyleCnt="6" custScaleX="147253" custScaleY="54223" custRadScaleRad="39502" custRadScaleInc="-10960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6E3E7F12-C9C2-4CA7-AC81-99F918439ACE}" type="pres">
      <dgm:prSet presAssocID="{036335E1-A6DB-499E-A66E-D1CD0D258102}" presName="sibTrans" presStyleLbl="sibTrans2D1" presStyleIdx="3" presStyleCnt="6"/>
      <dgm:spPr/>
      <dgm:t>
        <a:bodyPr/>
        <a:lstStyle/>
        <a:p>
          <a:endParaRPr lang="ru-RU"/>
        </a:p>
      </dgm:t>
    </dgm:pt>
    <dgm:pt modelId="{E5058173-8D2A-44A7-A85B-CA3FDD49F79C}" type="pres">
      <dgm:prSet presAssocID="{036335E1-A6DB-499E-A66E-D1CD0D258102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BC7AC758-7C6E-49E4-B0A8-FE7AA2D20700}" type="pres">
      <dgm:prSet presAssocID="{79912A1B-5FF8-4665-84ED-29130F0C7E3B}" presName="node" presStyleLbl="node1" presStyleIdx="4" presStyleCnt="6" custScaleX="146803" custScaleY="53870" custRadScaleRad="143156" custRadScaleInc="85846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964334AD-D447-4246-B105-98388D6CE3E9}" type="pres">
      <dgm:prSet presAssocID="{F59080F9-B7FD-4093-A976-938A6A33E334}" presName="sibTrans" presStyleLbl="sibTrans2D1" presStyleIdx="4" presStyleCnt="6"/>
      <dgm:spPr/>
      <dgm:t>
        <a:bodyPr/>
        <a:lstStyle/>
        <a:p>
          <a:endParaRPr lang="ru-RU"/>
        </a:p>
      </dgm:t>
    </dgm:pt>
    <dgm:pt modelId="{A9B51AF1-07C3-4209-AAD6-5DD350412493}" type="pres">
      <dgm:prSet presAssocID="{F59080F9-B7FD-4093-A976-938A6A33E334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EDE28E88-E0ED-4D23-91D3-59E53815292B}" type="pres">
      <dgm:prSet presAssocID="{6E73DB59-1F3E-42D0-A43E-EED398417143}" presName="node" presStyleLbl="node1" presStyleIdx="5" presStyleCnt="6" custScaleX="147242" custScaleY="53617" custRadScaleRad="160112" custRadScaleInc="-7199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ru-RU"/>
        </a:p>
      </dgm:t>
    </dgm:pt>
    <dgm:pt modelId="{0A673F5D-B1BC-4B08-B818-00F6DBB0F86E}" type="pres">
      <dgm:prSet presAssocID="{88514CA0-18C7-4E26-B79C-94E1B746DB52}" presName="sibTrans" presStyleLbl="sibTrans2D1" presStyleIdx="5" presStyleCnt="6"/>
      <dgm:spPr/>
      <dgm:t>
        <a:bodyPr/>
        <a:lstStyle/>
        <a:p>
          <a:endParaRPr lang="ru-RU"/>
        </a:p>
      </dgm:t>
    </dgm:pt>
    <dgm:pt modelId="{6760325D-8646-4ABB-8FEA-A87E4887FF93}" type="pres">
      <dgm:prSet presAssocID="{88514CA0-18C7-4E26-B79C-94E1B746DB52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9FC36633-6502-477E-A5FD-1225CF8E8B54}" srcId="{B90ACEA2-2C5E-4E43-A522-25236346A7CD}" destId="{EF6620E1-3491-430A-9846-AB6C13D5F0E5}" srcOrd="1" destOrd="0" parTransId="{92ABF40A-FDFF-4745-8368-F1811F2970E2}" sibTransId="{42597586-D7D5-4DF6-A58A-9C95BA07BA07}"/>
    <dgm:cxn modelId="{13278EC3-DC38-41D8-B601-AEBE32169106}" type="presOf" srcId="{036335E1-A6DB-499E-A66E-D1CD0D258102}" destId="{6E3E7F12-C9C2-4CA7-AC81-99F918439ACE}" srcOrd="0" destOrd="0" presId="urn:microsoft.com/office/officeart/2005/8/layout/cycle2"/>
    <dgm:cxn modelId="{E1A28684-7CED-42E0-A857-964C84DB8A91}" type="presOf" srcId="{42597586-D7D5-4DF6-A58A-9C95BA07BA07}" destId="{99E98921-0A30-4CD4-9081-FCB1593A9630}" srcOrd="0" destOrd="0" presId="urn:microsoft.com/office/officeart/2005/8/layout/cycle2"/>
    <dgm:cxn modelId="{CC53CACA-BEC7-4801-901F-B7F47E1C1997}" type="presOf" srcId="{B66432A2-B451-423F-BACA-5121C6963E8F}" destId="{24732446-8E92-43E0-95E7-337865378D42}" srcOrd="1" destOrd="0" presId="urn:microsoft.com/office/officeart/2005/8/layout/cycle2"/>
    <dgm:cxn modelId="{D6E9201E-B299-47E7-94A7-9DB4D2E471AE}" type="presOf" srcId="{88514CA0-18C7-4E26-B79C-94E1B746DB52}" destId="{0A673F5D-B1BC-4B08-B818-00F6DBB0F86E}" srcOrd="0" destOrd="0" presId="urn:microsoft.com/office/officeart/2005/8/layout/cycle2"/>
    <dgm:cxn modelId="{A5C5520B-9F3A-4F87-A992-63AD24B2B53B}" type="presOf" srcId="{E15C6993-F18E-453E-A562-1BBB11E09E45}" destId="{E587464B-B89C-4E33-9522-14002AE85329}" srcOrd="0" destOrd="0" presId="urn:microsoft.com/office/officeart/2005/8/layout/cycle2"/>
    <dgm:cxn modelId="{C970937D-24D0-46E1-BB32-3180C8DDB105}" type="presOf" srcId="{F59080F9-B7FD-4093-A976-938A6A33E334}" destId="{A9B51AF1-07C3-4209-AAD6-5DD350412493}" srcOrd="1" destOrd="0" presId="urn:microsoft.com/office/officeart/2005/8/layout/cycle2"/>
    <dgm:cxn modelId="{5F3871A5-50E9-4BFB-9124-9C22931ABC03}" type="presOf" srcId="{5EA376EA-7934-4667-9966-7C30709F18D1}" destId="{B336B08C-D4E6-445E-B365-EC112758AD2F}" srcOrd="0" destOrd="0" presId="urn:microsoft.com/office/officeart/2005/8/layout/cycle2"/>
    <dgm:cxn modelId="{5B326128-6BB7-47FD-A4B7-CFA200CD3643}" type="presOf" srcId="{88514CA0-18C7-4E26-B79C-94E1B746DB52}" destId="{6760325D-8646-4ABB-8FEA-A87E4887FF93}" srcOrd="1" destOrd="0" presId="urn:microsoft.com/office/officeart/2005/8/layout/cycle2"/>
    <dgm:cxn modelId="{E7610336-A066-4B8A-A00A-345347869761}" type="presOf" srcId="{42597586-D7D5-4DF6-A58A-9C95BA07BA07}" destId="{1F498E40-636E-4C77-A1AD-5F3FB97365DE}" srcOrd="1" destOrd="0" presId="urn:microsoft.com/office/officeart/2005/8/layout/cycle2"/>
    <dgm:cxn modelId="{FF201A5A-BB51-40D6-A604-B0CE98DE4FB1}" type="presOf" srcId="{79912A1B-5FF8-4665-84ED-29130F0C7E3B}" destId="{BC7AC758-7C6E-49E4-B0A8-FE7AA2D20700}" srcOrd="0" destOrd="0" presId="urn:microsoft.com/office/officeart/2005/8/layout/cycle2"/>
    <dgm:cxn modelId="{1602BDDC-36CB-41DB-A219-5CF873D721CD}" srcId="{B90ACEA2-2C5E-4E43-A522-25236346A7CD}" destId="{79912A1B-5FF8-4665-84ED-29130F0C7E3B}" srcOrd="4" destOrd="0" parTransId="{3B2CC31E-72CF-4EEE-9604-252CDB70FA92}" sibTransId="{F59080F9-B7FD-4093-A976-938A6A33E334}"/>
    <dgm:cxn modelId="{C918961A-4142-40E3-B793-53A922E2B876}" srcId="{B90ACEA2-2C5E-4E43-A522-25236346A7CD}" destId="{5EA376EA-7934-4667-9966-7C30709F18D1}" srcOrd="3" destOrd="0" parTransId="{85E57B7E-6324-4D94-B686-8BBDBF63508E}" sibTransId="{036335E1-A6DB-499E-A66E-D1CD0D258102}"/>
    <dgm:cxn modelId="{16F75E2A-933E-48F0-BC91-46DC574414C1}" srcId="{B90ACEA2-2C5E-4E43-A522-25236346A7CD}" destId="{6E73DB59-1F3E-42D0-A43E-EED398417143}" srcOrd="5" destOrd="0" parTransId="{C0EA4DBD-8F0B-44D3-BE10-812037033B05}" sibTransId="{88514CA0-18C7-4E26-B79C-94E1B746DB52}"/>
    <dgm:cxn modelId="{8B84FCA3-9067-4DDD-A490-FFB0776782DA}" type="presOf" srcId="{B66432A2-B451-423F-BACA-5121C6963E8F}" destId="{F97F82FE-CAEA-4F93-8A3B-7A6F445DC637}" srcOrd="0" destOrd="0" presId="urn:microsoft.com/office/officeart/2005/8/layout/cycle2"/>
    <dgm:cxn modelId="{22E7B375-ADC7-4C1E-A1A3-A7E4935D14AE}" type="presOf" srcId="{3974ACE6-1D07-4833-A6D2-5F5DD07702B2}" destId="{E5199957-E03D-469A-844A-EFB9100510FB}" srcOrd="0" destOrd="0" presId="urn:microsoft.com/office/officeart/2005/8/layout/cycle2"/>
    <dgm:cxn modelId="{FC767F92-27D2-4ED2-838C-789F729CA08F}" type="presOf" srcId="{6E73DB59-1F3E-42D0-A43E-EED398417143}" destId="{EDE28E88-E0ED-4D23-91D3-59E53815292B}" srcOrd="0" destOrd="0" presId="urn:microsoft.com/office/officeart/2005/8/layout/cycle2"/>
    <dgm:cxn modelId="{0E56A479-2A55-4568-93B9-56958AF1D143}" srcId="{B90ACEA2-2C5E-4E43-A522-25236346A7CD}" destId="{3D0210DB-5DB7-454C-9390-83A9780A3720}" srcOrd="0" destOrd="0" parTransId="{A4BDEA3D-D871-43D3-864A-1151829CC59B}" sibTransId="{B66432A2-B451-423F-BACA-5121C6963E8F}"/>
    <dgm:cxn modelId="{F859337E-C91A-4B70-A295-5CABA8231FAF}" type="presOf" srcId="{E15C6993-F18E-453E-A562-1BBB11E09E45}" destId="{87EC50D3-265B-4DDF-B452-182F30592ABB}" srcOrd="1" destOrd="0" presId="urn:microsoft.com/office/officeart/2005/8/layout/cycle2"/>
    <dgm:cxn modelId="{52902209-9045-4EB7-A1E2-083B6A639EA3}" type="presOf" srcId="{EF6620E1-3491-430A-9846-AB6C13D5F0E5}" destId="{E2B32C90-0EFD-4EC5-9974-E36C17A25685}" srcOrd="0" destOrd="0" presId="urn:microsoft.com/office/officeart/2005/8/layout/cycle2"/>
    <dgm:cxn modelId="{0AB12CB5-26B1-470E-9892-E99D7513072E}" type="presOf" srcId="{F59080F9-B7FD-4093-A976-938A6A33E334}" destId="{964334AD-D447-4246-B105-98388D6CE3E9}" srcOrd="0" destOrd="0" presId="urn:microsoft.com/office/officeart/2005/8/layout/cycle2"/>
    <dgm:cxn modelId="{7078602A-621C-4D57-8704-9E9C0E3B1BC9}" type="presOf" srcId="{B90ACEA2-2C5E-4E43-A522-25236346A7CD}" destId="{3571D75D-04DB-40F0-97A6-852483D0943A}" srcOrd="0" destOrd="0" presId="urn:microsoft.com/office/officeart/2005/8/layout/cycle2"/>
    <dgm:cxn modelId="{EC7A7B86-43FA-4602-AF7D-F152B9069D47}" srcId="{B90ACEA2-2C5E-4E43-A522-25236346A7CD}" destId="{3974ACE6-1D07-4833-A6D2-5F5DD07702B2}" srcOrd="2" destOrd="0" parTransId="{0604B914-7908-44E4-999C-DBFF2B2B45EB}" sibTransId="{E15C6993-F18E-453E-A562-1BBB11E09E45}"/>
    <dgm:cxn modelId="{CB4D2A96-6CD8-4C70-B06C-4D13C2971C3F}" type="presOf" srcId="{3D0210DB-5DB7-454C-9390-83A9780A3720}" destId="{D96BDAF4-6ADB-4140-88C0-5AF0FBAFC589}" srcOrd="0" destOrd="0" presId="urn:microsoft.com/office/officeart/2005/8/layout/cycle2"/>
    <dgm:cxn modelId="{5CD0332F-3057-4A1C-900D-15D312760F26}" type="presOf" srcId="{036335E1-A6DB-499E-A66E-D1CD0D258102}" destId="{E5058173-8D2A-44A7-A85B-CA3FDD49F79C}" srcOrd="1" destOrd="0" presId="urn:microsoft.com/office/officeart/2005/8/layout/cycle2"/>
    <dgm:cxn modelId="{687A4F3C-1804-4DCB-97D0-76363E9E541F}" type="presParOf" srcId="{3571D75D-04DB-40F0-97A6-852483D0943A}" destId="{D96BDAF4-6ADB-4140-88C0-5AF0FBAFC589}" srcOrd="0" destOrd="0" presId="urn:microsoft.com/office/officeart/2005/8/layout/cycle2"/>
    <dgm:cxn modelId="{3A10AFA8-E072-46E8-A8C5-F6D1FAD09FDF}" type="presParOf" srcId="{3571D75D-04DB-40F0-97A6-852483D0943A}" destId="{F97F82FE-CAEA-4F93-8A3B-7A6F445DC637}" srcOrd="1" destOrd="0" presId="urn:microsoft.com/office/officeart/2005/8/layout/cycle2"/>
    <dgm:cxn modelId="{0795F943-0363-44B3-A44F-7B63C08C625E}" type="presParOf" srcId="{F97F82FE-CAEA-4F93-8A3B-7A6F445DC637}" destId="{24732446-8E92-43E0-95E7-337865378D42}" srcOrd="0" destOrd="0" presId="urn:microsoft.com/office/officeart/2005/8/layout/cycle2"/>
    <dgm:cxn modelId="{7CBDAB5E-00AF-4746-B41D-93F7ED650D25}" type="presParOf" srcId="{3571D75D-04DB-40F0-97A6-852483D0943A}" destId="{E2B32C90-0EFD-4EC5-9974-E36C17A25685}" srcOrd="2" destOrd="0" presId="urn:microsoft.com/office/officeart/2005/8/layout/cycle2"/>
    <dgm:cxn modelId="{B330B6F9-976F-4759-ACAC-510BFE81FE5A}" type="presParOf" srcId="{3571D75D-04DB-40F0-97A6-852483D0943A}" destId="{99E98921-0A30-4CD4-9081-FCB1593A9630}" srcOrd="3" destOrd="0" presId="urn:microsoft.com/office/officeart/2005/8/layout/cycle2"/>
    <dgm:cxn modelId="{79BE0561-1EF6-45C6-A2BE-0B4D2717A28C}" type="presParOf" srcId="{99E98921-0A30-4CD4-9081-FCB1593A9630}" destId="{1F498E40-636E-4C77-A1AD-5F3FB97365DE}" srcOrd="0" destOrd="0" presId="urn:microsoft.com/office/officeart/2005/8/layout/cycle2"/>
    <dgm:cxn modelId="{9111921E-9544-45C2-B098-60AC97B5281A}" type="presParOf" srcId="{3571D75D-04DB-40F0-97A6-852483D0943A}" destId="{E5199957-E03D-469A-844A-EFB9100510FB}" srcOrd="4" destOrd="0" presId="urn:microsoft.com/office/officeart/2005/8/layout/cycle2"/>
    <dgm:cxn modelId="{460A9181-6DC2-44E4-B5AD-D2BD769DEAFF}" type="presParOf" srcId="{3571D75D-04DB-40F0-97A6-852483D0943A}" destId="{E587464B-B89C-4E33-9522-14002AE85329}" srcOrd="5" destOrd="0" presId="urn:microsoft.com/office/officeart/2005/8/layout/cycle2"/>
    <dgm:cxn modelId="{522FB2C5-50CB-437D-8D2F-8E2EAC6B7220}" type="presParOf" srcId="{E587464B-B89C-4E33-9522-14002AE85329}" destId="{87EC50D3-265B-4DDF-B452-182F30592ABB}" srcOrd="0" destOrd="0" presId="urn:microsoft.com/office/officeart/2005/8/layout/cycle2"/>
    <dgm:cxn modelId="{CA8F2AEF-6CE8-482F-AE9C-23C8977051A4}" type="presParOf" srcId="{3571D75D-04DB-40F0-97A6-852483D0943A}" destId="{B336B08C-D4E6-445E-B365-EC112758AD2F}" srcOrd="6" destOrd="0" presId="urn:microsoft.com/office/officeart/2005/8/layout/cycle2"/>
    <dgm:cxn modelId="{5E6DDD80-C14A-4EDD-B595-4F0CF20C4A6E}" type="presParOf" srcId="{3571D75D-04DB-40F0-97A6-852483D0943A}" destId="{6E3E7F12-C9C2-4CA7-AC81-99F918439ACE}" srcOrd="7" destOrd="0" presId="urn:microsoft.com/office/officeart/2005/8/layout/cycle2"/>
    <dgm:cxn modelId="{4E4523B4-A593-4843-8E2F-DC3EBBEAA9FC}" type="presParOf" srcId="{6E3E7F12-C9C2-4CA7-AC81-99F918439ACE}" destId="{E5058173-8D2A-44A7-A85B-CA3FDD49F79C}" srcOrd="0" destOrd="0" presId="urn:microsoft.com/office/officeart/2005/8/layout/cycle2"/>
    <dgm:cxn modelId="{A0A840D9-8F7D-4B48-B672-B4B97255287D}" type="presParOf" srcId="{3571D75D-04DB-40F0-97A6-852483D0943A}" destId="{BC7AC758-7C6E-49E4-B0A8-FE7AA2D20700}" srcOrd="8" destOrd="0" presId="urn:microsoft.com/office/officeart/2005/8/layout/cycle2"/>
    <dgm:cxn modelId="{570C4A22-5904-47AD-89BC-FEC54A3AB0B4}" type="presParOf" srcId="{3571D75D-04DB-40F0-97A6-852483D0943A}" destId="{964334AD-D447-4246-B105-98388D6CE3E9}" srcOrd="9" destOrd="0" presId="urn:microsoft.com/office/officeart/2005/8/layout/cycle2"/>
    <dgm:cxn modelId="{875DD70B-94C3-4403-9B01-0802D3E01370}" type="presParOf" srcId="{964334AD-D447-4246-B105-98388D6CE3E9}" destId="{A9B51AF1-07C3-4209-AAD6-5DD350412493}" srcOrd="0" destOrd="0" presId="urn:microsoft.com/office/officeart/2005/8/layout/cycle2"/>
    <dgm:cxn modelId="{10F99537-B949-4E6A-A9D5-7A73B112309B}" type="presParOf" srcId="{3571D75D-04DB-40F0-97A6-852483D0943A}" destId="{EDE28E88-E0ED-4D23-91D3-59E53815292B}" srcOrd="10" destOrd="0" presId="urn:microsoft.com/office/officeart/2005/8/layout/cycle2"/>
    <dgm:cxn modelId="{4E9F3955-B76D-411F-BA79-7F9B576C41C9}" type="presParOf" srcId="{3571D75D-04DB-40F0-97A6-852483D0943A}" destId="{0A673F5D-B1BC-4B08-B818-00F6DBB0F86E}" srcOrd="11" destOrd="0" presId="urn:microsoft.com/office/officeart/2005/8/layout/cycle2"/>
    <dgm:cxn modelId="{620396D9-974E-4C3E-826E-77285A582056}" type="presParOf" srcId="{0A673F5D-B1BC-4B08-B818-00F6DBB0F86E}" destId="{6760325D-8646-4ABB-8FEA-A87E4887FF9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8493A9-4E5C-4EEE-82D2-F2E846BA1D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55B55E5-E041-402F-BE54-60F3E7B576D2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Конструкторское и схемотехническое  проектирование, расчеты и разработка КД</a:t>
          </a:r>
        </a:p>
      </dgm:t>
    </dgm:pt>
    <dgm:pt modelId="{E32CB0F9-846E-4327-9790-BC5B4996A7AD}" type="parTrans" cxnId="{EC7DDE98-46CE-40AE-9E1C-4C2215E4CFFF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4C2BCF-F318-4443-BAE3-B8913584765A}" type="sibTrans" cxnId="{EC7DDE98-46CE-40AE-9E1C-4C2215E4CFFF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95D83E-EA40-4494-8981-5676BB194B3A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Технологическое проектирование, нормирование и разработка ТД</a:t>
          </a:r>
        </a:p>
      </dgm:t>
    </dgm:pt>
    <dgm:pt modelId="{1E90A877-107B-46FF-BD2C-D6C72E29D1AE}" type="parTrans" cxnId="{8727484E-5A60-4D5C-9084-8EC14E21CE99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6031EE-D4E1-4511-8AE0-F763EBFA3C29}" type="sibTrans" cxnId="{8727484E-5A60-4D5C-9084-8EC14E21CE99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6D78BC-9933-46F7-A05E-B31F40EE7D28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Согласование, утверждение  документов и данных</a:t>
          </a:r>
        </a:p>
      </dgm:t>
    </dgm:pt>
    <dgm:pt modelId="{B39719FC-E63F-4A16-A7FA-B0F483DAFE73}" type="parTrans" cxnId="{8B0A4EF3-28AB-4061-B580-3C06B4B02CB1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96927-AE2C-4B4F-AC2F-B41BB7C96D9A}" type="sibTrans" cxnId="{8B0A4EF3-28AB-4061-B580-3C06B4B02CB1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2F60B6-760D-47DA-AF3E-6455B11CC67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Архивное хранение, выдача и абонентский учет документов</a:t>
          </a:r>
        </a:p>
      </dgm:t>
    </dgm:pt>
    <dgm:pt modelId="{C2D711CD-99D3-4981-A20C-40DCEEC60F5E}" type="parTrans" cxnId="{9EEA0A29-CD88-4FBD-A5AA-D13134DDC763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14F33-E32B-435A-9DD8-148A71B52429}" type="sibTrans" cxnId="{9EEA0A29-CD88-4FBD-A5AA-D13134DDC763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17287-641A-45FE-A27A-7EBA6CA26F80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Проведение изменений в документах и данных</a:t>
          </a:r>
        </a:p>
      </dgm:t>
    </dgm:pt>
    <dgm:pt modelId="{901A8476-0A9E-41EB-9E73-B78D12C9649C}" type="parTrans" cxnId="{F281E9D3-8387-4533-847B-A1E121369757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D5C4A4-0B56-4D73-A6F2-1F688756063F}" type="sibTrans" cxnId="{F281E9D3-8387-4533-847B-A1E121369757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6B5B8A-A328-4592-91E0-5DBB5623B79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Обмен данными с внешними системами</a:t>
          </a:r>
        </a:p>
      </dgm:t>
    </dgm:pt>
    <dgm:pt modelId="{06DBF3F5-1942-479B-9F5B-99603C8A495A}" type="parTrans" cxnId="{0C88B67F-0ABB-4DF9-839A-89F37182E75B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9FCC6B-525E-45C8-9D23-8709ABD34CB6}" type="sibTrans" cxnId="{0C88B67F-0ABB-4DF9-839A-89F37182E75B}">
      <dgm:prSet/>
      <dgm:spPr/>
      <dgm:t>
        <a:bodyPr/>
        <a:lstStyle/>
        <a:p>
          <a:pPr algn="l"/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D8EE1F-AD56-4F76-A894-B71C2D866AD8}" type="pres">
      <dgm:prSet presAssocID="{D98493A9-4E5C-4EEE-82D2-F2E846BA1D8F}" presName="Name0" presStyleCnt="0">
        <dgm:presLayoutVars>
          <dgm:dir/>
          <dgm:resizeHandles val="exact"/>
        </dgm:presLayoutVars>
      </dgm:prSet>
      <dgm:spPr/>
    </dgm:pt>
    <dgm:pt modelId="{48184772-6606-41E4-AF87-21E4F2584FBE}" type="pres">
      <dgm:prSet presAssocID="{855B55E5-E041-402F-BE54-60F3E7B576D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32939-CF31-459E-8754-33F052C9F0A6}" type="pres">
      <dgm:prSet presAssocID="{234C2BCF-F318-4443-BAE3-B8913584765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DBCFAEC3-2DA6-44B7-B6A8-52467ECC5B31}" type="pres">
      <dgm:prSet presAssocID="{234C2BCF-F318-4443-BAE3-B8913584765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55D56BB-B29E-4342-89B0-342DAB5B24C6}" type="pres">
      <dgm:prSet presAssocID="{3E95D83E-EA40-4494-8981-5676BB194B3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81010-5976-4F01-8B9D-89A5FA8E252B}" type="pres">
      <dgm:prSet presAssocID="{0B6031EE-D4E1-4511-8AE0-F763EBFA3C29}" presName="sibTrans" presStyleLbl="sibTrans2D1" presStyleIdx="1" presStyleCnt="5"/>
      <dgm:spPr/>
      <dgm:t>
        <a:bodyPr/>
        <a:lstStyle/>
        <a:p>
          <a:endParaRPr lang="ru-RU"/>
        </a:p>
      </dgm:t>
    </dgm:pt>
    <dgm:pt modelId="{869ED588-55F9-492E-8835-FBB3B28C3337}" type="pres">
      <dgm:prSet presAssocID="{0B6031EE-D4E1-4511-8AE0-F763EBFA3C29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293B24D0-B4BF-423B-8AA4-61FC950295AF}" type="pres">
      <dgm:prSet presAssocID="{0D6D78BC-9933-46F7-A05E-B31F40EE7D2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A085A-FA5C-455B-8350-2CCB648070CA}" type="pres">
      <dgm:prSet presAssocID="{3F696927-AE2C-4B4F-AC2F-B41BB7C96D9A}" presName="sibTrans" presStyleLbl="sibTrans2D1" presStyleIdx="2" presStyleCnt="5"/>
      <dgm:spPr/>
      <dgm:t>
        <a:bodyPr/>
        <a:lstStyle/>
        <a:p>
          <a:endParaRPr lang="ru-RU"/>
        </a:p>
      </dgm:t>
    </dgm:pt>
    <dgm:pt modelId="{2051923D-414B-4458-952C-D0F402302923}" type="pres">
      <dgm:prSet presAssocID="{3F696927-AE2C-4B4F-AC2F-B41BB7C96D9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3088C5C6-FA06-4C19-B5BD-DE786FCE3B7E}" type="pres">
      <dgm:prSet presAssocID="{032F60B6-760D-47DA-AF3E-6455B11CC67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4931B-4911-4A6C-957F-C0F55498F816}" type="pres">
      <dgm:prSet presAssocID="{E0B14F33-E32B-435A-9DD8-148A71B52429}" presName="sibTrans" presStyleLbl="sibTrans2D1" presStyleIdx="3" presStyleCnt="5"/>
      <dgm:spPr/>
      <dgm:t>
        <a:bodyPr/>
        <a:lstStyle/>
        <a:p>
          <a:endParaRPr lang="ru-RU"/>
        </a:p>
      </dgm:t>
    </dgm:pt>
    <dgm:pt modelId="{50A61A24-46FA-4783-8699-1496CF3B7E0E}" type="pres">
      <dgm:prSet presAssocID="{E0B14F33-E32B-435A-9DD8-148A71B52429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5E9E4091-9124-4E74-A9AB-3E54F1D346B8}" type="pres">
      <dgm:prSet presAssocID="{0A617287-641A-45FE-A27A-7EBA6CA26F8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C7044-4D29-4259-B49F-E5CE1D70E5C3}" type="pres">
      <dgm:prSet presAssocID="{82D5C4A4-0B56-4D73-A6F2-1F688756063F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B08A3D2-60C2-471F-93D4-D5A8B7DBA7CF}" type="pres">
      <dgm:prSet presAssocID="{82D5C4A4-0B56-4D73-A6F2-1F688756063F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9EABEBFF-B4B1-4788-ACA9-500FC7A69A4A}" type="pres">
      <dgm:prSet presAssocID="{DD6B5B8A-A328-4592-91E0-5DBB5623B79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62DE9D-40B1-41AB-8BA6-0A4B39BE7A2A}" type="presOf" srcId="{3F696927-AE2C-4B4F-AC2F-B41BB7C96D9A}" destId="{7D1A085A-FA5C-455B-8350-2CCB648070CA}" srcOrd="0" destOrd="0" presId="urn:microsoft.com/office/officeart/2005/8/layout/process1"/>
    <dgm:cxn modelId="{551DE19B-8F84-4BE8-97D2-C95FB37DFCE8}" type="presOf" srcId="{E0B14F33-E32B-435A-9DD8-148A71B52429}" destId="{3BD4931B-4911-4A6C-957F-C0F55498F816}" srcOrd="0" destOrd="0" presId="urn:microsoft.com/office/officeart/2005/8/layout/process1"/>
    <dgm:cxn modelId="{F281E9D3-8387-4533-847B-A1E121369757}" srcId="{D98493A9-4E5C-4EEE-82D2-F2E846BA1D8F}" destId="{0A617287-641A-45FE-A27A-7EBA6CA26F80}" srcOrd="4" destOrd="0" parTransId="{901A8476-0A9E-41EB-9E73-B78D12C9649C}" sibTransId="{82D5C4A4-0B56-4D73-A6F2-1F688756063F}"/>
    <dgm:cxn modelId="{8DF92EE2-F437-464F-ABD2-1CC0CB12DCFE}" type="presOf" srcId="{0B6031EE-D4E1-4511-8AE0-F763EBFA3C29}" destId="{D0981010-5976-4F01-8B9D-89A5FA8E252B}" srcOrd="0" destOrd="0" presId="urn:microsoft.com/office/officeart/2005/8/layout/process1"/>
    <dgm:cxn modelId="{AB4F36AE-4DC0-4FB8-BD93-6BDBA8E8335B}" type="presOf" srcId="{0A617287-641A-45FE-A27A-7EBA6CA26F80}" destId="{5E9E4091-9124-4E74-A9AB-3E54F1D346B8}" srcOrd="0" destOrd="0" presId="urn:microsoft.com/office/officeart/2005/8/layout/process1"/>
    <dgm:cxn modelId="{8B0A4EF3-28AB-4061-B580-3C06B4B02CB1}" srcId="{D98493A9-4E5C-4EEE-82D2-F2E846BA1D8F}" destId="{0D6D78BC-9933-46F7-A05E-B31F40EE7D28}" srcOrd="2" destOrd="0" parTransId="{B39719FC-E63F-4A16-A7FA-B0F483DAFE73}" sibTransId="{3F696927-AE2C-4B4F-AC2F-B41BB7C96D9A}"/>
    <dgm:cxn modelId="{CF5E11F9-D35C-4ABB-915F-B9C70BBBFDD6}" type="presOf" srcId="{0D6D78BC-9933-46F7-A05E-B31F40EE7D28}" destId="{293B24D0-B4BF-423B-8AA4-61FC950295AF}" srcOrd="0" destOrd="0" presId="urn:microsoft.com/office/officeart/2005/8/layout/process1"/>
    <dgm:cxn modelId="{1DCE100A-DEA3-47C5-BAFE-A30FBC025646}" type="presOf" srcId="{234C2BCF-F318-4443-BAE3-B8913584765A}" destId="{DBCFAEC3-2DA6-44B7-B6A8-52467ECC5B31}" srcOrd="1" destOrd="0" presId="urn:microsoft.com/office/officeart/2005/8/layout/process1"/>
    <dgm:cxn modelId="{CB3E1535-87C9-449A-8C83-6ADCB70E3705}" type="presOf" srcId="{234C2BCF-F318-4443-BAE3-B8913584765A}" destId="{B1232939-CF31-459E-8754-33F052C9F0A6}" srcOrd="0" destOrd="0" presId="urn:microsoft.com/office/officeart/2005/8/layout/process1"/>
    <dgm:cxn modelId="{4A387537-B349-4E57-80EE-B0A60DBF3E85}" type="presOf" srcId="{3F696927-AE2C-4B4F-AC2F-B41BB7C96D9A}" destId="{2051923D-414B-4458-952C-D0F402302923}" srcOrd="1" destOrd="0" presId="urn:microsoft.com/office/officeart/2005/8/layout/process1"/>
    <dgm:cxn modelId="{AA7D21D1-8E7A-445B-81D2-70E126EEEAAE}" type="presOf" srcId="{032F60B6-760D-47DA-AF3E-6455B11CC67D}" destId="{3088C5C6-FA06-4C19-B5BD-DE786FCE3B7E}" srcOrd="0" destOrd="0" presId="urn:microsoft.com/office/officeart/2005/8/layout/process1"/>
    <dgm:cxn modelId="{A6678BE1-F31D-45EB-AE97-0265461B489A}" type="presOf" srcId="{82D5C4A4-0B56-4D73-A6F2-1F688756063F}" destId="{AB08A3D2-60C2-471F-93D4-D5A8B7DBA7CF}" srcOrd="1" destOrd="0" presId="urn:microsoft.com/office/officeart/2005/8/layout/process1"/>
    <dgm:cxn modelId="{24C18465-96CE-4685-8EFF-47E6EF6A01C8}" type="presOf" srcId="{DD6B5B8A-A328-4592-91E0-5DBB5623B793}" destId="{9EABEBFF-B4B1-4788-ACA9-500FC7A69A4A}" srcOrd="0" destOrd="0" presId="urn:microsoft.com/office/officeart/2005/8/layout/process1"/>
    <dgm:cxn modelId="{F90BF1D9-ADC1-498A-8DE9-0E02DA89D8B4}" type="presOf" srcId="{855B55E5-E041-402F-BE54-60F3E7B576D2}" destId="{48184772-6606-41E4-AF87-21E4F2584FBE}" srcOrd="0" destOrd="0" presId="urn:microsoft.com/office/officeart/2005/8/layout/process1"/>
    <dgm:cxn modelId="{1C18A58C-14A0-4C91-B0B0-FD636F33804B}" type="presOf" srcId="{82D5C4A4-0B56-4D73-A6F2-1F688756063F}" destId="{047C7044-4D29-4259-B49F-E5CE1D70E5C3}" srcOrd="0" destOrd="0" presId="urn:microsoft.com/office/officeart/2005/8/layout/process1"/>
    <dgm:cxn modelId="{72AB9525-F020-42D9-91D5-F72B0DD80F53}" type="presOf" srcId="{E0B14F33-E32B-435A-9DD8-148A71B52429}" destId="{50A61A24-46FA-4783-8699-1496CF3B7E0E}" srcOrd="1" destOrd="0" presId="urn:microsoft.com/office/officeart/2005/8/layout/process1"/>
    <dgm:cxn modelId="{A3C2D24B-181A-4A72-B2A4-4DC8F242FF61}" type="presOf" srcId="{0B6031EE-D4E1-4511-8AE0-F763EBFA3C29}" destId="{869ED588-55F9-492E-8835-FBB3B28C3337}" srcOrd="1" destOrd="0" presId="urn:microsoft.com/office/officeart/2005/8/layout/process1"/>
    <dgm:cxn modelId="{1338190B-8E9D-47FA-A7D6-7FA2A7AA66E6}" type="presOf" srcId="{3E95D83E-EA40-4494-8981-5676BB194B3A}" destId="{F55D56BB-B29E-4342-89B0-342DAB5B24C6}" srcOrd="0" destOrd="0" presId="urn:microsoft.com/office/officeart/2005/8/layout/process1"/>
    <dgm:cxn modelId="{CA419A6C-FAE0-47CC-B7E3-60D696C6E925}" type="presOf" srcId="{D98493A9-4E5C-4EEE-82D2-F2E846BA1D8F}" destId="{2AD8EE1F-AD56-4F76-A894-B71C2D866AD8}" srcOrd="0" destOrd="0" presId="urn:microsoft.com/office/officeart/2005/8/layout/process1"/>
    <dgm:cxn modelId="{9EEA0A29-CD88-4FBD-A5AA-D13134DDC763}" srcId="{D98493A9-4E5C-4EEE-82D2-F2E846BA1D8F}" destId="{032F60B6-760D-47DA-AF3E-6455B11CC67D}" srcOrd="3" destOrd="0" parTransId="{C2D711CD-99D3-4981-A20C-40DCEEC60F5E}" sibTransId="{E0B14F33-E32B-435A-9DD8-148A71B52429}"/>
    <dgm:cxn modelId="{0C88B67F-0ABB-4DF9-839A-89F37182E75B}" srcId="{D98493A9-4E5C-4EEE-82D2-F2E846BA1D8F}" destId="{DD6B5B8A-A328-4592-91E0-5DBB5623B793}" srcOrd="5" destOrd="0" parTransId="{06DBF3F5-1942-479B-9F5B-99603C8A495A}" sibTransId="{4C9FCC6B-525E-45C8-9D23-8709ABD34CB6}"/>
    <dgm:cxn modelId="{EC7DDE98-46CE-40AE-9E1C-4C2215E4CFFF}" srcId="{D98493A9-4E5C-4EEE-82D2-F2E846BA1D8F}" destId="{855B55E5-E041-402F-BE54-60F3E7B576D2}" srcOrd="0" destOrd="0" parTransId="{E32CB0F9-846E-4327-9790-BC5B4996A7AD}" sibTransId="{234C2BCF-F318-4443-BAE3-B8913584765A}"/>
    <dgm:cxn modelId="{8727484E-5A60-4D5C-9084-8EC14E21CE99}" srcId="{D98493A9-4E5C-4EEE-82D2-F2E846BA1D8F}" destId="{3E95D83E-EA40-4494-8981-5676BB194B3A}" srcOrd="1" destOrd="0" parTransId="{1E90A877-107B-46FF-BD2C-D6C72E29D1AE}" sibTransId="{0B6031EE-D4E1-4511-8AE0-F763EBFA3C29}"/>
    <dgm:cxn modelId="{567F896E-B037-4525-B1A1-026595147E44}" type="presParOf" srcId="{2AD8EE1F-AD56-4F76-A894-B71C2D866AD8}" destId="{48184772-6606-41E4-AF87-21E4F2584FBE}" srcOrd="0" destOrd="0" presId="urn:microsoft.com/office/officeart/2005/8/layout/process1"/>
    <dgm:cxn modelId="{1D937286-0302-4FD4-8BE0-B6E47C3ECBE7}" type="presParOf" srcId="{2AD8EE1F-AD56-4F76-A894-B71C2D866AD8}" destId="{B1232939-CF31-459E-8754-33F052C9F0A6}" srcOrd="1" destOrd="0" presId="urn:microsoft.com/office/officeart/2005/8/layout/process1"/>
    <dgm:cxn modelId="{F027DFB1-E932-4128-B85D-4AF11DD9CBE0}" type="presParOf" srcId="{B1232939-CF31-459E-8754-33F052C9F0A6}" destId="{DBCFAEC3-2DA6-44B7-B6A8-52467ECC5B31}" srcOrd="0" destOrd="0" presId="urn:microsoft.com/office/officeart/2005/8/layout/process1"/>
    <dgm:cxn modelId="{3D6BB5CB-DB0F-4301-BAF2-4186FCAEDFE7}" type="presParOf" srcId="{2AD8EE1F-AD56-4F76-A894-B71C2D866AD8}" destId="{F55D56BB-B29E-4342-89B0-342DAB5B24C6}" srcOrd="2" destOrd="0" presId="urn:microsoft.com/office/officeart/2005/8/layout/process1"/>
    <dgm:cxn modelId="{F8A87C72-AEE9-4DDB-BB78-5D5E7EAB1605}" type="presParOf" srcId="{2AD8EE1F-AD56-4F76-A894-B71C2D866AD8}" destId="{D0981010-5976-4F01-8B9D-89A5FA8E252B}" srcOrd="3" destOrd="0" presId="urn:microsoft.com/office/officeart/2005/8/layout/process1"/>
    <dgm:cxn modelId="{1826D8CF-45A3-45D9-804A-8533D0734CCE}" type="presParOf" srcId="{D0981010-5976-4F01-8B9D-89A5FA8E252B}" destId="{869ED588-55F9-492E-8835-FBB3B28C3337}" srcOrd="0" destOrd="0" presId="urn:microsoft.com/office/officeart/2005/8/layout/process1"/>
    <dgm:cxn modelId="{E3556807-2A66-4C3C-87E9-08A650EE4FCF}" type="presParOf" srcId="{2AD8EE1F-AD56-4F76-A894-B71C2D866AD8}" destId="{293B24D0-B4BF-423B-8AA4-61FC950295AF}" srcOrd="4" destOrd="0" presId="urn:microsoft.com/office/officeart/2005/8/layout/process1"/>
    <dgm:cxn modelId="{6CF41234-DF2C-4928-85F3-592E1D01E565}" type="presParOf" srcId="{2AD8EE1F-AD56-4F76-A894-B71C2D866AD8}" destId="{7D1A085A-FA5C-455B-8350-2CCB648070CA}" srcOrd="5" destOrd="0" presId="urn:microsoft.com/office/officeart/2005/8/layout/process1"/>
    <dgm:cxn modelId="{D8DE8F82-B32D-4EB4-8136-F6397AA6CFF4}" type="presParOf" srcId="{7D1A085A-FA5C-455B-8350-2CCB648070CA}" destId="{2051923D-414B-4458-952C-D0F402302923}" srcOrd="0" destOrd="0" presId="urn:microsoft.com/office/officeart/2005/8/layout/process1"/>
    <dgm:cxn modelId="{E57813BC-BBDC-4C39-8B5C-D7096F556F99}" type="presParOf" srcId="{2AD8EE1F-AD56-4F76-A894-B71C2D866AD8}" destId="{3088C5C6-FA06-4C19-B5BD-DE786FCE3B7E}" srcOrd="6" destOrd="0" presId="urn:microsoft.com/office/officeart/2005/8/layout/process1"/>
    <dgm:cxn modelId="{8C722E98-3A4B-4B43-8690-B14E38E57598}" type="presParOf" srcId="{2AD8EE1F-AD56-4F76-A894-B71C2D866AD8}" destId="{3BD4931B-4911-4A6C-957F-C0F55498F816}" srcOrd="7" destOrd="0" presId="urn:microsoft.com/office/officeart/2005/8/layout/process1"/>
    <dgm:cxn modelId="{83C8F42C-364D-4DFC-809C-13DD1EA88EF0}" type="presParOf" srcId="{3BD4931B-4911-4A6C-957F-C0F55498F816}" destId="{50A61A24-46FA-4783-8699-1496CF3B7E0E}" srcOrd="0" destOrd="0" presId="urn:microsoft.com/office/officeart/2005/8/layout/process1"/>
    <dgm:cxn modelId="{55B4F24C-E997-413E-BDD0-6A91991E9815}" type="presParOf" srcId="{2AD8EE1F-AD56-4F76-A894-B71C2D866AD8}" destId="{5E9E4091-9124-4E74-A9AB-3E54F1D346B8}" srcOrd="8" destOrd="0" presId="urn:microsoft.com/office/officeart/2005/8/layout/process1"/>
    <dgm:cxn modelId="{8E282ABC-4603-4661-9141-72E822238FB3}" type="presParOf" srcId="{2AD8EE1F-AD56-4F76-A894-B71C2D866AD8}" destId="{047C7044-4D29-4259-B49F-E5CE1D70E5C3}" srcOrd="9" destOrd="0" presId="urn:microsoft.com/office/officeart/2005/8/layout/process1"/>
    <dgm:cxn modelId="{D36AB6F2-5FBF-4308-8F4B-27798B7C1E11}" type="presParOf" srcId="{047C7044-4D29-4259-B49F-E5CE1D70E5C3}" destId="{AB08A3D2-60C2-471F-93D4-D5A8B7DBA7CF}" srcOrd="0" destOrd="0" presId="urn:microsoft.com/office/officeart/2005/8/layout/process1"/>
    <dgm:cxn modelId="{60359F83-2D2D-482C-BEA1-2D12936171E7}" type="presParOf" srcId="{2AD8EE1F-AD56-4F76-A894-B71C2D866AD8}" destId="{9EABEBFF-B4B1-4788-ACA9-500FC7A69A4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4D119D-7B45-4173-A288-C515B3B41243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6BF60B-6EB2-41CE-B28C-53C6B2446AFA}">
      <dgm:prSet phldrT="[Текст]" custT="1"/>
      <dgm:spPr>
        <a:solidFill>
          <a:srgbClr val="FA820A"/>
        </a:solidFill>
        <a:ln>
          <a:solidFill>
            <a:srgbClr val="FA820A"/>
          </a:solidFill>
        </a:ln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70%</a:t>
          </a:r>
        </a:p>
      </dgm:t>
    </dgm:pt>
    <dgm:pt modelId="{59D2C04E-089F-437E-AFA8-8422A3793900}" type="parTrans" cxnId="{604F60B5-644C-40CF-A792-9556C9CA57F2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A7FC1-BDC8-4990-8CA6-89F74F9F52A4}" type="sibTrans" cxnId="{604F60B5-644C-40CF-A792-9556C9CA57F2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075339-6A35-475D-A690-1BCE73BB438E}">
      <dgm:prSet phldrT="[Текст]" custT="1"/>
      <dgm:spPr/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Сокращение количества ошибок в технической документации</a:t>
          </a:r>
        </a:p>
      </dgm:t>
    </dgm:pt>
    <dgm:pt modelId="{38E15A14-B7CB-4A3B-A526-9898812D2CA5}" type="parTrans" cxnId="{0C6C7FDA-89E5-49D8-9667-25185AB2623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CD00A4-F9FA-4278-AD33-E19C63964204}" type="sibTrans" cxnId="{0C6C7FDA-89E5-49D8-9667-25185AB2623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337A06-5856-4C54-8391-147F2E5FFE96}">
      <dgm:prSet phldrT="[Текст]" custT="1"/>
      <dgm:spPr>
        <a:solidFill>
          <a:srgbClr val="FA820A"/>
        </a:solidFill>
        <a:ln>
          <a:solidFill>
            <a:srgbClr val="FA820A"/>
          </a:solidFill>
        </a:ln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40%</a:t>
          </a:r>
        </a:p>
      </dgm:t>
    </dgm:pt>
    <dgm:pt modelId="{EC3195BA-4B40-499C-A03C-16F2EB7B1DAC}" type="parTrans" cxnId="{A7CF7125-E363-42FA-881F-DC3796FD9457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3B7049-4B3B-42F0-AFEB-79BAAC589C37}" type="sibTrans" cxnId="{A7CF7125-E363-42FA-881F-DC3796FD9457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A05C19-5AD3-4BDC-BF7E-EC70740EFC50}">
      <dgm:prSet phldrT="[Текст]" custT="1"/>
      <dgm:spPr/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Сокращение 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вероятности возникновения ошибок при производстве продукции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B074D-902C-4543-BE89-530D5F53D9C9}" type="parTrans" cxnId="{4E75AE9C-8BC9-4622-A0D0-80955B5BD31C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E3B482-4853-4FAF-9350-88985AD64394}" type="sibTrans" cxnId="{4E75AE9C-8BC9-4622-A0D0-80955B5BD31C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EE8A9-3282-464C-8845-34A0D08EAFA3}">
      <dgm:prSet phldrT="[Текст]" custT="1"/>
      <dgm:spPr>
        <a:solidFill>
          <a:srgbClr val="FA820A"/>
        </a:solidFill>
        <a:ln>
          <a:solidFill>
            <a:srgbClr val="FA820A"/>
          </a:solidFill>
        </a:ln>
      </dgm:spPr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40%</a:t>
          </a:r>
        </a:p>
      </dgm:t>
    </dgm:pt>
    <dgm:pt modelId="{6A7DCEC3-1475-4D36-98AD-78E294821A4B}" type="parTrans" cxnId="{9D7C0E7F-56AF-4244-AC2E-648121585B02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DF346-376F-4D34-8B41-7C9138DE4098}" type="sibTrans" cxnId="{9D7C0E7F-56AF-4244-AC2E-648121585B02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5B21E6-B4BB-4F97-BA36-880980A1531F}">
      <dgm:prSet phldrT="[Текст]" custT="1"/>
      <dgm:spPr/>
      <dgm:t>
        <a:bodyPr/>
        <a:lstStyle/>
        <a:p>
          <a:pPr algn="l"/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Сокращение затрат на подготовку и выпуск технической документации</a:t>
          </a:r>
        </a:p>
      </dgm:t>
    </dgm:pt>
    <dgm:pt modelId="{302F6FEC-3AEF-409A-872F-C095114B781C}" type="parTrans" cxnId="{F29D9906-61E0-4A7D-9634-507BBC3125C9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3E864E-98B5-4BDB-B61C-607E5739C120}" type="sibTrans" cxnId="{F29D9906-61E0-4A7D-9634-507BBC3125C9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695EE-1EB2-4EDB-AE47-78C5FF7C1ADF}" type="pres">
      <dgm:prSet presAssocID="{674D119D-7B45-4173-A288-C515B3B4124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848E65-4308-4A67-8936-8B56BEBB1179}" type="pres">
      <dgm:prSet presAssocID="{A26BF60B-6EB2-41CE-B28C-53C6B2446AFA}" presName="compNode" presStyleCnt="0"/>
      <dgm:spPr/>
    </dgm:pt>
    <dgm:pt modelId="{4BE8D644-6F74-4F43-AC33-46E91D384B1E}" type="pres">
      <dgm:prSet presAssocID="{A26BF60B-6EB2-41CE-B28C-53C6B2446AFA}" presName="noGeometry" presStyleCnt="0"/>
      <dgm:spPr/>
    </dgm:pt>
    <dgm:pt modelId="{40666231-9328-46F0-BF1F-2BB5DD57C51D}" type="pres">
      <dgm:prSet presAssocID="{A26BF60B-6EB2-41CE-B28C-53C6B2446AFA}" presName="childTextVisible" presStyleLbl="bgAccFollowNode1" presStyleIdx="0" presStyleCnt="3" custScaleX="256844" custLinFactX="-15970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4AA2C-DF28-4736-8911-CC279B65640D}" type="pres">
      <dgm:prSet presAssocID="{A26BF60B-6EB2-41CE-B28C-53C6B2446AFA}" presName="childTextHidden" presStyleLbl="bgAccFollowNode1" presStyleIdx="0" presStyleCnt="3"/>
      <dgm:spPr/>
      <dgm:t>
        <a:bodyPr/>
        <a:lstStyle/>
        <a:p>
          <a:endParaRPr lang="ru-RU"/>
        </a:p>
      </dgm:t>
    </dgm:pt>
    <dgm:pt modelId="{1A24FD1B-E786-407F-9AD4-F8792FE79222}" type="pres">
      <dgm:prSet presAssocID="{A26BF60B-6EB2-41CE-B28C-53C6B2446AFA}" presName="parentText" presStyleLbl="node1" presStyleIdx="0" presStyleCnt="3" custScaleX="190530" custLinFactX="-160328" custLinFactNeighborX="-200000" custLinFactNeighborY="-416">
        <dgm:presLayoutVars>
          <dgm:chMax val="1"/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9F3296A2-575F-4FC5-A36A-19978B4723CE}" type="pres">
      <dgm:prSet presAssocID="{A26BF60B-6EB2-41CE-B28C-53C6B2446AFA}" presName="aSpace" presStyleCnt="0"/>
      <dgm:spPr/>
    </dgm:pt>
    <dgm:pt modelId="{E122E2C5-8265-4527-9E0C-690F96785229}" type="pres">
      <dgm:prSet presAssocID="{86337A06-5856-4C54-8391-147F2E5FFE96}" presName="compNode" presStyleCnt="0"/>
      <dgm:spPr/>
    </dgm:pt>
    <dgm:pt modelId="{ABCC82FA-8374-42C7-BE99-1091E1EA8CF0}" type="pres">
      <dgm:prSet presAssocID="{86337A06-5856-4C54-8391-147F2E5FFE96}" presName="noGeometry" presStyleCnt="0"/>
      <dgm:spPr/>
    </dgm:pt>
    <dgm:pt modelId="{3AF21A13-FA20-4AF7-9DE3-0CA8A90414FC}" type="pres">
      <dgm:prSet presAssocID="{86337A06-5856-4C54-8391-147F2E5FFE96}" presName="childTextVisible" presStyleLbl="bgAccFollowNode1" presStyleIdx="1" presStyleCnt="3" custScaleX="261951" custLinFactNeighborX="-63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D3537-BDAF-4FB5-8CD6-E2616313E57C}" type="pres">
      <dgm:prSet presAssocID="{86337A06-5856-4C54-8391-147F2E5FFE96}" presName="childTextHidden" presStyleLbl="bgAccFollowNode1" presStyleIdx="1" presStyleCnt="3"/>
      <dgm:spPr/>
      <dgm:t>
        <a:bodyPr/>
        <a:lstStyle/>
        <a:p>
          <a:endParaRPr lang="ru-RU"/>
        </a:p>
      </dgm:t>
    </dgm:pt>
    <dgm:pt modelId="{3F915258-0125-41EF-90FB-710EC4A26207}" type="pres">
      <dgm:prSet presAssocID="{86337A06-5856-4C54-8391-147F2E5FFE96}" presName="parentText" presStyleLbl="node1" presStyleIdx="1" presStyleCnt="3" custScaleX="195803" custLinFactX="-100000" custLinFactNeighborX="-162256" custLinFactNeighborY="-1055">
        <dgm:presLayoutVars>
          <dgm:chMax val="1"/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67A8092C-E385-4642-BEED-F86CF6AF0C26}" type="pres">
      <dgm:prSet presAssocID="{86337A06-5856-4C54-8391-147F2E5FFE96}" presName="aSpace" presStyleCnt="0"/>
      <dgm:spPr/>
    </dgm:pt>
    <dgm:pt modelId="{8CC377DB-9847-4B54-B999-FBF2BC02C9BD}" type="pres">
      <dgm:prSet presAssocID="{040EE8A9-3282-464C-8845-34A0D08EAFA3}" presName="compNode" presStyleCnt="0"/>
      <dgm:spPr/>
    </dgm:pt>
    <dgm:pt modelId="{FAF1BBAB-EAFB-49D7-8265-18DD0AEF11DD}" type="pres">
      <dgm:prSet presAssocID="{040EE8A9-3282-464C-8845-34A0D08EAFA3}" presName="noGeometry" presStyleCnt="0"/>
      <dgm:spPr/>
    </dgm:pt>
    <dgm:pt modelId="{5C3EA7C2-7BC8-48C9-8EB5-ACA6ACBDEBAA}" type="pres">
      <dgm:prSet presAssocID="{040EE8A9-3282-464C-8845-34A0D08EAFA3}" presName="childTextVisible" presStyleLbl="bgAccFollowNode1" presStyleIdx="2" presStyleCnt="3" custScaleX="263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09B77-80CA-4FB5-BAA4-2F97FF6B2032}" type="pres">
      <dgm:prSet presAssocID="{040EE8A9-3282-464C-8845-34A0D08EAFA3}" presName="childTextHidden" presStyleLbl="bgAccFollowNode1" presStyleIdx="2" presStyleCnt="3"/>
      <dgm:spPr/>
      <dgm:t>
        <a:bodyPr/>
        <a:lstStyle/>
        <a:p>
          <a:endParaRPr lang="ru-RU"/>
        </a:p>
      </dgm:t>
    </dgm:pt>
    <dgm:pt modelId="{528B2E13-5B3A-4B3F-A375-A265A75367B3}" type="pres">
      <dgm:prSet presAssocID="{040EE8A9-3282-464C-8845-34A0D08EAFA3}" presName="parentText" presStyleLbl="node1" presStyleIdx="2" presStyleCnt="3" custScaleX="196165" custLinFactX="-38873" custLinFactNeighborX="-100000" custLinFactNeighborY="308">
        <dgm:presLayoutVars>
          <dgm:chMax val="1"/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</dgm:ptLst>
  <dgm:cxnLst>
    <dgm:cxn modelId="{CA17D53B-AA4B-4147-9433-E9907B9FEDED}" type="presOf" srcId="{674D119D-7B45-4173-A288-C515B3B41243}" destId="{B7D695EE-1EB2-4EDB-AE47-78C5FF7C1ADF}" srcOrd="0" destOrd="0" presId="urn:microsoft.com/office/officeart/2005/8/layout/hProcess6"/>
    <dgm:cxn modelId="{C9B16FDC-4B8F-47BF-B859-5F0B8968D076}" type="presOf" srcId="{375B21E6-B4BB-4F97-BA36-880980A1531F}" destId="{5C3EA7C2-7BC8-48C9-8EB5-ACA6ACBDEBAA}" srcOrd="0" destOrd="0" presId="urn:microsoft.com/office/officeart/2005/8/layout/hProcess6"/>
    <dgm:cxn modelId="{002328A0-1907-446D-892E-D733F87B4EC9}" type="presOf" srcId="{59075339-6A35-475D-A690-1BCE73BB438E}" destId="{2BA4AA2C-DF28-4736-8911-CC279B65640D}" srcOrd="1" destOrd="0" presId="urn:microsoft.com/office/officeart/2005/8/layout/hProcess6"/>
    <dgm:cxn modelId="{604F60B5-644C-40CF-A792-9556C9CA57F2}" srcId="{674D119D-7B45-4173-A288-C515B3B41243}" destId="{A26BF60B-6EB2-41CE-B28C-53C6B2446AFA}" srcOrd="0" destOrd="0" parTransId="{59D2C04E-089F-437E-AFA8-8422A3793900}" sibTransId="{6A4A7FC1-BDC8-4990-8CA6-89F74F9F52A4}"/>
    <dgm:cxn modelId="{A655F9FC-9211-4D52-841C-39E2F8A5A324}" type="presOf" srcId="{29A05C19-5AD3-4BDC-BF7E-EC70740EFC50}" destId="{31AD3537-BDAF-4FB5-8CD6-E2616313E57C}" srcOrd="1" destOrd="0" presId="urn:microsoft.com/office/officeart/2005/8/layout/hProcess6"/>
    <dgm:cxn modelId="{327FFC17-8ADB-4AB1-B778-1E6A62624179}" type="presOf" srcId="{59075339-6A35-475D-A690-1BCE73BB438E}" destId="{40666231-9328-46F0-BF1F-2BB5DD57C51D}" srcOrd="0" destOrd="0" presId="urn:microsoft.com/office/officeart/2005/8/layout/hProcess6"/>
    <dgm:cxn modelId="{626BE843-843D-4CC3-8C1A-A054523B2BA9}" type="presOf" srcId="{375B21E6-B4BB-4F97-BA36-880980A1531F}" destId="{63209B77-80CA-4FB5-BAA4-2F97FF6B2032}" srcOrd="1" destOrd="0" presId="urn:microsoft.com/office/officeart/2005/8/layout/hProcess6"/>
    <dgm:cxn modelId="{F29D9906-61E0-4A7D-9634-507BBC3125C9}" srcId="{040EE8A9-3282-464C-8845-34A0D08EAFA3}" destId="{375B21E6-B4BB-4F97-BA36-880980A1531F}" srcOrd="0" destOrd="0" parTransId="{302F6FEC-3AEF-409A-872F-C095114B781C}" sibTransId="{523E864E-98B5-4BDB-B61C-607E5739C120}"/>
    <dgm:cxn modelId="{9D7C0E7F-56AF-4244-AC2E-648121585B02}" srcId="{674D119D-7B45-4173-A288-C515B3B41243}" destId="{040EE8A9-3282-464C-8845-34A0D08EAFA3}" srcOrd="2" destOrd="0" parTransId="{6A7DCEC3-1475-4D36-98AD-78E294821A4B}" sibTransId="{978DF346-376F-4D34-8B41-7C9138DE4098}"/>
    <dgm:cxn modelId="{59F8A67A-F426-4929-AEC9-0CDA318E9FA2}" type="presOf" srcId="{29A05C19-5AD3-4BDC-BF7E-EC70740EFC50}" destId="{3AF21A13-FA20-4AF7-9DE3-0CA8A90414FC}" srcOrd="0" destOrd="0" presId="urn:microsoft.com/office/officeart/2005/8/layout/hProcess6"/>
    <dgm:cxn modelId="{48E84372-4613-4597-A342-36DECFB344E2}" type="presOf" srcId="{A26BF60B-6EB2-41CE-B28C-53C6B2446AFA}" destId="{1A24FD1B-E786-407F-9AD4-F8792FE79222}" srcOrd="0" destOrd="0" presId="urn:microsoft.com/office/officeart/2005/8/layout/hProcess6"/>
    <dgm:cxn modelId="{9DDA46D3-6495-482D-8DAE-7ED2A95A7D87}" type="presOf" srcId="{040EE8A9-3282-464C-8845-34A0D08EAFA3}" destId="{528B2E13-5B3A-4B3F-A375-A265A75367B3}" srcOrd="0" destOrd="0" presId="urn:microsoft.com/office/officeart/2005/8/layout/hProcess6"/>
    <dgm:cxn modelId="{A7CF7125-E363-42FA-881F-DC3796FD9457}" srcId="{674D119D-7B45-4173-A288-C515B3B41243}" destId="{86337A06-5856-4C54-8391-147F2E5FFE96}" srcOrd="1" destOrd="0" parTransId="{EC3195BA-4B40-499C-A03C-16F2EB7B1DAC}" sibTransId="{5D3B7049-4B3B-42F0-AFEB-79BAAC589C37}"/>
    <dgm:cxn modelId="{69A5E8A6-F715-4CF5-BD7D-DE8F948A1815}" type="presOf" srcId="{86337A06-5856-4C54-8391-147F2E5FFE96}" destId="{3F915258-0125-41EF-90FB-710EC4A26207}" srcOrd="0" destOrd="0" presId="urn:microsoft.com/office/officeart/2005/8/layout/hProcess6"/>
    <dgm:cxn modelId="{4E75AE9C-8BC9-4622-A0D0-80955B5BD31C}" srcId="{86337A06-5856-4C54-8391-147F2E5FFE96}" destId="{29A05C19-5AD3-4BDC-BF7E-EC70740EFC50}" srcOrd="0" destOrd="0" parTransId="{65EB074D-902C-4543-BE89-530D5F53D9C9}" sibTransId="{71E3B482-4853-4FAF-9350-88985AD64394}"/>
    <dgm:cxn modelId="{0C6C7FDA-89E5-49D8-9667-25185AB2623F}" srcId="{A26BF60B-6EB2-41CE-B28C-53C6B2446AFA}" destId="{59075339-6A35-475D-A690-1BCE73BB438E}" srcOrd="0" destOrd="0" parTransId="{38E15A14-B7CB-4A3B-A526-9898812D2CA5}" sibTransId="{5ECD00A4-F9FA-4278-AD33-E19C63964204}"/>
    <dgm:cxn modelId="{716350E4-CBD2-4AC0-9408-EBC82C4874BE}" type="presParOf" srcId="{B7D695EE-1EB2-4EDB-AE47-78C5FF7C1ADF}" destId="{56848E65-4308-4A67-8936-8B56BEBB1179}" srcOrd="0" destOrd="0" presId="urn:microsoft.com/office/officeart/2005/8/layout/hProcess6"/>
    <dgm:cxn modelId="{C4DA8132-CCBA-40BE-8A1A-87012AE5D0D8}" type="presParOf" srcId="{56848E65-4308-4A67-8936-8B56BEBB1179}" destId="{4BE8D644-6F74-4F43-AC33-46E91D384B1E}" srcOrd="0" destOrd="0" presId="urn:microsoft.com/office/officeart/2005/8/layout/hProcess6"/>
    <dgm:cxn modelId="{1CD5AF9A-EE92-43C5-B311-DFEF8FC9442B}" type="presParOf" srcId="{56848E65-4308-4A67-8936-8B56BEBB1179}" destId="{40666231-9328-46F0-BF1F-2BB5DD57C51D}" srcOrd="1" destOrd="0" presId="urn:microsoft.com/office/officeart/2005/8/layout/hProcess6"/>
    <dgm:cxn modelId="{55AF1AEA-1A63-4868-B632-2632E2F92815}" type="presParOf" srcId="{56848E65-4308-4A67-8936-8B56BEBB1179}" destId="{2BA4AA2C-DF28-4736-8911-CC279B65640D}" srcOrd="2" destOrd="0" presId="urn:microsoft.com/office/officeart/2005/8/layout/hProcess6"/>
    <dgm:cxn modelId="{D5B1395D-D1F9-41CB-81B1-49838C2CF8C1}" type="presParOf" srcId="{56848E65-4308-4A67-8936-8B56BEBB1179}" destId="{1A24FD1B-E786-407F-9AD4-F8792FE79222}" srcOrd="3" destOrd="0" presId="urn:microsoft.com/office/officeart/2005/8/layout/hProcess6"/>
    <dgm:cxn modelId="{9B1D99AD-CB47-4510-8634-A0C9067A7825}" type="presParOf" srcId="{B7D695EE-1EB2-4EDB-AE47-78C5FF7C1ADF}" destId="{9F3296A2-575F-4FC5-A36A-19978B4723CE}" srcOrd="1" destOrd="0" presId="urn:microsoft.com/office/officeart/2005/8/layout/hProcess6"/>
    <dgm:cxn modelId="{8181A59C-BA9E-46E1-A7C3-2B802DA2D830}" type="presParOf" srcId="{B7D695EE-1EB2-4EDB-AE47-78C5FF7C1ADF}" destId="{E122E2C5-8265-4527-9E0C-690F96785229}" srcOrd="2" destOrd="0" presId="urn:microsoft.com/office/officeart/2005/8/layout/hProcess6"/>
    <dgm:cxn modelId="{DCAAC1C2-912B-4DF2-9443-6A2B0687C0C2}" type="presParOf" srcId="{E122E2C5-8265-4527-9E0C-690F96785229}" destId="{ABCC82FA-8374-42C7-BE99-1091E1EA8CF0}" srcOrd="0" destOrd="0" presId="urn:microsoft.com/office/officeart/2005/8/layout/hProcess6"/>
    <dgm:cxn modelId="{D47515D1-A398-4404-A109-7D2871E6A0D1}" type="presParOf" srcId="{E122E2C5-8265-4527-9E0C-690F96785229}" destId="{3AF21A13-FA20-4AF7-9DE3-0CA8A90414FC}" srcOrd="1" destOrd="0" presId="urn:microsoft.com/office/officeart/2005/8/layout/hProcess6"/>
    <dgm:cxn modelId="{BF0E87DA-0771-42DD-9884-A95F10B6140B}" type="presParOf" srcId="{E122E2C5-8265-4527-9E0C-690F96785229}" destId="{31AD3537-BDAF-4FB5-8CD6-E2616313E57C}" srcOrd="2" destOrd="0" presId="urn:microsoft.com/office/officeart/2005/8/layout/hProcess6"/>
    <dgm:cxn modelId="{20813C28-E09D-4953-8B53-CD6C48629D79}" type="presParOf" srcId="{E122E2C5-8265-4527-9E0C-690F96785229}" destId="{3F915258-0125-41EF-90FB-710EC4A26207}" srcOrd="3" destOrd="0" presId="urn:microsoft.com/office/officeart/2005/8/layout/hProcess6"/>
    <dgm:cxn modelId="{7E8C0388-5FB7-47DF-9544-848BA7CF2C26}" type="presParOf" srcId="{B7D695EE-1EB2-4EDB-AE47-78C5FF7C1ADF}" destId="{67A8092C-E385-4642-BEED-F86CF6AF0C26}" srcOrd="3" destOrd="0" presId="urn:microsoft.com/office/officeart/2005/8/layout/hProcess6"/>
    <dgm:cxn modelId="{CAC2BF93-9F26-447E-9363-13E76141E2C6}" type="presParOf" srcId="{B7D695EE-1EB2-4EDB-AE47-78C5FF7C1ADF}" destId="{8CC377DB-9847-4B54-B999-FBF2BC02C9BD}" srcOrd="4" destOrd="0" presId="urn:microsoft.com/office/officeart/2005/8/layout/hProcess6"/>
    <dgm:cxn modelId="{A31EB116-15A7-430B-A93C-A6CD2B17D150}" type="presParOf" srcId="{8CC377DB-9847-4B54-B999-FBF2BC02C9BD}" destId="{FAF1BBAB-EAFB-49D7-8265-18DD0AEF11DD}" srcOrd="0" destOrd="0" presId="urn:microsoft.com/office/officeart/2005/8/layout/hProcess6"/>
    <dgm:cxn modelId="{38C6B1B5-CC3E-42C8-9A1C-19CB2C22C091}" type="presParOf" srcId="{8CC377DB-9847-4B54-B999-FBF2BC02C9BD}" destId="{5C3EA7C2-7BC8-48C9-8EB5-ACA6ACBDEBAA}" srcOrd="1" destOrd="0" presId="urn:microsoft.com/office/officeart/2005/8/layout/hProcess6"/>
    <dgm:cxn modelId="{CD131F9D-6EB0-4F98-B724-B27594010560}" type="presParOf" srcId="{8CC377DB-9847-4B54-B999-FBF2BC02C9BD}" destId="{63209B77-80CA-4FB5-BAA4-2F97FF6B2032}" srcOrd="2" destOrd="0" presId="urn:microsoft.com/office/officeart/2005/8/layout/hProcess6"/>
    <dgm:cxn modelId="{B15BA23E-7067-4E8A-8D66-D147EE9622DE}" type="presParOf" srcId="{8CC377DB-9847-4B54-B999-FBF2BC02C9BD}" destId="{528B2E13-5B3A-4B3F-A375-A265A75367B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60A871-238D-417E-97D9-29F046A1ED7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245705-1B5D-4B80-8DED-10F826CE6515}">
      <dgm:prSet phldrT="[Текст]" custT="1"/>
      <dgm:spPr>
        <a:solidFill>
          <a:srgbClr val="FA820A"/>
        </a:solidFill>
      </dgm:spPr>
      <dgm:t>
        <a:bodyPr/>
        <a:lstStyle/>
        <a:p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Преимущества выбора нашей </a:t>
          </a:r>
          <a:r>
            <a:rPr lang="ru-RU" sz="3200" dirty="0" smtClean="0">
              <a:latin typeface="Arial" panose="020B0604020202020204" pitchFamily="34" charset="0"/>
              <a:cs typeface="Arial" panose="020B0604020202020204" pitchFamily="34" charset="0"/>
            </a:rPr>
            <a:t>Компании</a:t>
          </a:r>
          <a:r>
            <a:rPr lang="ru-RU" sz="3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3200" dirty="0"/>
        </a:p>
      </dgm:t>
    </dgm:pt>
    <dgm:pt modelId="{C5304F80-847B-4905-8F73-3ED0E16E832E}" type="parTrans" cxnId="{F9765BD1-6176-4B00-BE49-0B601D5A770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40C0B58-1097-4F3A-B946-E9EE74ADB540}" type="sibTrans" cxnId="{F9765BD1-6176-4B00-BE49-0B601D5A7709}">
      <dgm:prSet/>
      <dgm:spPr>
        <a:solidFill>
          <a:srgbClr val="FA820A"/>
        </a:solidFill>
        <a:ln>
          <a:solidFill>
            <a:srgbClr val="FA820A"/>
          </a:solidFill>
        </a:ln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E104204-1AB5-4D2D-9EFE-FDFCBB1A4ADD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Обеспечение полного производственного цикла разработки и изготовления  оборудования ЭХЗ и радиоэлектронных устройств (от идеи и разработки опытного образца до запуска его в производство) без привлечения субподрядчиков </a:t>
          </a:r>
          <a:endParaRPr lang="ru-RU" dirty="0"/>
        </a:p>
      </dgm:t>
    </dgm:pt>
    <dgm:pt modelId="{D4916317-AF71-4F57-BB8D-5273B0F2AC18}" type="parTrans" cxnId="{4BB5AAD1-CD72-4610-B3BF-CBB067766B5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519FE3B-66B0-4714-8652-22C335A282FA}" type="sibTrans" cxnId="{4BB5AAD1-CD72-4610-B3BF-CBB067766B5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EF6362-A680-46CC-A1CE-A55C5BF462FB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Гибкость на всех этапах производственного цикла</a:t>
          </a:r>
          <a:endParaRPr lang="ru-RU" dirty="0"/>
        </a:p>
      </dgm:t>
    </dgm:pt>
    <dgm:pt modelId="{4B24D0B8-9345-4841-B688-738F6DC61D7F}" type="parTrans" cxnId="{EE8DADE1-F60C-4C18-B668-D418C7C4C11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25A58C3-CD7E-44C8-ABFF-1C70CEBF72C9}" type="sibTrans" cxnId="{EE8DADE1-F60C-4C18-B668-D418C7C4C11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EC0A514-AC16-419D-AE0C-BCDECB7FC30F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Сроки изготовления продукции от 1 до 3 мес.</a:t>
          </a:r>
          <a:endParaRPr lang="ru-RU" dirty="0"/>
        </a:p>
      </dgm:t>
    </dgm:pt>
    <dgm:pt modelId="{AC2D6C4B-7A22-419A-92F5-5F84B8709C2B}" type="parTrans" cxnId="{50F85F1A-322A-495F-A92C-53B29079CA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D33A871-25A4-42A6-8961-64FFAA08ACD9}" type="sibTrans" cxnId="{50F85F1A-322A-495F-A92C-53B29079CA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0B1F14C-FBE4-497A-ACFF-6D4F93DCB61D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Гарантированное качество</a:t>
          </a:r>
          <a:endParaRPr lang="ru-RU" dirty="0"/>
        </a:p>
      </dgm:t>
    </dgm:pt>
    <dgm:pt modelId="{AA18760B-9117-49A7-BC4A-68B2D638DB58}" type="parTrans" cxnId="{A46F6701-E61B-4B15-9024-AC7BD2D199A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A845C52-02CA-440E-A612-B90A307FA64E}" type="sibTrans" cxnId="{A46F6701-E61B-4B15-9024-AC7BD2D199A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1C24970-3232-423C-93A3-22333C2187A7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Техническая поддержка продукции на всех стадиях жизненного цикла (шеф – монтаж, пуско-наладка, сервисное обслуживание и ремонт)</a:t>
          </a:r>
          <a:endParaRPr lang="ru-RU" dirty="0"/>
        </a:p>
      </dgm:t>
    </dgm:pt>
    <dgm:pt modelId="{319B5AB6-62E1-4F84-B97D-A39B9E79E1C1}" type="parTrans" cxnId="{7AD9CB49-D57C-4A96-A88B-751FF3124BE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A467FAF-B602-430D-8475-9DA7E2C57E34}" type="sibTrans" cxnId="{7AD9CB49-D57C-4A96-A88B-751FF3124BE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5740456-1914-416A-96E9-2B657A28A15C}" type="pres">
      <dgm:prSet presAssocID="{A060A871-238D-417E-97D9-29F046A1ED7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8FB1E91-B9E0-4A11-B576-E606A4D8DCDF}" type="pres">
      <dgm:prSet presAssocID="{A060A871-238D-417E-97D9-29F046A1ED71}" presName="Name1" presStyleCnt="0"/>
      <dgm:spPr/>
    </dgm:pt>
    <dgm:pt modelId="{CA060D57-0F2B-48CB-A26A-5499FA933072}" type="pres">
      <dgm:prSet presAssocID="{A060A871-238D-417E-97D9-29F046A1ED71}" presName="cycle" presStyleCnt="0"/>
      <dgm:spPr/>
    </dgm:pt>
    <dgm:pt modelId="{53B3F5D3-C6CC-41A5-88E8-CD360745F89D}" type="pres">
      <dgm:prSet presAssocID="{A060A871-238D-417E-97D9-29F046A1ED71}" presName="srcNode" presStyleLbl="node1" presStyleIdx="0" presStyleCnt="6"/>
      <dgm:spPr/>
    </dgm:pt>
    <dgm:pt modelId="{968CF386-4708-464E-8A6B-566316BF8CE9}" type="pres">
      <dgm:prSet presAssocID="{A060A871-238D-417E-97D9-29F046A1ED71}" presName="conn" presStyleLbl="parChTrans1D2" presStyleIdx="0" presStyleCnt="1"/>
      <dgm:spPr/>
      <dgm:t>
        <a:bodyPr/>
        <a:lstStyle/>
        <a:p>
          <a:endParaRPr lang="ru-RU"/>
        </a:p>
      </dgm:t>
    </dgm:pt>
    <dgm:pt modelId="{CD119C37-31FE-4C4C-83FF-02048AF44591}" type="pres">
      <dgm:prSet presAssocID="{A060A871-238D-417E-97D9-29F046A1ED71}" presName="extraNode" presStyleLbl="node1" presStyleIdx="0" presStyleCnt="6"/>
      <dgm:spPr/>
    </dgm:pt>
    <dgm:pt modelId="{743DB1D0-5B8A-473F-BC8F-57500CCCB44A}" type="pres">
      <dgm:prSet presAssocID="{A060A871-238D-417E-97D9-29F046A1ED71}" presName="dstNode" presStyleLbl="node1" presStyleIdx="0" presStyleCnt="6"/>
      <dgm:spPr/>
    </dgm:pt>
    <dgm:pt modelId="{AB468021-AF85-407E-9466-0C1807514EEA}" type="pres">
      <dgm:prSet presAssocID="{51245705-1B5D-4B80-8DED-10F826CE6515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89ED2-3E72-49AE-8888-5F0688086F4D}" type="pres">
      <dgm:prSet presAssocID="{51245705-1B5D-4B80-8DED-10F826CE6515}" presName="accent_1" presStyleCnt="0"/>
      <dgm:spPr/>
    </dgm:pt>
    <dgm:pt modelId="{BC48AD76-9E37-4BCC-A4F6-6115F4CDECD1}" type="pres">
      <dgm:prSet presAssocID="{51245705-1B5D-4B80-8DED-10F826CE6515}" presName="accentRepeatNode" presStyleLbl="solidFgAcc1" presStyleIdx="0" presStyleCnt="6"/>
      <dgm:spPr>
        <a:prstGeom prst="triangle">
          <a:avLst/>
        </a:prstGeom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</dgm:pt>
    <dgm:pt modelId="{530FC79D-B0A3-4DEA-AF83-DCE07AA2B48E}" type="pres">
      <dgm:prSet presAssocID="{1E104204-1AB5-4D2D-9EFE-FDFCBB1A4AD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F4C4B0-A390-4226-BF8A-370E9FAF7B49}" type="pres">
      <dgm:prSet presAssocID="{1E104204-1AB5-4D2D-9EFE-FDFCBB1A4ADD}" presName="accent_2" presStyleCnt="0"/>
      <dgm:spPr/>
    </dgm:pt>
    <dgm:pt modelId="{01F35749-49DC-4F90-BCFB-DE9B76BBA1F3}" type="pres">
      <dgm:prSet presAssocID="{1E104204-1AB5-4D2D-9EFE-FDFCBB1A4ADD}" presName="accentRepeatNode" presStyleLbl="solidFgAcc1" presStyleIdx="1" presStyleCnt="6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</dgm:pt>
    <dgm:pt modelId="{2C63DB53-A51C-4E76-9BA5-91C43755FCD6}" type="pres">
      <dgm:prSet presAssocID="{DEEF6362-A680-46CC-A1CE-A55C5BF462F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3AC7BF-09A8-41C6-A3BA-9D9D32A9BAB1}" type="pres">
      <dgm:prSet presAssocID="{DEEF6362-A680-46CC-A1CE-A55C5BF462FB}" presName="accent_3" presStyleCnt="0"/>
      <dgm:spPr/>
    </dgm:pt>
    <dgm:pt modelId="{F4853197-A463-4A70-A689-9F6F45ABE761}" type="pres">
      <dgm:prSet presAssocID="{DEEF6362-A680-46CC-A1CE-A55C5BF462FB}" presName="accentRepeatNode" presStyleLbl="solidFgAcc1" presStyleIdx="2" presStyleCnt="6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</dgm:pt>
    <dgm:pt modelId="{9393DF1B-0FFA-4BCC-A9C9-D954EA57DBA3}" type="pres">
      <dgm:prSet presAssocID="{7EC0A514-AC16-419D-AE0C-BCDECB7FC30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A30A89-C175-4106-88C7-FEF34D791245}" type="pres">
      <dgm:prSet presAssocID="{7EC0A514-AC16-419D-AE0C-BCDECB7FC30F}" presName="accent_4" presStyleCnt="0"/>
      <dgm:spPr/>
    </dgm:pt>
    <dgm:pt modelId="{54E5BF90-0251-407E-9936-8169ED5F0EBA}" type="pres">
      <dgm:prSet presAssocID="{7EC0A514-AC16-419D-AE0C-BCDECB7FC30F}" presName="accentRepeatNode" presStyleLbl="solidFgAcc1" presStyleIdx="3" presStyleCnt="6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</dgm:pt>
    <dgm:pt modelId="{F7FB75BA-DFC0-44EE-821B-B7BAF61254C4}" type="pres">
      <dgm:prSet presAssocID="{50B1F14C-FBE4-497A-ACFF-6D4F93DCB61D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ABDEE-DE00-4AAB-BE3A-98F829CD0738}" type="pres">
      <dgm:prSet presAssocID="{50B1F14C-FBE4-497A-ACFF-6D4F93DCB61D}" presName="accent_5" presStyleCnt="0"/>
      <dgm:spPr/>
    </dgm:pt>
    <dgm:pt modelId="{53A224FD-0458-4B63-B69D-41670AAA5D21}" type="pres">
      <dgm:prSet presAssocID="{50B1F14C-FBE4-497A-ACFF-6D4F93DCB61D}" presName="accentRepeatNode" presStyleLbl="solidFgAcc1" presStyleIdx="4" presStyleCnt="6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</dgm:pt>
    <dgm:pt modelId="{C9B1C893-A527-4A05-93C9-7788382F01B0}" type="pres">
      <dgm:prSet presAssocID="{11C24970-3232-423C-93A3-22333C2187A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D9356-C5D7-4C45-A748-1D375CC7126F}" type="pres">
      <dgm:prSet presAssocID="{11C24970-3232-423C-93A3-22333C2187A7}" presName="accent_6" presStyleCnt="0"/>
      <dgm:spPr/>
    </dgm:pt>
    <dgm:pt modelId="{FA91EF6F-F9C7-4A0A-8463-89EFB1E11CB6}" type="pres">
      <dgm:prSet presAssocID="{11C24970-3232-423C-93A3-22333C2187A7}" presName="accentRepeatNode" presStyleLbl="solidFgAcc1" presStyleIdx="5" presStyleCnt="6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</dgm:pt>
  </dgm:ptLst>
  <dgm:cxnLst>
    <dgm:cxn modelId="{EE8DADE1-F60C-4C18-B668-D418C7C4C11C}" srcId="{A060A871-238D-417E-97D9-29F046A1ED71}" destId="{DEEF6362-A680-46CC-A1CE-A55C5BF462FB}" srcOrd="2" destOrd="0" parTransId="{4B24D0B8-9345-4841-B688-738F6DC61D7F}" sibTransId="{025A58C3-CD7E-44C8-ABFF-1C70CEBF72C9}"/>
    <dgm:cxn modelId="{A46F6701-E61B-4B15-9024-AC7BD2D199AA}" srcId="{A060A871-238D-417E-97D9-29F046A1ED71}" destId="{50B1F14C-FBE4-497A-ACFF-6D4F93DCB61D}" srcOrd="4" destOrd="0" parTransId="{AA18760B-9117-49A7-BC4A-68B2D638DB58}" sibTransId="{2A845C52-02CA-440E-A612-B90A307FA64E}"/>
    <dgm:cxn modelId="{E756C864-145B-4590-A7CC-E90F86BA84C0}" type="presOf" srcId="{DEEF6362-A680-46CC-A1CE-A55C5BF462FB}" destId="{2C63DB53-A51C-4E76-9BA5-91C43755FCD6}" srcOrd="0" destOrd="0" presId="urn:microsoft.com/office/officeart/2008/layout/VerticalCurvedList"/>
    <dgm:cxn modelId="{F9765BD1-6176-4B00-BE49-0B601D5A7709}" srcId="{A060A871-238D-417E-97D9-29F046A1ED71}" destId="{51245705-1B5D-4B80-8DED-10F826CE6515}" srcOrd="0" destOrd="0" parTransId="{C5304F80-847B-4905-8F73-3ED0E16E832E}" sibTransId="{B40C0B58-1097-4F3A-B946-E9EE74ADB540}"/>
    <dgm:cxn modelId="{19EA4A1B-39C3-4510-A965-9A2073F79CE5}" type="presOf" srcId="{7EC0A514-AC16-419D-AE0C-BCDECB7FC30F}" destId="{9393DF1B-0FFA-4BCC-A9C9-D954EA57DBA3}" srcOrd="0" destOrd="0" presId="urn:microsoft.com/office/officeart/2008/layout/VerticalCurvedList"/>
    <dgm:cxn modelId="{50F85F1A-322A-495F-A92C-53B29079CADB}" srcId="{A060A871-238D-417E-97D9-29F046A1ED71}" destId="{7EC0A514-AC16-419D-AE0C-BCDECB7FC30F}" srcOrd="3" destOrd="0" parTransId="{AC2D6C4B-7A22-419A-92F5-5F84B8709C2B}" sibTransId="{6D33A871-25A4-42A6-8961-64FFAA08ACD9}"/>
    <dgm:cxn modelId="{30D77679-1739-4E84-95CE-C2F7223DF8FE}" type="presOf" srcId="{50B1F14C-FBE4-497A-ACFF-6D4F93DCB61D}" destId="{F7FB75BA-DFC0-44EE-821B-B7BAF61254C4}" srcOrd="0" destOrd="0" presId="urn:microsoft.com/office/officeart/2008/layout/VerticalCurvedList"/>
    <dgm:cxn modelId="{A638FF83-C44C-42F1-85C4-1E1245706719}" type="presOf" srcId="{1E104204-1AB5-4D2D-9EFE-FDFCBB1A4ADD}" destId="{530FC79D-B0A3-4DEA-AF83-DCE07AA2B48E}" srcOrd="0" destOrd="0" presId="urn:microsoft.com/office/officeart/2008/layout/VerticalCurvedList"/>
    <dgm:cxn modelId="{7AD9CB49-D57C-4A96-A88B-751FF3124BE4}" srcId="{A060A871-238D-417E-97D9-29F046A1ED71}" destId="{11C24970-3232-423C-93A3-22333C2187A7}" srcOrd="5" destOrd="0" parTransId="{319B5AB6-62E1-4F84-B97D-A39B9E79E1C1}" sibTransId="{3A467FAF-B602-430D-8475-9DA7E2C57E34}"/>
    <dgm:cxn modelId="{968F4D81-20A1-47FB-B6B7-636724660D1D}" type="presOf" srcId="{B40C0B58-1097-4F3A-B946-E9EE74ADB540}" destId="{968CF386-4708-464E-8A6B-566316BF8CE9}" srcOrd="0" destOrd="0" presId="urn:microsoft.com/office/officeart/2008/layout/VerticalCurvedList"/>
    <dgm:cxn modelId="{CF978265-A98B-49B0-909A-57BBB311EAF5}" type="presOf" srcId="{A060A871-238D-417E-97D9-29F046A1ED71}" destId="{65740456-1914-416A-96E9-2B657A28A15C}" srcOrd="0" destOrd="0" presId="urn:microsoft.com/office/officeart/2008/layout/VerticalCurvedList"/>
    <dgm:cxn modelId="{4BB5AAD1-CD72-4610-B3BF-CBB067766B5C}" srcId="{A060A871-238D-417E-97D9-29F046A1ED71}" destId="{1E104204-1AB5-4D2D-9EFE-FDFCBB1A4ADD}" srcOrd="1" destOrd="0" parTransId="{D4916317-AF71-4F57-BB8D-5273B0F2AC18}" sibTransId="{9519FE3B-66B0-4714-8652-22C335A282FA}"/>
    <dgm:cxn modelId="{1E046476-7A64-4011-A8CF-04773AD62A55}" type="presOf" srcId="{11C24970-3232-423C-93A3-22333C2187A7}" destId="{C9B1C893-A527-4A05-93C9-7788382F01B0}" srcOrd="0" destOrd="0" presId="urn:microsoft.com/office/officeart/2008/layout/VerticalCurvedList"/>
    <dgm:cxn modelId="{43870FC3-5F62-4953-A9EE-58FF4CA6510E}" type="presOf" srcId="{51245705-1B5D-4B80-8DED-10F826CE6515}" destId="{AB468021-AF85-407E-9466-0C1807514EEA}" srcOrd="0" destOrd="0" presId="urn:microsoft.com/office/officeart/2008/layout/VerticalCurvedList"/>
    <dgm:cxn modelId="{4024211F-8EC7-4356-B0D2-C16FB69187BB}" type="presParOf" srcId="{65740456-1914-416A-96E9-2B657A28A15C}" destId="{D8FB1E91-B9E0-4A11-B576-E606A4D8DCDF}" srcOrd="0" destOrd="0" presId="urn:microsoft.com/office/officeart/2008/layout/VerticalCurvedList"/>
    <dgm:cxn modelId="{ED8718B0-3D17-4BE2-A11F-F3C772E2E1F9}" type="presParOf" srcId="{D8FB1E91-B9E0-4A11-B576-E606A4D8DCDF}" destId="{CA060D57-0F2B-48CB-A26A-5499FA933072}" srcOrd="0" destOrd="0" presId="urn:microsoft.com/office/officeart/2008/layout/VerticalCurvedList"/>
    <dgm:cxn modelId="{7CCBE07B-2582-4195-8B77-E5219E0785C2}" type="presParOf" srcId="{CA060D57-0F2B-48CB-A26A-5499FA933072}" destId="{53B3F5D3-C6CC-41A5-88E8-CD360745F89D}" srcOrd="0" destOrd="0" presId="urn:microsoft.com/office/officeart/2008/layout/VerticalCurvedList"/>
    <dgm:cxn modelId="{87094D58-C89D-43AE-BC4E-773C6012ECD3}" type="presParOf" srcId="{CA060D57-0F2B-48CB-A26A-5499FA933072}" destId="{968CF386-4708-464E-8A6B-566316BF8CE9}" srcOrd="1" destOrd="0" presId="urn:microsoft.com/office/officeart/2008/layout/VerticalCurvedList"/>
    <dgm:cxn modelId="{F7981304-C1B0-4915-8DDB-E48E5B651049}" type="presParOf" srcId="{CA060D57-0F2B-48CB-A26A-5499FA933072}" destId="{CD119C37-31FE-4C4C-83FF-02048AF44591}" srcOrd="2" destOrd="0" presId="urn:microsoft.com/office/officeart/2008/layout/VerticalCurvedList"/>
    <dgm:cxn modelId="{21BDFB31-A17E-4EF7-9496-7E452CB3CABE}" type="presParOf" srcId="{CA060D57-0F2B-48CB-A26A-5499FA933072}" destId="{743DB1D0-5B8A-473F-BC8F-57500CCCB44A}" srcOrd="3" destOrd="0" presId="urn:microsoft.com/office/officeart/2008/layout/VerticalCurvedList"/>
    <dgm:cxn modelId="{004E0F05-3CB3-4E89-AC8C-12839FA3A83D}" type="presParOf" srcId="{D8FB1E91-B9E0-4A11-B576-E606A4D8DCDF}" destId="{AB468021-AF85-407E-9466-0C1807514EEA}" srcOrd="1" destOrd="0" presId="urn:microsoft.com/office/officeart/2008/layout/VerticalCurvedList"/>
    <dgm:cxn modelId="{93298A6F-5E4D-4A73-AB14-6863635569C8}" type="presParOf" srcId="{D8FB1E91-B9E0-4A11-B576-E606A4D8DCDF}" destId="{E7289ED2-3E72-49AE-8888-5F0688086F4D}" srcOrd="2" destOrd="0" presId="urn:microsoft.com/office/officeart/2008/layout/VerticalCurvedList"/>
    <dgm:cxn modelId="{BC026F92-3AB5-4275-BF37-F968C784AE86}" type="presParOf" srcId="{E7289ED2-3E72-49AE-8888-5F0688086F4D}" destId="{BC48AD76-9E37-4BCC-A4F6-6115F4CDECD1}" srcOrd="0" destOrd="0" presId="urn:microsoft.com/office/officeart/2008/layout/VerticalCurvedList"/>
    <dgm:cxn modelId="{868C1224-144B-48E7-A723-D3BF8415C91E}" type="presParOf" srcId="{D8FB1E91-B9E0-4A11-B576-E606A4D8DCDF}" destId="{530FC79D-B0A3-4DEA-AF83-DCE07AA2B48E}" srcOrd="3" destOrd="0" presId="urn:microsoft.com/office/officeart/2008/layout/VerticalCurvedList"/>
    <dgm:cxn modelId="{21877625-5303-46BC-A6BA-80E8EB7EAE6E}" type="presParOf" srcId="{D8FB1E91-B9E0-4A11-B576-E606A4D8DCDF}" destId="{EAF4C4B0-A390-4226-BF8A-370E9FAF7B49}" srcOrd="4" destOrd="0" presId="urn:microsoft.com/office/officeart/2008/layout/VerticalCurvedList"/>
    <dgm:cxn modelId="{A29A3F08-E964-411F-83F1-FB361F5DC03F}" type="presParOf" srcId="{EAF4C4B0-A390-4226-BF8A-370E9FAF7B49}" destId="{01F35749-49DC-4F90-BCFB-DE9B76BBA1F3}" srcOrd="0" destOrd="0" presId="urn:microsoft.com/office/officeart/2008/layout/VerticalCurvedList"/>
    <dgm:cxn modelId="{5668CAD7-0E2F-407E-A2C6-488DE7AAA92B}" type="presParOf" srcId="{D8FB1E91-B9E0-4A11-B576-E606A4D8DCDF}" destId="{2C63DB53-A51C-4E76-9BA5-91C43755FCD6}" srcOrd="5" destOrd="0" presId="urn:microsoft.com/office/officeart/2008/layout/VerticalCurvedList"/>
    <dgm:cxn modelId="{FBD454ED-DB21-4DA9-A0C0-99E6BAEBA4C2}" type="presParOf" srcId="{D8FB1E91-B9E0-4A11-B576-E606A4D8DCDF}" destId="{723AC7BF-09A8-41C6-A3BA-9D9D32A9BAB1}" srcOrd="6" destOrd="0" presId="urn:microsoft.com/office/officeart/2008/layout/VerticalCurvedList"/>
    <dgm:cxn modelId="{91F3FC3A-F384-446A-982C-575665276C73}" type="presParOf" srcId="{723AC7BF-09A8-41C6-A3BA-9D9D32A9BAB1}" destId="{F4853197-A463-4A70-A689-9F6F45ABE761}" srcOrd="0" destOrd="0" presId="urn:microsoft.com/office/officeart/2008/layout/VerticalCurvedList"/>
    <dgm:cxn modelId="{286FE916-ECE2-45A9-8BFE-D93C31BC6714}" type="presParOf" srcId="{D8FB1E91-B9E0-4A11-B576-E606A4D8DCDF}" destId="{9393DF1B-0FFA-4BCC-A9C9-D954EA57DBA3}" srcOrd="7" destOrd="0" presId="urn:microsoft.com/office/officeart/2008/layout/VerticalCurvedList"/>
    <dgm:cxn modelId="{9BD33E8D-B3DB-4E81-BA68-727DF4F5A5B4}" type="presParOf" srcId="{D8FB1E91-B9E0-4A11-B576-E606A4D8DCDF}" destId="{C3A30A89-C175-4106-88C7-FEF34D791245}" srcOrd="8" destOrd="0" presId="urn:microsoft.com/office/officeart/2008/layout/VerticalCurvedList"/>
    <dgm:cxn modelId="{7DAB1FA0-A96D-4BE6-8AE6-51BEDC2196DA}" type="presParOf" srcId="{C3A30A89-C175-4106-88C7-FEF34D791245}" destId="{54E5BF90-0251-407E-9936-8169ED5F0EBA}" srcOrd="0" destOrd="0" presId="urn:microsoft.com/office/officeart/2008/layout/VerticalCurvedList"/>
    <dgm:cxn modelId="{CBA874A0-6FF7-4E25-AB4A-6F45F446628D}" type="presParOf" srcId="{D8FB1E91-B9E0-4A11-B576-E606A4D8DCDF}" destId="{F7FB75BA-DFC0-44EE-821B-B7BAF61254C4}" srcOrd="9" destOrd="0" presId="urn:microsoft.com/office/officeart/2008/layout/VerticalCurvedList"/>
    <dgm:cxn modelId="{1A5CC7B4-FED2-4116-BF82-19F6389999A2}" type="presParOf" srcId="{D8FB1E91-B9E0-4A11-B576-E606A4D8DCDF}" destId="{2C8ABDEE-DE00-4AAB-BE3A-98F829CD0738}" srcOrd="10" destOrd="0" presId="urn:microsoft.com/office/officeart/2008/layout/VerticalCurvedList"/>
    <dgm:cxn modelId="{42251C33-029B-4673-A2EA-9BFD63F51840}" type="presParOf" srcId="{2C8ABDEE-DE00-4AAB-BE3A-98F829CD0738}" destId="{53A224FD-0458-4B63-B69D-41670AAA5D21}" srcOrd="0" destOrd="0" presId="urn:microsoft.com/office/officeart/2008/layout/VerticalCurvedList"/>
    <dgm:cxn modelId="{82914C92-8B0D-41CE-8546-6C472AD27969}" type="presParOf" srcId="{D8FB1E91-B9E0-4A11-B576-E606A4D8DCDF}" destId="{C9B1C893-A527-4A05-93C9-7788382F01B0}" srcOrd="11" destOrd="0" presId="urn:microsoft.com/office/officeart/2008/layout/VerticalCurvedList"/>
    <dgm:cxn modelId="{B4DAE12F-0715-4103-B6D8-4B8C80961858}" type="presParOf" srcId="{D8FB1E91-B9E0-4A11-B576-E606A4D8DCDF}" destId="{B7AD9356-C5D7-4C45-A748-1D375CC7126F}" srcOrd="12" destOrd="0" presId="urn:microsoft.com/office/officeart/2008/layout/VerticalCurvedList"/>
    <dgm:cxn modelId="{941FDB38-5ECB-45CA-99C6-21CA4B7B0645}" type="presParOf" srcId="{B7AD9356-C5D7-4C45-A748-1D375CC7126F}" destId="{FA91EF6F-F9C7-4A0A-8463-89EFB1E11CB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70B2C-B188-4ECA-B58D-4C99108292E2}">
      <dsp:nvSpPr>
        <dsp:cNvPr id="0" name=""/>
        <dsp:cNvSpPr/>
      </dsp:nvSpPr>
      <dsp:spPr>
        <a:xfrm>
          <a:off x="2662" y="0"/>
          <a:ext cx="2790355" cy="4589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Разработка и производство оборудования для электрохимической защиты трубопроводов: </a:t>
          </a:r>
          <a:endParaRPr lang="ru-RU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Станций катодной и дренажной защиты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Блоков совместной защиты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Подсистем коррозионного мониторинга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Подсистем дистанционного контроля и управления средствами ЭХЗ</a:t>
          </a:r>
          <a:endParaRPr lang="ru-RU" sz="1000" kern="1200" dirty="0"/>
        </a:p>
      </dsp:txBody>
      <dsp:txXfrm>
        <a:off x="2662" y="1835701"/>
        <a:ext cx="2790355" cy="1835701"/>
      </dsp:txXfrm>
    </dsp:sp>
    <dsp:sp modelId="{7374DB10-F0D2-47E8-810A-9A88FA22562D}">
      <dsp:nvSpPr>
        <dsp:cNvPr id="0" name=""/>
        <dsp:cNvSpPr/>
      </dsp:nvSpPr>
      <dsp:spPr>
        <a:xfrm>
          <a:off x="633729" y="275355"/>
          <a:ext cx="1528221" cy="1528221"/>
        </a:xfrm>
        <a:prstGeom prst="round2Diag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89E67-0088-46F9-B80D-2F428AC12429}">
      <dsp:nvSpPr>
        <dsp:cNvPr id="0" name=""/>
        <dsp:cNvSpPr/>
      </dsp:nvSpPr>
      <dsp:spPr>
        <a:xfrm>
          <a:off x="2876728" y="0"/>
          <a:ext cx="2790355" cy="4589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Производство термоматериалов и оборудования для сварки (пайки) выводов ЭХЗ к телу трубопровода:</a:t>
          </a:r>
          <a:endParaRPr lang="en-US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Термоматериалы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Наборы сварщика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Установка конденсаторной приварки выводов ЭХЗ</a:t>
          </a:r>
          <a:endParaRPr lang="ru-RU" sz="1000" kern="1200" dirty="0"/>
        </a:p>
      </dsp:txBody>
      <dsp:txXfrm>
        <a:off x="2876728" y="1835701"/>
        <a:ext cx="2790355" cy="1835701"/>
      </dsp:txXfrm>
    </dsp:sp>
    <dsp:sp modelId="{676563D7-CB22-42C4-8F13-3004F4EEE16A}">
      <dsp:nvSpPr>
        <dsp:cNvPr id="0" name=""/>
        <dsp:cNvSpPr/>
      </dsp:nvSpPr>
      <dsp:spPr>
        <a:xfrm>
          <a:off x="3507795" y="275355"/>
          <a:ext cx="1528221" cy="1528221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2422F-ECDA-40BF-8906-14BEB95709A8}">
      <dsp:nvSpPr>
        <dsp:cNvPr id="0" name=""/>
        <dsp:cNvSpPr/>
      </dsp:nvSpPr>
      <dsp:spPr>
        <a:xfrm>
          <a:off x="5750794" y="0"/>
          <a:ext cx="2790355" cy="4589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Техническое сопровождение </a:t>
          </a: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выпускаемого оборудования:</a:t>
          </a:r>
          <a:endParaRPr lang="en-US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Пуско-наладочные работы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Шефмонтаж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>
              <a:latin typeface="Arial" panose="020B0604020202020204" pitchFamily="34" charset="0"/>
              <a:cs typeface="Arial" panose="020B0604020202020204" pitchFamily="34" charset="0"/>
            </a:rPr>
            <a:t>Гарантийное, пост гарантийное (сервисное) 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обслуживание выпускаемого оборудования</a:t>
          </a:r>
          <a:endParaRPr lang="ru-RU" sz="1000" kern="1200" dirty="0"/>
        </a:p>
      </dsp:txBody>
      <dsp:txXfrm>
        <a:off x="5750794" y="1835701"/>
        <a:ext cx="2790355" cy="1835701"/>
      </dsp:txXfrm>
    </dsp:sp>
    <dsp:sp modelId="{FC163A94-A336-45F7-B4E4-000106BCEDCE}">
      <dsp:nvSpPr>
        <dsp:cNvPr id="0" name=""/>
        <dsp:cNvSpPr/>
      </dsp:nvSpPr>
      <dsp:spPr>
        <a:xfrm>
          <a:off x="6381862" y="275355"/>
          <a:ext cx="1528221" cy="1528221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78708-D116-4899-BEB0-0A50847D2A8A}">
      <dsp:nvSpPr>
        <dsp:cNvPr id="0" name=""/>
        <dsp:cNvSpPr/>
      </dsp:nvSpPr>
      <dsp:spPr>
        <a:xfrm>
          <a:off x="8624861" y="0"/>
          <a:ext cx="2790355" cy="45892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Электрометрические обследования трубопроводов</a:t>
          </a: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Приемочные (первичные)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Детальные комплексные</a:t>
          </a: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Комплексные периодические</a:t>
          </a:r>
          <a:endParaRPr lang="ru-RU" sz="1000" kern="1200" dirty="0"/>
        </a:p>
      </dsp:txBody>
      <dsp:txXfrm>
        <a:off x="8624861" y="1835701"/>
        <a:ext cx="2790355" cy="1835701"/>
      </dsp:txXfrm>
    </dsp:sp>
    <dsp:sp modelId="{5BB3A452-F955-4EFA-A49C-EE44B4D2FBAA}">
      <dsp:nvSpPr>
        <dsp:cNvPr id="0" name=""/>
        <dsp:cNvSpPr/>
      </dsp:nvSpPr>
      <dsp:spPr>
        <a:xfrm>
          <a:off x="9255928" y="275355"/>
          <a:ext cx="1528221" cy="1528221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E73C7D-9987-47F6-ABD4-AACB87442554}">
      <dsp:nvSpPr>
        <dsp:cNvPr id="0" name=""/>
        <dsp:cNvSpPr/>
      </dsp:nvSpPr>
      <dsp:spPr>
        <a:xfrm>
          <a:off x="456715" y="3671402"/>
          <a:ext cx="10504448" cy="688387"/>
        </a:xfrm>
        <a:prstGeom prst="leftRightArrow">
          <a:avLst/>
        </a:prstGeom>
        <a:solidFill>
          <a:srgbClr val="1F4E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FF414-977D-4DAC-AE81-BE70DD60832C}">
      <dsp:nvSpPr>
        <dsp:cNvPr id="0" name=""/>
        <dsp:cNvSpPr/>
      </dsp:nvSpPr>
      <dsp:spPr>
        <a:xfrm>
          <a:off x="2036759" y="2900576"/>
          <a:ext cx="3426092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B0EB6B-C7A0-41B5-8780-76C53D7A527B}">
      <dsp:nvSpPr>
        <dsp:cNvPr id="0" name=""/>
        <dsp:cNvSpPr/>
      </dsp:nvSpPr>
      <dsp:spPr>
        <a:xfrm>
          <a:off x="2036759" y="1706221"/>
          <a:ext cx="293470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62161B-FEBC-48FB-B891-DA94AD717976}">
      <dsp:nvSpPr>
        <dsp:cNvPr id="0" name=""/>
        <dsp:cNvSpPr/>
      </dsp:nvSpPr>
      <dsp:spPr>
        <a:xfrm>
          <a:off x="1876486" y="737031"/>
          <a:ext cx="3426092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9C7CBB-9871-4B97-8AEB-49B082A18A0D}">
      <dsp:nvSpPr>
        <dsp:cNvPr id="0" name=""/>
        <dsp:cNvSpPr/>
      </dsp:nvSpPr>
      <dsp:spPr>
        <a:xfrm>
          <a:off x="-213968" y="0"/>
          <a:ext cx="4734594" cy="341244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1F277-8E16-4C8B-A0F8-3097D27CDCE4}">
      <dsp:nvSpPr>
        <dsp:cNvPr id="0" name=""/>
        <dsp:cNvSpPr/>
      </dsp:nvSpPr>
      <dsp:spPr>
        <a:xfrm>
          <a:off x="944777" y="1812007"/>
          <a:ext cx="2183963" cy="112610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944777" y="1812007"/>
        <a:ext cx="2183963" cy="1126106"/>
      </dsp:txXfrm>
    </dsp:sp>
    <dsp:sp modelId="{A87A4574-302C-4767-99E9-D6AE33D553AA}">
      <dsp:nvSpPr>
        <dsp:cNvPr id="0" name=""/>
        <dsp:cNvSpPr/>
      </dsp:nvSpPr>
      <dsp:spPr>
        <a:xfrm>
          <a:off x="5500167" y="2388706"/>
          <a:ext cx="1023732" cy="102373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20010-3719-4B1A-922D-4BA1F5058BB9}">
      <dsp:nvSpPr>
        <dsp:cNvPr id="0" name=""/>
        <dsp:cNvSpPr/>
      </dsp:nvSpPr>
      <dsp:spPr>
        <a:xfrm>
          <a:off x="5974718" y="0"/>
          <a:ext cx="212414" cy="1023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/>
            <a:t>  </a:t>
          </a:r>
        </a:p>
      </dsp:txBody>
      <dsp:txXfrm>
        <a:off x="5974718" y="0"/>
        <a:ext cx="212414" cy="1023732"/>
      </dsp:txXfrm>
    </dsp:sp>
    <dsp:sp modelId="{7E0675ED-BC19-4808-9693-5EC649D80531}">
      <dsp:nvSpPr>
        <dsp:cNvPr id="0" name=""/>
        <dsp:cNvSpPr/>
      </dsp:nvSpPr>
      <dsp:spPr>
        <a:xfrm>
          <a:off x="4099797" y="806447"/>
          <a:ext cx="1639927" cy="171167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C3F4E-89F1-48D6-A1BC-60A825F8294D}">
      <dsp:nvSpPr>
        <dsp:cNvPr id="0" name=""/>
        <dsp:cNvSpPr/>
      </dsp:nvSpPr>
      <dsp:spPr>
        <a:xfrm>
          <a:off x="5483326" y="1194355"/>
          <a:ext cx="261553" cy="1023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/>
            <a:t> </a:t>
          </a:r>
        </a:p>
      </dsp:txBody>
      <dsp:txXfrm>
        <a:off x="5483326" y="1194355"/>
        <a:ext cx="261553" cy="1023732"/>
      </dsp:txXfrm>
    </dsp:sp>
    <dsp:sp modelId="{21B8510A-8691-4D86-BD76-41EB64293F6C}">
      <dsp:nvSpPr>
        <dsp:cNvPr id="0" name=""/>
        <dsp:cNvSpPr/>
      </dsp:nvSpPr>
      <dsp:spPr>
        <a:xfrm>
          <a:off x="5449891" y="193908"/>
          <a:ext cx="1023732" cy="102373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E75547-CA55-435F-ACC3-263D294A699B}">
      <dsp:nvSpPr>
        <dsp:cNvPr id="0" name=""/>
        <dsp:cNvSpPr/>
      </dsp:nvSpPr>
      <dsp:spPr>
        <a:xfrm>
          <a:off x="5974718" y="2388710"/>
          <a:ext cx="2124143" cy="1023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/>
            <a:t> </a:t>
          </a:r>
        </a:p>
      </dsp:txBody>
      <dsp:txXfrm>
        <a:off x="5974718" y="2388710"/>
        <a:ext cx="2124143" cy="10237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BDAF4-6ADB-4140-88C0-5AF0FBAFC589}">
      <dsp:nvSpPr>
        <dsp:cNvPr id="0" name=""/>
        <dsp:cNvSpPr/>
      </dsp:nvSpPr>
      <dsp:spPr>
        <a:xfrm>
          <a:off x="2589442" y="311088"/>
          <a:ext cx="1695450" cy="605692"/>
        </a:xfrm>
        <a:prstGeom prst="snip2Diag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Исследования </a:t>
          </a:r>
        </a:p>
      </dsp:txBody>
      <dsp:txXfrm>
        <a:off x="2639917" y="361563"/>
        <a:ext cx="1594500" cy="504742"/>
      </dsp:txXfrm>
    </dsp:sp>
    <dsp:sp modelId="{F97F82FE-CAEA-4F93-8A3B-7A6F445DC637}">
      <dsp:nvSpPr>
        <dsp:cNvPr id="0" name=""/>
        <dsp:cNvSpPr/>
      </dsp:nvSpPr>
      <dsp:spPr>
        <a:xfrm rot="707808">
          <a:off x="4395927" y="679358"/>
          <a:ext cx="573374" cy="389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7161" y="745293"/>
        <a:ext cx="456560" cy="233628"/>
      </dsp:txXfrm>
    </dsp:sp>
    <dsp:sp modelId="{E2B32C90-0EFD-4EC5-9974-E36C17A25685}">
      <dsp:nvSpPr>
        <dsp:cNvPr id="0" name=""/>
        <dsp:cNvSpPr/>
      </dsp:nvSpPr>
      <dsp:spPr>
        <a:xfrm>
          <a:off x="5125457" y="821492"/>
          <a:ext cx="1674026" cy="639715"/>
        </a:xfrm>
        <a:prstGeom prst="snip2Diag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Проектирование</a:t>
          </a:r>
        </a:p>
      </dsp:txBody>
      <dsp:txXfrm>
        <a:off x="5178768" y="874803"/>
        <a:ext cx="1567404" cy="533093"/>
      </dsp:txXfrm>
    </dsp:sp>
    <dsp:sp modelId="{99E98921-0A30-4CD4-9081-FCB1593A9630}">
      <dsp:nvSpPr>
        <dsp:cNvPr id="0" name=""/>
        <dsp:cNvSpPr/>
      </dsp:nvSpPr>
      <dsp:spPr>
        <a:xfrm rot="5429003">
          <a:off x="5728328" y="1683646"/>
          <a:ext cx="455850" cy="389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787228" y="1703117"/>
        <a:ext cx="339036" cy="233628"/>
      </dsp:txXfrm>
    </dsp:sp>
    <dsp:sp modelId="{E5199957-E03D-469A-844A-EFB9100510FB}">
      <dsp:nvSpPr>
        <dsp:cNvPr id="0" name=""/>
        <dsp:cNvSpPr/>
      </dsp:nvSpPr>
      <dsp:spPr>
        <a:xfrm>
          <a:off x="5100329" y="2321268"/>
          <a:ext cx="1699154" cy="618579"/>
        </a:xfrm>
        <a:prstGeom prst="snip2Diag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Подготовка производства</a:t>
          </a:r>
        </a:p>
      </dsp:txBody>
      <dsp:txXfrm>
        <a:off x="5151878" y="2372817"/>
        <a:ext cx="1596056" cy="515481"/>
      </dsp:txXfrm>
    </dsp:sp>
    <dsp:sp modelId="{E587464B-B89C-4E33-9522-14002AE85329}">
      <dsp:nvSpPr>
        <dsp:cNvPr id="0" name=""/>
        <dsp:cNvSpPr/>
      </dsp:nvSpPr>
      <dsp:spPr>
        <a:xfrm rot="10131736">
          <a:off x="4436478" y="2679874"/>
          <a:ext cx="548073" cy="389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552192" y="2746468"/>
        <a:ext cx="431259" cy="233628"/>
      </dsp:txXfrm>
    </dsp:sp>
    <dsp:sp modelId="{B336B08C-D4E6-445E-B365-EC112758AD2F}">
      <dsp:nvSpPr>
        <dsp:cNvPr id="0" name=""/>
        <dsp:cNvSpPr/>
      </dsp:nvSpPr>
      <dsp:spPr>
        <a:xfrm>
          <a:off x="2589440" y="2812127"/>
          <a:ext cx="1698888" cy="625582"/>
        </a:xfrm>
        <a:prstGeom prst="snip2Diag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Изготовление</a:t>
          </a:r>
        </a:p>
      </dsp:txBody>
      <dsp:txXfrm>
        <a:off x="2641573" y="2864260"/>
        <a:ext cx="1594622" cy="521316"/>
      </dsp:txXfrm>
    </dsp:sp>
    <dsp:sp modelId="{6E3E7F12-C9C2-4CA7-AC81-99F918439ACE}">
      <dsp:nvSpPr>
        <dsp:cNvPr id="0" name=""/>
        <dsp:cNvSpPr/>
      </dsp:nvSpPr>
      <dsp:spPr>
        <a:xfrm rot="11474758">
          <a:off x="1921207" y="2683249"/>
          <a:ext cx="551148" cy="389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036900" y="2772516"/>
        <a:ext cx="434334" cy="233628"/>
      </dsp:txXfrm>
    </dsp:sp>
    <dsp:sp modelId="{BC7AC758-7C6E-49E4-B0A8-FE7AA2D20700}">
      <dsp:nvSpPr>
        <dsp:cNvPr id="0" name=""/>
        <dsp:cNvSpPr/>
      </dsp:nvSpPr>
      <dsp:spPr>
        <a:xfrm>
          <a:off x="80100" y="2314693"/>
          <a:ext cx="1693697" cy="621509"/>
        </a:xfrm>
        <a:prstGeom prst="snip2Diag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Сопровождение эксплуатации</a:t>
          </a:r>
        </a:p>
      </dsp:txBody>
      <dsp:txXfrm>
        <a:off x="131893" y="2366486"/>
        <a:ext cx="1590111" cy="517923"/>
      </dsp:txXfrm>
    </dsp:sp>
    <dsp:sp modelId="{964334AD-D447-4246-B105-98388D6CE3E9}">
      <dsp:nvSpPr>
        <dsp:cNvPr id="0" name=""/>
        <dsp:cNvSpPr/>
      </dsp:nvSpPr>
      <dsp:spPr>
        <a:xfrm rot="16247656">
          <a:off x="709466" y="1703562"/>
          <a:ext cx="455126" cy="389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7063" y="1839839"/>
        <a:ext cx="338312" cy="233628"/>
      </dsp:txXfrm>
    </dsp:sp>
    <dsp:sp modelId="{EDE28E88-E0ED-4D23-91D3-59E53815292B}">
      <dsp:nvSpPr>
        <dsp:cNvPr id="0" name=""/>
        <dsp:cNvSpPr/>
      </dsp:nvSpPr>
      <dsp:spPr>
        <a:xfrm>
          <a:off x="98067" y="837463"/>
          <a:ext cx="1698761" cy="618590"/>
        </a:xfrm>
        <a:prstGeom prst="snip2Diag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Утилизация/ ликвидация</a:t>
          </a:r>
        </a:p>
      </dsp:txBody>
      <dsp:txXfrm>
        <a:off x="149617" y="889013"/>
        <a:ext cx="1595661" cy="515490"/>
      </dsp:txXfrm>
    </dsp:sp>
    <dsp:sp modelId="{0A673F5D-B1BC-4B08-B818-00F6DBB0F86E}">
      <dsp:nvSpPr>
        <dsp:cNvPr id="0" name=""/>
        <dsp:cNvSpPr/>
      </dsp:nvSpPr>
      <dsp:spPr>
        <a:xfrm rot="20875221">
          <a:off x="1900193" y="688421"/>
          <a:ext cx="558380" cy="389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1486" y="778520"/>
        <a:ext cx="441566" cy="2336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84772-6606-41E4-AF87-21E4F2584FBE}">
      <dsp:nvSpPr>
        <dsp:cNvPr id="0" name=""/>
        <dsp:cNvSpPr/>
      </dsp:nvSpPr>
      <dsp:spPr>
        <a:xfrm>
          <a:off x="5772" y="0"/>
          <a:ext cx="1476384" cy="90587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Конструкторское и схемотехническое  проектирование, расчеты и разработка КД</a:t>
          </a:r>
        </a:p>
      </dsp:txBody>
      <dsp:txXfrm>
        <a:off x="32304" y="26532"/>
        <a:ext cx="1423320" cy="852812"/>
      </dsp:txXfrm>
    </dsp:sp>
    <dsp:sp modelId="{B1232939-CF31-459E-8754-33F052C9F0A6}">
      <dsp:nvSpPr>
        <dsp:cNvPr id="0" name=""/>
        <dsp:cNvSpPr/>
      </dsp:nvSpPr>
      <dsp:spPr>
        <a:xfrm>
          <a:off x="1629795" y="269866"/>
          <a:ext cx="312993" cy="366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9795" y="343095"/>
        <a:ext cx="219095" cy="219685"/>
      </dsp:txXfrm>
    </dsp:sp>
    <dsp:sp modelId="{F55D56BB-B29E-4342-89B0-342DAB5B24C6}">
      <dsp:nvSpPr>
        <dsp:cNvPr id="0" name=""/>
        <dsp:cNvSpPr/>
      </dsp:nvSpPr>
      <dsp:spPr>
        <a:xfrm>
          <a:off x="2072711" y="0"/>
          <a:ext cx="1476384" cy="90587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Технологическое проектирование, нормирование и разработка ТД</a:t>
          </a:r>
        </a:p>
      </dsp:txBody>
      <dsp:txXfrm>
        <a:off x="2099243" y="26532"/>
        <a:ext cx="1423320" cy="852812"/>
      </dsp:txXfrm>
    </dsp:sp>
    <dsp:sp modelId="{D0981010-5976-4F01-8B9D-89A5FA8E252B}">
      <dsp:nvSpPr>
        <dsp:cNvPr id="0" name=""/>
        <dsp:cNvSpPr/>
      </dsp:nvSpPr>
      <dsp:spPr>
        <a:xfrm>
          <a:off x="3696734" y="269866"/>
          <a:ext cx="312993" cy="366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6734" y="343095"/>
        <a:ext cx="219095" cy="219685"/>
      </dsp:txXfrm>
    </dsp:sp>
    <dsp:sp modelId="{293B24D0-B4BF-423B-8AA4-61FC950295AF}">
      <dsp:nvSpPr>
        <dsp:cNvPr id="0" name=""/>
        <dsp:cNvSpPr/>
      </dsp:nvSpPr>
      <dsp:spPr>
        <a:xfrm>
          <a:off x="4139649" y="0"/>
          <a:ext cx="1476384" cy="90587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Согласование, утверждение  документов и данных</a:t>
          </a:r>
        </a:p>
      </dsp:txBody>
      <dsp:txXfrm>
        <a:off x="4166181" y="26532"/>
        <a:ext cx="1423320" cy="852812"/>
      </dsp:txXfrm>
    </dsp:sp>
    <dsp:sp modelId="{7D1A085A-FA5C-455B-8350-2CCB648070CA}">
      <dsp:nvSpPr>
        <dsp:cNvPr id="0" name=""/>
        <dsp:cNvSpPr/>
      </dsp:nvSpPr>
      <dsp:spPr>
        <a:xfrm>
          <a:off x="5763672" y="269866"/>
          <a:ext cx="312993" cy="366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3672" y="343095"/>
        <a:ext cx="219095" cy="219685"/>
      </dsp:txXfrm>
    </dsp:sp>
    <dsp:sp modelId="{3088C5C6-FA06-4C19-B5BD-DE786FCE3B7E}">
      <dsp:nvSpPr>
        <dsp:cNvPr id="0" name=""/>
        <dsp:cNvSpPr/>
      </dsp:nvSpPr>
      <dsp:spPr>
        <a:xfrm>
          <a:off x="6206587" y="0"/>
          <a:ext cx="1476384" cy="90587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Архивное хранение, выдача и абонентский учет документов</a:t>
          </a:r>
        </a:p>
      </dsp:txBody>
      <dsp:txXfrm>
        <a:off x="6233119" y="26532"/>
        <a:ext cx="1423320" cy="852812"/>
      </dsp:txXfrm>
    </dsp:sp>
    <dsp:sp modelId="{3BD4931B-4911-4A6C-957F-C0F55498F816}">
      <dsp:nvSpPr>
        <dsp:cNvPr id="0" name=""/>
        <dsp:cNvSpPr/>
      </dsp:nvSpPr>
      <dsp:spPr>
        <a:xfrm>
          <a:off x="7830610" y="269866"/>
          <a:ext cx="312993" cy="366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30610" y="343095"/>
        <a:ext cx="219095" cy="219685"/>
      </dsp:txXfrm>
    </dsp:sp>
    <dsp:sp modelId="{5E9E4091-9124-4E74-A9AB-3E54F1D346B8}">
      <dsp:nvSpPr>
        <dsp:cNvPr id="0" name=""/>
        <dsp:cNvSpPr/>
      </dsp:nvSpPr>
      <dsp:spPr>
        <a:xfrm>
          <a:off x="8273526" y="0"/>
          <a:ext cx="1476384" cy="90587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Проведение изменений в документах и данных</a:t>
          </a:r>
        </a:p>
      </dsp:txBody>
      <dsp:txXfrm>
        <a:off x="8300058" y="26532"/>
        <a:ext cx="1423320" cy="852812"/>
      </dsp:txXfrm>
    </dsp:sp>
    <dsp:sp modelId="{047C7044-4D29-4259-B49F-E5CE1D70E5C3}">
      <dsp:nvSpPr>
        <dsp:cNvPr id="0" name=""/>
        <dsp:cNvSpPr/>
      </dsp:nvSpPr>
      <dsp:spPr>
        <a:xfrm>
          <a:off x="9897549" y="269866"/>
          <a:ext cx="312993" cy="366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97549" y="343095"/>
        <a:ext cx="219095" cy="219685"/>
      </dsp:txXfrm>
    </dsp:sp>
    <dsp:sp modelId="{9EABEBFF-B4B1-4788-ACA9-500FC7A69A4A}">
      <dsp:nvSpPr>
        <dsp:cNvPr id="0" name=""/>
        <dsp:cNvSpPr/>
      </dsp:nvSpPr>
      <dsp:spPr>
        <a:xfrm>
          <a:off x="10340464" y="0"/>
          <a:ext cx="1476384" cy="90587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Обмен данными с внешними системами</a:t>
          </a:r>
        </a:p>
      </dsp:txBody>
      <dsp:txXfrm>
        <a:off x="10366996" y="26532"/>
        <a:ext cx="1423320" cy="8528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66231-9328-46F0-BF1F-2BB5DD57C51D}">
      <dsp:nvSpPr>
        <dsp:cNvPr id="0" name=""/>
        <dsp:cNvSpPr/>
      </dsp:nvSpPr>
      <dsp:spPr>
        <a:xfrm>
          <a:off x="433657" y="0"/>
          <a:ext cx="3199163" cy="108878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Сокращение количества ошибок в технической документации</a:t>
          </a:r>
        </a:p>
      </dsp:txBody>
      <dsp:txXfrm>
        <a:off x="1233448" y="163317"/>
        <a:ext cx="2018298" cy="762148"/>
      </dsp:txXfrm>
    </dsp:sp>
    <dsp:sp modelId="{1A24FD1B-E786-407F-9AD4-F8792FE79222}">
      <dsp:nvSpPr>
        <dsp:cNvPr id="0" name=""/>
        <dsp:cNvSpPr/>
      </dsp:nvSpPr>
      <dsp:spPr>
        <a:xfrm>
          <a:off x="17582" y="230408"/>
          <a:ext cx="1186589" cy="622783"/>
        </a:xfrm>
        <a:prstGeom prst="round2DiagRect">
          <a:avLst/>
        </a:prstGeom>
        <a:solidFill>
          <a:srgbClr val="FA820A"/>
        </a:solidFill>
        <a:ln w="12700" cap="flat" cmpd="sng" algn="ctr">
          <a:solidFill>
            <a:srgbClr val="FA82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70%</a:t>
          </a:r>
        </a:p>
      </dsp:txBody>
      <dsp:txXfrm>
        <a:off x="47984" y="260810"/>
        <a:ext cx="1125785" cy="561979"/>
      </dsp:txXfrm>
    </dsp:sp>
    <dsp:sp modelId="{3AF21A13-FA20-4AF7-9DE3-0CA8A90414FC}">
      <dsp:nvSpPr>
        <dsp:cNvPr id="0" name=""/>
        <dsp:cNvSpPr/>
      </dsp:nvSpPr>
      <dsp:spPr>
        <a:xfrm>
          <a:off x="4388207" y="0"/>
          <a:ext cx="3262774" cy="108878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Сокращение 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вероятности возникновения ошибок при производстве продукции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3901" y="163317"/>
        <a:ext cx="2066006" cy="762148"/>
      </dsp:txXfrm>
    </dsp:sp>
    <dsp:sp modelId="{3F915258-0125-41EF-90FB-710EC4A26207}">
      <dsp:nvSpPr>
        <dsp:cNvPr id="0" name=""/>
        <dsp:cNvSpPr/>
      </dsp:nvSpPr>
      <dsp:spPr>
        <a:xfrm>
          <a:off x="3950612" y="226428"/>
          <a:ext cx="1219428" cy="622783"/>
        </a:xfrm>
        <a:prstGeom prst="round2DiagRect">
          <a:avLst/>
        </a:prstGeom>
        <a:solidFill>
          <a:srgbClr val="FA820A"/>
        </a:solidFill>
        <a:ln w="12700" cap="flat" cmpd="sng" algn="ctr">
          <a:solidFill>
            <a:srgbClr val="FA82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40%</a:t>
          </a:r>
        </a:p>
      </dsp:txBody>
      <dsp:txXfrm>
        <a:off x="3981014" y="256830"/>
        <a:ext cx="1158624" cy="561979"/>
      </dsp:txXfrm>
    </dsp:sp>
    <dsp:sp modelId="{5C3EA7C2-7BC8-48C9-8EB5-ACA6ACBDEBAA}">
      <dsp:nvSpPr>
        <dsp:cNvPr id="0" name=""/>
        <dsp:cNvSpPr/>
      </dsp:nvSpPr>
      <dsp:spPr>
        <a:xfrm>
          <a:off x="8555487" y="0"/>
          <a:ext cx="3288233" cy="1088782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Сокращение затрат на подготовку и выпуск технической документации</a:t>
          </a:r>
        </a:p>
      </dsp:txBody>
      <dsp:txXfrm>
        <a:off x="9377546" y="163317"/>
        <a:ext cx="2085101" cy="762148"/>
      </dsp:txXfrm>
    </dsp:sp>
    <dsp:sp modelId="{528B2E13-5B3A-4B3F-A375-A265A75367B3}">
      <dsp:nvSpPr>
        <dsp:cNvPr id="0" name=""/>
        <dsp:cNvSpPr/>
      </dsp:nvSpPr>
      <dsp:spPr>
        <a:xfrm>
          <a:off x="8101102" y="234917"/>
          <a:ext cx="1221682" cy="622783"/>
        </a:xfrm>
        <a:prstGeom prst="round2DiagRect">
          <a:avLst/>
        </a:prstGeom>
        <a:solidFill>
          <a:srgbClr val="FA820A"/>
        </a:solidFill>
        <a:ln w="12700" cap="flat" cmpd="sng" algn="ctr">
          <a:solidFill>
            <a:srgbClr val="FA82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40%</a:t>
          </a:r>
        </a:p>
      </dsp:txBody>
      <dsp:txXfrm>
        <a:off x="8131504" y="265319"/>
        <a:ext cx="1160878" cy="5619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CF386-4708-464E-8A6B-566316BF8CE9}">
      <dsp:nvSpPr>
        <dsp:cNvPr id="0" name=""/>
        <dsp:cNvSpPr/>
      </dsp:nvSpPr>
      <dsp:spPr>
        <a:xfrm>
          <a:off x="-5858262" y="-896558"/>
          <a:ext cx="6974269" cy="6974269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solidFill>
          <a:srgbClr val="FA820A"/>
        </a:solidFill>
        <a:ln w="12700" cap="flat" cmpd="sng" algn="ctr">
          <a:solidFill>
            <a:srgbClr val="FA82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68021-AF85-407E-9466-0C1807514EEA}">
      <dsp:nvSpPr>
        <dsp:cNvPr id="0" name=""/>
        <dsp:cNvSpPr/>
      </dsp:nvSpPr>
      <dsp:spPr>
        <a:xfrm>
          <a:off x="415751" y="272839"/>
          <a:ext cx="11101623" cy="545471"/>
        </a:xfrm>
        <a:prstGeom prst="rect">
          <a:avLst/>
        </a:prstGeom>
        <a:solidFill>
          <a:srgbClr val="FA820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68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Преимущества выбора нашей </a:t>
          </a:r>
          <a:r>
            <a:rPr lang="ru-RU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Компании</a:t>
          </a:r>
          <a:r>
            <a:rPr lang="ru-RU" sz="32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3200" kern="1200" dirty="0"/>
        </a:p>
      </dsp:txBody>
      <dsp:txXfrm>
        <a:off x="415751" y="272839"/>
        <a:ext cx="11101623" cy="545471"/>
      </dsp:txXfrm>
    </dsp:sp>
    <dsp:sp modelId="{BC48AD76-9E37-4BCC-A4F6-6115F4CDECD1}">
      <dsp:nvSpPr>
        <dsp:cNvPr id="0" name=""/>
        <dsp:cNvSpPr/>
      </dsp:nvSpPr>
      <dsp:spPr>
        <a:xfrm>
          <a:off x="74832" y="204655"/>
          <a:ext cx="681839" cy="681839"/>
        </a:xfrm>
        <a:prstGeom prst="triangl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FC79D-B0A3-4DEA-AF83-DCE07AA2B48E}">
      <dsp:nvSpPr>
        <dsp:cNvPr id="0" name=""/>
        <dsp:cNvSpPr/>
      </dsp:nvSpPr>
      <dsp:spPr>
        <a:xfrm>
          <a:off x="864439" y="1090943"/>
          <a:ext cx="10652935" cy="545471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6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Обеспечение полного производственного цикла разработки и изготовления  оборудования ЭХЗ и радиоэлектронных устройств (от идеи и разработки опытного образца до запуска его в производство) без привлечения субподрядчиков </a:t>
          </a:r>
          <a:endParaRPr lang="ru-RU" sz="1400" kern="1200" dirty="0"/>
        </a:p>
      </dsp:txBody>
      <dsp:txXfrm>
        <a:off x="864439" y="1090943"/>
        <a:ext cx="10652935" cy="545471"/>
      </dsp:txXfrm>
    </dsp:sp>
    <dsp:sp modelId="{01F35749-49DC-4F90-BCFB-DE9B76BBA1F3}">
      <dsp:nvSpPr>
        <dsp:cNvPr id="0" name=""/>
        <dsp:cNvSpPr/>
      </dsp:nvSpPr>
      <dsp:spPr>
        <a:xfrm>
          <a:off x="523519" y="1022759"/>
          <a:ext cx="681839" cy="681839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3DB53-A51C-4E76-9BA5-91C43755FCD6}">
      <dsp:nvSpPr>
        <dsp:cNvPr id="0" name=""/>
        <dsp:cNvSpPr/>
      </dsp:nvSpPr>
      <dsp:spPr>
        <a:xfrm>
          <a:off x="1069613" y="1909047"/>
          <a:ext cx="10447761" cy="545471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6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Гибкость на всех этапах производственного цикла</a:t>
          </a:r>
          <a:endParaRPr lang="ru-RU" sz="1400" kern="1200" dirty="0"/>
        </a:p>
      </dsp:txBody>
      <dsp:txXfrm>
        <a:off x="1069613" y="1909047"/>
        <a:ext cx="10447761" cy="545471"/>
      </dsp:txXfrm>
    </dsp:sp>
    <dsp:sp modelId="{F4853197-A463-4A70-A689-9F6F45ABE761}">
      <dsp:nvSpPr>
        <dsp:cNvPr id="0" name=""/>
        <dsp:cNvSpPr/>
      </dsp:nvSpPr>
      <dsp:spPr>
        <a:xfrm>
          <a:off x="728693" y="1840863"/>
          <a:ext cx="681839" cy="681839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3DF1B-0FFA-4BCC-A9C9-D954EA57DBA3}">
      <dsp:nvSpPr>
        <dsp:cNvPr id="0" name=""/>
        <dsp:cNvSpPr/>
      </dsp:nvSpPr>
      <dsp:spPr>
        <a:xfrm>
          <a:off x="1069613" y="2726633"/>
          <a:ext cx="10447761" cy="545471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6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Сроки изготовления продукции от 1 до 3 мес.</a:t>
          </a:r>
          <a:endParaRPr lang="ru-RU" sz="1400" kern="1200" dirty="0"/>
        </a:p>
      </dsp:txBody>
      <dsp:txXfrm>
        <a:off x="1069613" y="2726633"/>
        <a:ext cx="10447761" cy="545471"/>
      </dsp:txXfrm>
    </dsp:sp>
    <dsp:sp modelId="{54E5BF90-0251-407E-9936-8169ED5F0EBA}">
      <dsp:nvSpPr>
        <dsp:cNvPr id="0" name=""/>
        <dsp:cNvSpPr/>
      </dsp:nvSpPr>
      <dsp:spPr>
        <a:xfrm>
          <a:off x="728693" y="2658449"/>
          <a:ext cx="681839" cy="681839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FB75BA-DFC0-44EE-821B-B7BAF61254C4}">
      <dsp:nvSpPr>
        <dsp:cNvPr id="0" name=""/>
        <dsp:cNvSpPr/>
      </dsp:nvSpPr>
      <dsp:spPr>
        <a:xfrm>
          <a:off x="864439" y="3544737"/>
          <a:ext cx="10652935" cy="545471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6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Гарантированное качество</a:t>
          </a:r>
          <a:endParaRPr lang="ru-RU" sz="1400" kern="1200" dirty="0"/>
        </a:p>
      </dsp:txBody>
      <dsp:txXfrm>
        <a:off x="864439" y="3544737"/>
        <a:ext cx="10652935" cy="545471"/>
      </dsp:txXfrm>
    </dsp:sp>
    <dsp:sp modelId="{53A224FD-0458-4B63-B69D-41670AAA5D21}">
      <dsp:nvSpPr>
        <dsp:cNvPr id="0" name=""/>
        <dsp:cNvSpPr/>
      </dsp:nvSpPr>
      <dsp:spPr>
        <a:xfrm>
          <a:off x="523519" y="3476553"/>
          <a:ext cx="681839" cy="681839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B1C893-A527-4A05-93C9-7788382F01B0}">
      <dsp:nvSpPr>
        <dsp:cNvPr id="0" name=""/>
        <dsp:cNvSpPr/>
      </dsp:nvSpPr>
      <dsp:spPr>
        <a:xfrm>
          <a:off x="415751" y="4362841"/>
          <a:ext cx="11101623" cy="545471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6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Техническая поддержка продукции на всех стадиях жизненного цикла (шеф – монтаж, пуско-наладка, сервисное обслуживание и ремонт)</a:t>
          </a:r>
          <a:endParaRPr lang="ru-RU" sz="1400" kern="1200" dirty="0"/>
        </a:p>
      </dsp:txBody>
      <dsp:txXfrm>
        <a:off x="415751" y="4362841"/>
        <a:ext cx="11101623" cy="545471"/>
      </dsp:txXfrm>
    </dsp:sp>
    <dsp:sp modelId="{FA91EF6F-F9C7-4A0A-8463-89EFB1E11CB6}">
      <dsp:nvSpPr>
        <dsp:cNvPr id="0" name=""/>
        <dsp:cNvSpPr/>
      </dsp:nvSpPr>
      <dsp:spPr>
        <a:xfrm>
          <a:off x="74832" y="4294657"/>
          <a:ext cx="681839" cy="681839"/>
        </a:xfrm>
        <a:prstGeom prst="ellips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EDB07-4FEC-4F32-AD20-B67C32662083}" type="datetimeFigureOut">
              <a:rPr lang="ru-RU" smtClean="0"/>
              <a:t>23.05.2019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EF871-6A1E-45BD-8D7F-AB3B2E25F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4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F6DEC-F745-4517-91D4-0715FF6646CF}" type="datetimeFigureOut">
              <a:rPr lang="ru-RU" smtClean="0"/>
              <a:t>23.05.2019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D4A78-DC8D-41E8-8C2C-B363E2815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5316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06107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217776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053995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940089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036527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6318485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232032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616869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230252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107567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772131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1315835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503085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735811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95343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49706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732103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013869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437709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567647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869874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49BCDC3-02F4-4BA1-A177-C6661965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B50888C-75F6-42D8-97E8-C81402909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808958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60F7-D161-45C1-A001-BE85FD5EC007}" type="datetime1">
              <a:rPr lang="en-US" smtClean="0"/>
              <a:t>5/23/2019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83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4C8F-7990-421A-994B-CD6E2957D112}" type="datetime1">
              <a:rPr lang="en-US" smtClean="0"/>
              <a:t>5/23/2019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557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2808-AC1E-4C13-9706-FE921E8A7CBC}" type="datetime1">
              <a:rPr lang="en-US" smtClean="0"/>
              <a:t>5/23/2019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859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72F244A7-BC53-4489-8C1D-E63D299266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4763"/>
            <a:ext cx="2842684" cy="368300"/>
          </a:xfrm>
        </p:spPr>
        <p:txBody>
          <a:bodyPr lIns="160020" tIns="80010" rIns="160020" bIns="80010"/>
          <a:lstStyle>
            <a:lvl1pPr defTabSz="914354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28DFE6C-24DE-4ECA-A9FC-732094D4C2F9}" type="datetime1">
              <a:rPr lang="en-US" smtClean="0"/>
              <a:t>5/23/2019</a:t>
            </a:fld>
            <a:endParaRPr lang="en-US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F28F37E0-D3C1-45F8-BE9A-9ED792A690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39717" y="6354763"/>
            <a:ext cx="2842683" cy="368300"/>
          </a:xfrm>
        </p:spPr>
        <p:txBody>
          <a:bodyPr lIns="160020" tIns="80010" rIns="160020" bIns="80010" rtlCol="0"/>
          <a:lstStyle>
            <a:lvl1pPr defTabSz="91435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FA552DC1-A9DF-4BDB-81BD-48B3926F61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163485" y="6354763"/>
            <a:ext cx="3865033" cy="368300"/>
          </a:xfrm>
        </p:spPr>
        <p:txBody>
          <a:bodyPr lIns="160020" tIns="80010" rIns="160020" bIns="80010"/>
          <a:lstStyle>
            <a:lvl1pPr defTabSz="914354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3835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458-7D6D-45B8-9DEC-F616E543B239}" type="datetime1">
              <a:rPr lang="en-US" smtClean="0"/>
              <a:t>5/23/2019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81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CAC9-2407-4776-8ADD-ECCD3DFCB81F}" type="datetime1">
              <a:rPr lang="en-US" smtClean="0"/>
              <a:t>5/23/2019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B643-6E7A-4782-9916-F5D2D083AFC7}" type="datetime1">
              <a:rPr lang="en-US" smtClean="0"/>
              <a:t>5/23/2019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5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87B9-B2D4-485C-8DCE-F5EB32CD783C}" type="datetime1">
              <a:rPr lang="en-US" smtClean="0"/>
              <a:t>5/23/2019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4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2DD3C-6E18-40A6-BE8F-1B82EEA9750B}" type="datetime1">
              <a:rPr lang="en-US" smtClean="0"/>
              <a:t>5/23/2019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0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449D-7A6B-46D0-BF21-A9977832964F}" type="datetime1">
              <a:rPr lang="en-US" smtClean="0"/>
              <a:t>5/23/2019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58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A178A-76F4-445E-B230-51AA9F9B5F0D}" type="datetime1">
              <a:rPr lang="en-US" smtClean="0"/>
              <a:t>5/23/2019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82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0FB5-7E1E-4793-87B4-EF252F127ED9}" type="datetime1">
              <a:rPr lang="en-US" smtClean="0"/>
              <a:t>5/23/2019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36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DA9E5-C6FD-4A6A-8185-2BC277F2FD6A}" type="datetime1">
              <a:rPr lang="en-US" smtClean="0"/>
              <a:t>5/23/2019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77DA4-F830-4B75-8999-7753948907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6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3.jpeg"/><Relationship Id="rId18" Type="http://schemas.openxmlformats.org/officeDocument/2006/relationships/image" Target="../media/image48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31.png"/><Relationship Id="rId17" Type="http://schemas.openxmlformats.org/officeDocument/2006/relationships/image" Target="../media/image47.jpeg"/><Relationship Id="rId2" Type="http://schemas.openxmlformats.org/officeDocument/2006/relationships/image" Target="../media/image2.png"/><Relationship Id="rId16" Type="http://schemas.openxmlformats.org/officeDocument/2006/relationships/image" Target="../media/image46.jpe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30.png"/><Relationship Id="rId5" Type="http://schemas.openxmlformats.org/officeDocument/2006/relationships/image" Target="../media/image38.jpeg"/><Relationship Id="rId15" Type="http://schemas.openxmlformats.org/officeDocument/2006/relationships/image" Target="../media/image45.jpeg"/><Relationship Id="rId10" Type="http://schemas.openxmlformats.org/officeDocument/2006/relationships/image" Target="../media/image42.png"/><Relationship Id="rId19" Type="http://schemas.openxmlformats.org/officeDocument/2006/relationships/image" Target="../media/image49.jpeg"/><Relationship Id="rId4" Type="http://schemas.openxmlformats.org/officeDocument/2006/relationships/image" Target="../media/image37.jpeg"/><Relationship Id="rId9" Type="http://schemas.openxmlformats.org/officeDocument/2006/relationships/image" Target="../media/image41.png"/><Relationship Id="rId1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61.png"/><Relationship Id="rId10" Type="http://schemas.microsoft.com/office/2007/relationships/hdphoto" Target="../media/hdphoto11.wdp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3.wdp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4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hdphoto" Target="../media/hdphoto17.wdp"/><Relationship Id="rId18" Type="http://schemas.microsoft.com/office/2007/relationships/hdphoto" Target="../media/hdphoto19.wdp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12" Type="http://schemas.openxmlformats.org/officeDocument/2006/relationships/image" Target="../media/image81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6" Type="http://schemas.microsoft.com/office/2007/relationships/hdphoto" Target="../media/hdphoto18.wdp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6.xml"/><Relationship Id="rId11" Type="http://schemas.microsoft.com/office/2007/relationships/hdphoto" Target="../media/hdphoto16.wdp"/><Relationship Id="rId5" Type="http://schemas.openxmlformats.org/officeDocument/2006/relationships/diagramLayout" Target="../diagrams/layout6.xml"/><Relationship Id="rId15" Type="http://schemas.openxmlformats.org/officeDocument/2006/relationships/image" Target="../media/image83.png"/><Relationship Id="rId10" Type="http://schemas.openxmlformats.org/officeDocument/2006/relationships/image" Target="../media/image80.png"/><Relationship Id="rId4" Type="http://schemas.openxmlformats.org/officeDocument/2006/relationships/diagramData" Target="../diagrams/data6.xml"/><Relationship Id="rId9" Type="http://schemas.openxmlformats.org/officeDocument/2006/relationships/image" Target="../media/image79.png"/><Relationship Id="rId1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image" Target="../media/image2.png"/><Relationship Id="rId7" Type="http://schemas.openxmlformats.org/officeDocument/2006/relationships/image" Target="../media/image8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emf"/><Relationship Id="rId5" Type="http://schemas.openxmlformats.org/officeDocument/2006/relationships/image" Target="../media/image86.emf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5.wdp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microsoft.com/office/2007/relationships/hdphoto" Target="../media/hdphoto7.wdp"/><Relationship Id="rId4" Type="http://schemas.openxmlformats.org/officeDocument/2006/relationships/image" Target="../media/image14.png"/><Relationship Id="rId9" Type="http://schemas.microsoft.com/office/2007/relationships/hdphoto" Target="../media/hdphoto3.wdp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openxmlformats.org/officeDocument/2006/relationships/image" Target="../media/image32.png"/><Relationship Id="rId3" Type="http://schemas.openxmlformats.org/officeDocument/2006/relationships/image" Target="../media/image2.png"/><Relationship Id="rId21" Type="http://schemas.openxmlformats.org/officeDocument/2006/relationships/image" Target="../media/image35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image" Target="../media/image29.png"/><Relationship Id="rId10" Type="http://schemas.openxmlformats.org/officeDocument/2006/relationships/diagramLayout" Target="../diagrams/layout4.xml"/><Relationship Id="rId19" Type="http://schemas.openxmlformats.org/officeDocument/2006/relationships/image" Target="../media/image33.png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29F9BAA-CF50-4416-A441-0A39F89D4FC2}"/>
              </a:ext>
            </a:extLst>
          </p:cNvPr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  <a:solidFill>
            <a:schemeClr val="accent1">
              <a:lumMod val="50000"/>
            </a:schemeClr>
          </a:solidFill>
        </p:grpSpPr>
        <p:sp>
          <p:nvSpPr>
            <p:cNvPr id="60" name="Rectangle 7">
              <a:extLst>
                <a:ext uri="{FF2B5EF4-FFF2-40B4-BE49-F238E27FC236}">
                  <a16:creationId xmlns:a16="http://schemas.microsoft.com/office/drawing/2014/main" id="{8E275223-3913-45DE-BCAD-98C4680D0E08}"/>
                </a:ext>
              </a:extLst>
            </p:cNvPr>
            <p:cNvSpPr/>
            <p:nvPr/>
          </p:nvSpPr>
          <p:spPr>
            <a:xfrm>
              <a:off x="0" y="6442076"/>
              <a:ext cx="12192000" cy="4397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23" name="TextBox 54">
              <a:extLst>
                <a:ext uri="{FF2B5EF4-FFF2-40B4-BE49-F238E27FC236}">
                  <a16:creationId xmlns:a16="http://schemas.microsoft.com/office/drawing/2014/main" id="{719D387C-8B8E-4FC1-8099-6FA7BD7F2F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1508" y="6488906"/>
              <a:ext cx="1494608" cy="346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60020" tIns="80010" rIns="160020" bIns="8001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Open Sans" panose="020B0606030504020204"/>
                  <a:cs typeface="Open Sans" panose="020B0606030504020204"/>
                </a:rPr>
                <a:t>www.ngk-ehz.ru</a:t>
              </a:r>
              <a:r>
                <a:rPr lang="ru-RU" altLang="ru-RU" sz="1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Open Sans" panose="020B0606030504020204"/>
                  <a:cs typeface="Open Sans" panose="020B0606030504020204"/>
                </a:rPr>
                <a:t> </a:t>
              </a:r>
              <a:endParaRPr lang="en-US" altLang="ru-RU" sz="12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/>
                <a:cs typeface="Open Sans" panose="020B0606030504020204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4742578" y="5366239"/>
            <a:ext cx="746020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ПРОИЗВОДСТВО И ОПЫТ ЭКСПЛУАТАЦИИ ОБОРУДОВАНИЯ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067389" y="2481889"/>
            <a:ext cx="2596063" cy="1569660"/>
            <a:chOff x="4170835" y="2995396"/>
            <a:chExt cx="2596063" cy="156966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170835" y="2995396"/>
              <a:ext cx="1553630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ru-RU" sz="9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599271" y="3272394"/>
              <a:ext cx="116762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года на </a:t>
              </a:r>
            </a:p>
            <a:p>
              <a:r>
                <a:rPr lang="ru-RU" sz="20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рынке </a:t>
              </a:r>
            </a:p>
            <a:p>
              <a:r>
                <a:rPr lang="ru-RU" sz="20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Газпром</a:t>
              </a: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5634107" y="3448594"/>
              <a:ext cx="0" cy="705395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7983655" y="798742"/>
            <a:ext cx="3631287" cy="1621531"/>
            <a:chOff x="3437781" y="2867948"/>
            <a:chExt cx="3631287" cy="1621531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437781" y="2919819"/>
              <a:ext cx="2238113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600" b="1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9600" b="1" dirty="0" smtClean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49</a:t>
              </a:r>
              <a:endParaRPr lang="ru-RU" sz="9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546407" y="3712259"/>
              <a:ext cx="15226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сотрудника</a:t>
              </a: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498741" y="2867948"/>
              <a:ext cx="271766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компании работает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6633662" y="2177885"/>
            <a:ext cx="5249421" cy="1569660"/>
            <a:chOff x="681031" y="1394300"/>
            <a:chExt cx="5249421" cy="1569660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681031" y="1394300"/>
              <a:ext cx="5249421" cy="1569660"/>
              <a:chOff x="2881991" y="2778739"/>
              <a:chExt cx="5249421" cy="1569660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2881991" y="2778739"/>
                <a:ext cx="2922595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96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9600" b="1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000</a:t>
                </a:r>
                <a:endParaRPr lang="ru-RU" sz="9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5656247" y="3012263"/>
                <a:ext cx="2475165" cy="11387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800" baseline="300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ru-RU" sz="2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производственных </a:t>
                </a:r>
              </a:p>
              <a:p>
                <a:r>
                  <a:rPr lang="ru-RU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площадей</a:t>
                </a: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3487782" y="2183130"/>
              <a:ext cx="7620" cy="49530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39"/>
          <p:cNvGrpSpPr/>
          <p:nvPr/>
        </p:nvGrpSpPr>
        <p:grpSpPr>
          <a:xfrm>
            <a:off x="160937" y="897604"/>
            <a:ext cx="3681380" cy="1569660"/>
            <a:chOff x="3321008" y="2819147"/>
            <a:chExt cx="3681380" cy="1569660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321008" y="2819147"/>
              <a:ext cx="3681380" cy="1569660"/>
              <a:chOff x="3752817" y="2995396"/>
              <a:chExt cx="3681380" cy="1569660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3752817" y="2995396"/>
                <a:ext cx="1963999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96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1-3</a:t>
                </a:r>
                <a:endParaRPr lang="ru-RU" sz="9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Прямоугольник 44"/>
              <p:cNvSpPr/>
              <p:nvPr/>
            </p:nvSpPr>
            <p:spPr>
              <a:xfrm>
                <a:off x="5599271" y="3185304"/>
                <a:ext cx="1834926" cy="11387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Месяца</a:t>
                </a:r>
                <a:r>
                  <a:rPr lang="ru-RU" sz="20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000" dirty="0" smtClean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срок </a:t>
                </a:r>
                <a:endParaRPr lang="ru-RU" sz="20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изготовления</a:t>
                </a:r>
              </a:p>
            </p:txBody>
          </p:sp>
        </p:grpSp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5198626" y="3573276"/>
              <a:ext cx="7620" cy="49530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>
            <a:off x="609200" y="4500922"/>
            <a:ext cx="3744504" cy="1569660"/>
            <a:chOff x="2151739" y="2596507"/>
            <a:chExt cx="3744504" cy="1569660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2151739" y="2596507"/>
              <a:ext cx="3744504" cy="1569660"/>
              <a:chOff x="2583548" y="2772756"/>
              <a:chExt cx="3744504" cy="1569660"/>
            </a:xfrm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2583548" y="2772756"/>
                <a:ext cx="2579552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96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99.8</a:t>
                </a:r>
                <a:endParaRPr lang="ru-RU" sz="9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5091495" y="3024045"/>
                <a:ext cx="1236557" cy="11387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ru-RU" sz="20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0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индекс</a:t>
                </a:r>
              </a:p>
              <a:p>
                <a:r>
                  <a:rPr lang="ru-RU" sz="2000" dirty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качества</a:t>
                </a:r>
              </a:p>
            </p:txBody>
          </p:sp>
        </p:grp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5198626" y="3573276"/>
              <a:ext cx="7620" cy="49530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96480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6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12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Прямоугольник 12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0188" y="833196"/>
            <a:ext cx="113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Сквозное проектирование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производство 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49130" y="2045893"/>
            <a:ext cx="2571848" cy="1812450"/>
            <a:chOff x="364729" y="1982684"/>
            <a:chExt cx="5444696" cy="3618556"/>
          </a:xfrm>
          <a:effectLst/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8219" y="1982684"/>
              <a:ext cx="3281206" cy="1847319"/>
            </a:xfrm>
            <a:prstGeom prst="rect">
              <a:avLst/>
            </a:prstGeom>
          </p:spPr>
        </p:pic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7575" y="3721727"/>
              <a:ext cx="3344328" cy="1879513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364729" y="2404460"/>
              <a:ext cx="3255010" cy="1829315"/>
            </a:xfrm>
            <a:prstGeom prst="rect">
              <a:avLst/>
            </a:prstGeom>
          </p:spPr>
        </p:pic>
      </p:grpSp>
      <p:sp>
        <p:nvSpPr>
          <p:cNvPr id="44" name="Стрелка вправо 43"/>
          <p:cNvSpPr/>
          <p:nvPr/>
        </p:nvSpPr>
        <p:spPr>
          <a:xfrm rot="21597539">
            <a:off x="3262949" y="2342762"/>
            <a:ext cx="416340" cy="836234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"/>
              <a:satOff val="-4361"/>
              <a:lumOff val="16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6" name="Стрелка вправо 45"/>
          <p:cNvSpPr/>
          <p:nvPr/>
        </p:nvSpPr>
        <p:spPr>
          <a:xfrm rot="21597539">
            <a:off x="6051910" y="2333063"/>
            <a:ext cx="416340" cy="836234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"/>
              <a:satOff val="-4361"/>
              <a:lumOff val="16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240187" y="1497374"/>
            <a:ext cx="40212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 печатных плат и узлов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72582" y="1485807"/>
            <a:ext cx="2708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 и конструкторская подготовка производства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819220" y="2151156"/>
            <a:ext cx="2060183" cy="1420176"/>
            <a:chOff x="7077149" y="1982683"/>
            <a:chExt cx="4014520" cy="2965086"/>
          </a:xfrm>
          <a:effectLst/>
        </p:grpSpPr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7898" y="3049385"/>
              <a:ext cx="3003771" cy="1898384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7149" y="1982683"/>
              <a:ext cx="3003771" cy="1847319"/>
            </a:xfrm>
            <a:prstGeom prst="rect">
              <a:avLst/>
            </a:prstGeom>
          </p:spPr>
        </p:pic>
      </p:grpSp>
      <p:pic>
        <p:nvPicPr>
          <p:cNvPr id="47" name="Рисунок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436" y="3173412"/>
            <a:ext cx="642106" cy="6421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1988" y="2146190"/>
            <a:ext cx="1188369" cy="8897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7862" y="2662070"/>
            <a:ext cx="2224861" cy="90926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429" y="1980650"/>
            <a:ext cx="642074" cy="64207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108" y="3179145"/>
            <a:ext cx="605901" cy="605901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6820924" y="1489715"/>
            <a:ext cx="3306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и управление конструкторской и технологической документацией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 rot="5400000">
            <a:off x="8265862" y="3464669"/>
            <a:ext cx="416340" cy="836234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"/>
              <a:satOff val="-4361"/>
              <a:lumOff val="16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Группа 21"/>
          <p:cNvGrpSpPr/>
          <p:nvPr/>
        </p:nvGrpSpPr>
        <p:grpSpPr>
          <a:xfrm>
            <a:off x="6163487" y="4118044"/>
            <a:ext cx="3509236" cy="2110318"/>
            <a:chOff x="240187" y="4127273"/>
            <a:chExt cx="3509236" cy="211031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240187" y="4127273"/>
              <a:ext cx="350923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Передача данных в программные комплексы </a:t>
              </a:r>
              <a:r>
                <a:rPr lang="ru-RU" sz="1200" dirty="0" err="1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сборочно</a:t>
              </a:r>
              <a:r>
                <a:rPr lang="ru-RU" sz="12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монтажного оборудования</a:t>
              </a:r>
              <a:endPara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4983" y="5250421"/>
              <a:ext cx="1179153" cy="987170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365" y="4761927"/>
              <a:ext cx="1686595" cy="949553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3260530" y="4129816"/>
            <a:ext cx="3038789" cy="2113149"/>
            <a:chOff x="3853737" y="4129431"/>
            <a:chExt cx="3038789" cy="2113149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3853737" y="4129431"/>
              <a:ext cx="30387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Автоматизированный контроль качества сборки</a:t>
              </a:r>
              <a:endPara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9552" y="5353589"/>
              <a:ext cx="1622246" cy="888991"/>
            </a:xfrm>
            <a:prstGeom prst="rect">
              <a:avLst/>
            </a:prstGeom>
          </p:spPr>
        </p:pic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376" y="4761927"/>
              <a:ext cx="1541483" cy="890976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229070" y="4135886"/>
            <a:ext cx="3306216" cy="2103950"/>
            <a:chOff x="6838175" y="4133641"/>
            <a:chExt cx="3306216" cy="2103950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6838175" y="4133641"/>
              <a:ext cx="33062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Оснащение рабочих мест информационными системами </a:t>
              </a:r>
              <a:endPara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200" y="4761927"/>
              <a:ext cx="2093141" cy="1475664"/>
            </a:xfrm>
            <a:prstGeom prst="rect">
              <a:avLst/>
            </a:prstGeom>
          </p:spPr>
        </p:pic>
      </p:grp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0138597" y="1485807"/>
            <a:ext cx="1877999" cy="482010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09065" y="2281040"/>
            <a:ext cx="1755138" cy="1079020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10127139" y="1861124"/>
            <a:ext cx="18009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модуля</a:t>
            </a:r>
            <a:endParaRPr lang="ru-RU" sz="1600" dirty="0">
              <a:solidFill>
                <a:srgbClr val="20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065" y="4739204"/>
            <a:ext cx="1772389" cy="1098882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10138597" y="4324570"/>
            <a:ext cx="17895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Готовый продукт</a:t>
            </a:r>
            <a:endParaRPr lang="ru-RU" sz="1600" dirty="0">
              <a:solidFill>
                <a:srgbClr val="20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трелка вправо 58"/>
          <p:cNvSpPr/>
          <p:nvPr/>
        </p:nvSpPr>
        <p:spPr>
          <a:xfrm rot="10800000">
            <a:off x="5874695" y="4997740"/>
            <a:ext cx="416340" cy="836234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"/>
              <a:satOff val="-4361"/>
              <a:lumOff val="16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Стрелка вправо 59"/>
          <p:cNvSpPr/>
          <p:nvPr/>
        </p:nvSpPr>
        <p:spPr>
          <a:xfrm rot="10800000">
            <a:off x="2705433" y="4977956"/>
            <a:ext cx="416340" cy="836234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"/>
              <a:satOff val="-4361"/>
              <a:lumOff val="16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591" y="3023656"/>
            <a:ext cx="1747455" cy="915957"/>
          </a:xfrm>
          <a:prstGeom prst="rect">
            <a:avLst/>
          </a:prstGeom>
          <a:effectLst>
            <a:glow rad="101600">
              <a:schemeClr val="bg1">
                <a:lumMod val="95000"/>
                <a:alpha val="40000"/>
              </a:schemeClr>
            </a:glow>
          </a:effectLst>
        </p:spPr>
      </p:pic>
      <p:grpSp>
        <p:nvGrpSpPr>
          <p:cNvPr id="61" name="Группа 60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66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7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63" name="Группа 62"/>
            <p:cNvGrpSpPr/>
            <p:nvPr/>
          </p:nvGrpSpPr>
          <p:grpSpPr>
            <a:xfrm>
              <a:off x="86302" y="6486669"/>
              <a:ext cx="12073014" cy="371331"/>
              <a:chOff x="86302" y="6486669"/>
              <a:chExt cx="12073014" cy="371331"/>
            </a:xfrm>
          </p:grpSpPr>
          <p:sp>
            <p:nvSpPr>
              <p:cNvPr id="64" name="Прямоугольник 63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1718170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389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реинжиниринга производства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712877"/>
              </p:ext>
            </p:extLst>
          </p:nvPr>
        </p:nvGraphicFramePr>
        <p:xfrm>
          <a:off x="208841" y="2611315"/>
          <a:ext cx="5830559" cy="3804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354801814"/>
              </p:ext>
            </p:extLst>
          </p:nvPr>
        </p:nvGraphicFramePr>
        <p:xfrm>
          <a:off x="156642" y="1427284"/>
          <a:ext cx="13721863" cy="1088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0111794"/>
              </p:ext>
            </p:extLst>
          </p:nvPr>
        </p:nvGraphicFramePr>
        <p:xfrm>
          <a:off x="6039400" y="2611315"/>
          <a:ext cx="6312785" cy="3731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21" name="Группа 20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2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86302" y="6486669"/>
              <a:ext cx="12061898" cy="371331"/>
              <a:chOff x="86302" y="6486669"/>
              <a:chExt cx="12061898" cy="371331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724173" y="6488668"/>
                <a:ext cx="4240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2592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Выпускаемая продукция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1825" y="1427284"/>
            <a:ext cx="11517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Станции катодной защиты и комплексы модульного оборудования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(на основе силовых модулей НГК-БП-Евро-1,0(48)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/ НГК-БП-Евро-1,0(96)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30165" y="1427284"/>
            <a:ext cx="11670279" cy="4932022"/>
            <a:chOff x="376469" y="1427284"/>
            <a:chExt cx="11670279" cy="4932022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2808977" y="3436592"/>
              <a:ext cx="1911934" cy="2834115"/>
              <a:chOff x="3284968" y="2475493"/>
              <a:chExt cx="2544159" cy="3790195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69970" y="2475493"/>
                <a:ext cx="2052384" cy="3177049"/>
              </a:xfrm>
              <a:prstGeom prst="rect">
                <a:avLst/>
              </a:prstGeom>
            </p:spPr>
          </p:pic>
          <p:sp>
            <p:nvSpPr>
              <p:cNvPr id="12" name="Прямоугольник 11"/>
              <p:cNvSpPr/>
              <p:nvPr/>
            </p:nvSpPr>
            <p:spPr>
              <a:xfrm>
                <a:off x="3284968" y="5854083"/>
                <a:ext cx="2544159" cy="4116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СКЗ НГК-ИПКЗ-Евро</a:t>
                </a: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4798025" y="2817827"/>
              <a:ext cx="2607637" cy="3458710"/>
              <a:chOff x="5859421" y="1936030"/>
              <a:chExt cx="3314722" cy="4300761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2688" y="1936030"/>
                <a:ext cx="2129756" cy="3833562"/>
              </a:xfrm>
              <a:prstGeom prst="rect">
                <a:avLst/>
              </a:prstGeom>
            </p:spPr>
          </p:pic>
          <p:sp>
            <p:nvSpPr>
              <p:cNvPr id="13" name="Прямоугольник 12"/>
              <p:cNvSpPr/>
              <p:nvPr/>
            </p:nvSpPr>
            <p:spPr>
              <a:xfrm>
                <a:off x="5859421" y="5854083"/>
                <a:ext cx="3314722" cy="38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СКЗ </a:t>
                </a:r>
                <a:r>
                  <a:rPr lang="ru-RU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НГК-ИПКЗ-Евро</a:t>
                </a:r>
                <a:r>
                  <a:rPr lang="en-US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6Н</a:t>
                </a:r>
                <a:r>
                  <a:rPr lang="en-US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)-</a:t>
                </a:r>
                <a:r>
                  <a:rPr lang="ru-RU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1,0</a:t>
                </a:r>
                <a:endParaRPr lang="ru-RU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7486508" y="2103602"/>
              <a:ext cx="2330703" cy="4182147"/>
              <a:chOff x="9278691" y="1400963"/>
              <a:chExt cx="2924987" cy="4806872"/>
            </a:xfrm>
          </p:grpSpPr>
          <p:pic>
            <p:nvPicPr>
              <p:cNvPr id="7" name="Рисунок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38286" y="1400963"/>
                <a:ext cx="2272702" cy="4222997"/>
              </a:xfrm>
              <a:prstGeom prst="rect">
                <a:avLst/>
              </a:prstGeom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278691" y="5854083"/>
                <a:ext cx="2924987" cy="3537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КМО </a:t>
                </a:r>
                <a:r>
                  <a:rPr lang="ru-RU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НГК-ИПКЗ-Евро</a:t>
                </a:r>
                <a:r>
                  <a:rPr lang="en-US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2,0</a:t>
                </a:r>
                <a:endParaRPr lang="ru-RU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9920351" y="1427284"/>
              <a:ext cx="2126397" cy="4866923"/>
              <a:chOff x="668780" y="1186209"/>
              <a:chExt cx="2447290" cy="5224819"/>
            </a:xfrm>
          </p:grpSpPr>
          <p:pic>
            <p:nvPicPr>
              <p:cNvPr id="1026" name="Рисунок 2" descr="image00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9733" y="1186209"/>
                <a:ext cx="2446337" cy="4967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Прямоугольник 10"/>
              <p:cNvSpPr/>
              <p:nvPr/>
            </p:nvSpPr>
            <p:spPr>
              <a:xfrm>
                <a:off x="668780" y="6080618"/>
                <a:ext cx="1884983" cy="330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НГК-СДЗ-500/100</a:t>
                </a: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376469" y="4545755"/>
              <a:ext cx="2124847" cy="1813551"/>
              <a:chOff x="376468" y="2460168"/>
              <a:chExt cx="2124847" cy="1813551"/>
            </a:xfrm>
          </p:grpSpPr>
          <p:pic>
            <p:nvPicPr>
              <p:cNvPr id="32" name="Рисунок 2" descr="image001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650" y="2460168"/>
                <a:ext cx="1590525" cy="1245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Прямоугольник 32"/>
              <p:cNvSpPr/>
              <p:nvPr/>
            </p:nvSpPr>
            <p:spPr>
              <a:xfrm>
                <a:off x="376468" y="3750499"/>
                <a:ext cx="212484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Портативная СКЗ НГК-ИПКЗ(П)-</a:t>
                </a:r>
                <a:r>
                  <a:rPr lang="ru-RU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Евро-2,0</a:t>
                </a:r>
                <a:endParaRPr lang="ru-RU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5" name="Группа 34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40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1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7" name="Группа 36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22000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Выпускаемая продукция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1824" y="1428332"/>
            <a:ext cx="7514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Станции катодной защиты и комплексы модульного оборудования (на основе силовых модулей НГК-БП-Евро-0,2(48)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7099" t="5627" r="5192" b="15784"/>
          <a:stretch/>
        </p:blipFill>
        <p:spPr>
          <a:xfrm flipH="1">
            <a:off x="8298287" y="1498952"/>
            <a:ext cx="3422465" cy="429212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5384" t="2420" r="8401" b="2831"/>
          <a:stretch/>
        </p:blipFill>
        <p:spPr>
          <a:xfrm flipH="1">
            <a:off x="5617814" y="2069789"/>
            <a:ext cx="2418727" cy="366642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785066" y="2533799"/>
            <a:ext cx="2301840" cy="32572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43873" y="4654273"/>
            <a:ext cx="1906080" cy="97487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09572" y="5670054"/>
            <a:ext cx="2458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Портативная СКЗ НГК-ИПКЗ-Евро(ПТ)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785066" y="5673616"/>
            <a:ext cx="2429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КМО  </a:t>
            </a: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НГК-ИПКЗ-Евро-0,4(48)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522019" y="5673616"/>
            <a:ext cx="2828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КМО  </a:t>
            </a: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НГК-ИПКЗ-Евро(6Н)-0,2(48)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844792" y="5673615"/>
            <a:ext cx="3147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СКЗ  </a:t>
            </a: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НГК-ИПКЗ-Евро(12Н)-0,2(48)-Р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9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0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30325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Выпускаемая продукция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1825" y="1427284"/>
            <a:ext cx="5172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Элементы систем коррозионного мониторинга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9008637" y="1555060"/>
            <a:ext cx="2868343" cy="4880350"/>
            <a:chOff x="7934929" y="2333515"/>
            <a:chExt cx="2354781" cy="366592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/>
            <a:srcRect l="7800" t="2028" r="5059" b="1427"/>
            <a:stretch/>
          </p:blipFill>
          <p:spPr>
            <a:xfrm flipH="1">
              <a:off x="7934929" y="2333515"/>
              <a:ext cx="2354781" cy="3353322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8563477" y="5722014"/>
              <a:ext cx="1482756" cy="2774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НГК-ПДКУ ЭХЗ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82714" y="1744205"/>
            <a:ext cx="8097811" cy="4685334"/>
            <a:chOff x="714490" y="830398"/>
            <a:chExt cx="8656551" cy="5003283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3094708" y="1567031"/>
              <a:ext cx="2932838" cy="3913241"/>
              <a:chOff x="5485802" y="1782590"/>
              <a:chExt cx="2932838" cy="3913241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 rotWithShape="1">
              <a:blip r:embed="rId5"/>
              <a:srcRect t="994"/>
              <a:stretch/>
            </p:blipFill>
            <p:spPr>
              <a:xfrm>
                <a:off x="5485802" y="2453484"/>
                <a:ext cx="2297316" cy="3242347"/>
              </a:xfrm>
              <a:prstGeom prst="rect">
                <a:avLst/>
              </a:prstGeom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6579732" y="1782590"/>
                <a:ext cx="1838908" cy="394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МФУ НГК-КИП</a:t>
                </a:r>
                <a:endPara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999061" y="830398"/>
              <a:ext cx="3475258" cy="4763588"/>
              <a:chOff x="8439566" y="932243"/>
              <a:chExt cx="3475258" cy="4763588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 rotWithShape="1">
              <a:blip r:embed="rId6"/>
              <a:srcRect l="25826" t="1902" r="7146" b="1990"/>
              <a:stretch/>
            </p:blipFill>
            <p:spPr>
              <a:xfrm>
                <a:off x="10852377" y="932243"/>
                <a:ext cx="1062447" cy="4763588"/>
              </a:xfrm>
              <a:prstGeom prst="rect">
                <a:avLst/>
              </a:prstGeom>
            </p:spPr>
          </p:pic>
          <p:sp>
            <p:nvSpPr>
              <p:cNvPr id="18" name="Прямоугольник 17"/>
              <p:cNvSpPr/>
              <p:nvPr/>
            </p:nvSpPr>
            <p:spPr>
              <a:xfrm>
                <a:off x="8439566" y="1225686"/>
                <a:ext cx="2466911" cy="394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НГК-КИП-СМ-3.1/50</a:t>
                </a: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714490" y="3582607"/>
              <a:ext cx="3502327" cy="2116387"/>
              <a:chOff x="-569963" y="3603003"/>
              <a:chExt cx="3502327" cy="2116387"/>
            </a:xfrm>
          </p:grpSpPr>
          <p:pic>
            <p:nvPicPr>
              <p:cNvPr id="11" name="Рисунок 10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901" b="90875" l="2113" r="98592"/>
                        </a14:imgEffect>
                      </a14:imgLayer>
                    </a14:imgProps>
                  </a:ext>
                </a:extLst>
              </a:blip>
              <a:srcRect l="2412" t="4120" r="2693" b="8435"/>
              <a:stretch/>
            </p:blipFill>
            <p:spPr>
              <a:xfrm flipH="1">
                <a:off x="154440" y="4044312"/>
                <a:ext cx="2777924" cy="1675078"/>
              </a:xfrm>
              <a:prstGeom prst="rect">
                <a:avLst/>
              </a:prstGeom>
            </p:spPr>
          </p:pic>
          <p:sp>
            <p:nvSpPr>
              <p:cNvPr id="12" name="Прямоугольник 11"/>
              <p:cNvSpPr/>
              <p:nvPr/>
            </p:nvSpPr>
            <p:spPr>
              <a:xfrm>
                <a:off x="-569963" y="3603003"/>
                <a:ext cx="2469516" cy="394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МФУ НГК-КИП-М2.2</a:t>
                </a:r>
                <a:endPara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4617183" y="3361862"/>
              <a:ext cx="4753858" cy="2471819"/>
              <a:chOff x="476979" y="682242"/>
              <a:chExt cx="10385740" cy="5551971"/>
            </a:xfrm>
          </p:grpSpPr>
          <p:pic>
            <p:nvPicPr>
              <p:cNvPr id="10" name="Рисунок 9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5912" b="90541" l="202" r="98990"/>
                        </a14:imgEffect>
                      </a14:imgLayer>
                    </a14:imgProps>
                  </a:ext>
                </a:extLst>
              </a:blip>
              <a:srcRect t="5935" b="9372"/>
              <a:stretch/>
            </p:blipFill>
            <p:spPr>
              <a:xfrm flipH="1">
                <a:off x="476979" y="682242"/>
                <a:ext cx="4947824" cy="5013590"/>
              </a:xfrm>
              <a:prstGeom prst="rect">
                <a:avLst/>
              </a:prstGeom>
            </p:spPr>
          </p:pic>
          <p:sp>
            <p:nvSpPr>
              <p:cNvPr id="13" name="Прямоугольник 12"/>
              <p:cNvSpPr/>
              <p:nvPr/>
            </p:nvSpPr>
            <p:spPr>
              <a:xfrm>
                <a:off x="6754943" y="5348359"/>
                <a:ext cx="4107776" cy="885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НГК-СКМ(У)</a:t>
                </a:r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5099007" y="3860802"/>
            <a:ext cx="1181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НГК-СКМ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7550" y="2134681"/>
            <a:ext cx="2093213" cy="3857817"/>
          </a:xfrm>
          <a:prstGeom prst="rect">
            <a:avLst/>
          </a:prstGeom>
        </p:spPr>
      </p:pic>
      <p:grpSp>
        <p:nvGrpSpPr>
          <p:cNvPr id="37" name="Группа 36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42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40" name="Прямоугольник 39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5643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Выпускаемая продукция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173" y="1445750"/>
            <a:ext cx="7080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Термоматериалы и оборудование для приварки выводов ЭХЗ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475732" y="2117691"/>
            <a:ext cx="4193335" cy="3979182"/>
            <a:chOff x="261825" y="2117691"/>
            <a:chExt cx="4193335" cy="3979182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804" y="2117691"/>
              <a:ext cx="3273836" cy="2091109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261825" y="4619545"/>
              <a:ext cx="4193335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Термитная смесь НГК, </a:t>
              </a:r>
            </a:p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термитные карандаши ТК НГК-1 и ТК-НГК-2, </a:t>
              </a:r>
              <a:r>
                <a:rPr lang="ru-RU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термоспички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многоразовая МТФ-НГК и одноразовые РТФ-НГК </a:t>
              </a:r>
              <a:r>
                <a:rPr lang="ru-RU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тигельформы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026627" y="2009100"/>
            <a:ext cx="3217678" cy="4045178"/>
            <a:chOff x="4598126" y="2055697"/>
            <a:chExt cx="3217678" cy="4045178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674" b="95722" l="733" r="96921">
                          <a14:foregroundMark x1="30645" y1="42781" x2="46334" y2="40642"/>
                          <a14:foregroundMark x1="46334" y1="40642" x2="47801" y2="49020"/>
                          <a14:foregroundMark x1="47801" y1="49020" x2="31672" y2="52585"/>
                          <a14:foregroundMark x1="31672" y1="52585" x2="30792" y2="42424"/>
                          <a14:foregroundMark x1="37097" y1="42424" x2="39443" y2="50624"/>
                          <a14:foregroundMark x1="55865" y1="45811" x2="61437" y2="40820"/>
                          <a14:foregroundMark x1="61584" y1="40820" x2="68622" y2="41889"/>
                          <a14:foregroundMark x1="68622" y1="41889" x2="75073" y2="54011"/>
                          <a14:foregroundMark x1="75367" y1="54011" x2="68182" y2="56684"/>
                          <a14:foregroundMark x1="68182" y1="56684" x2="54545" y2="46346"/>
                          <a14:foregroundMark x1="54545" y1="46168" x2="56012" y2="45633"/>
                          <a14:foregroundMark x1="62170" y1="45989" x2="68915" y2="44385"/>
                          <a14:foregroundMark x1="68915" y1="44385" x2="74047" y2="53832"/>
                          <a14:foregroundMark x1="74047" y1="53832" x2="67155" y2="55258"/>
                          <a14:foregroundMark x1="67155" y1="55258" x2="62170" y2="45989"/>
                          <a14:foregroundMark x1="8358" y1="54011" x2="9677" y2="65775"/>
                          <a14:foregroundMark x1="9238" y1="53654" x2="25073" y2="79501"/>
                          <a14:foregroundMark x1="25073" y1="79501" x2="95308" y2="60963"/>
                          <a14:foregroundMark x1="95455" y1="60963" x2="94282" y2="73619"/>
                          <a14:foregroundMark x1="94428" y1="73975" x2="24340" y2="95544"/>
                          <a14:foregroundMark x1="24194" y1="95544" x2="9238" y2="64706"/>
                          <a14:foregroundMark x1="733" y1="8021" x2="8358" y2="55615"/>
                          <a14:foregroundMark x1="587" y1="8021" x2="5425" y2="4991"/>
                          <a14:foregroundMark x1="5425" y1="5169" x2="63490" y2="3743"/>
                          <a14:foregroundMark x1="63930" y1="4100" x2="65689" y2="37611"/>
                          <a14:backgroundMark x1="1320" y1="16934" x2="8358" y2="65597"/>
                          <a14:backgroundMark x1="81965" y1="49198" x2="97067" y2="60784"/>
                          <a14:backgroundMark x1="72434" y1="81283" x2="84018" y2="77718"/>
                          <a14:backgroundMark x1="87830" y1="76292" x2="94428" y2="74332"/>
                          <a14:backgroundMark x1="66569" y1="34759" x2="66716" y2="39394"/>
                          <a14:backgroundMark x1="1320" y1="16756" x2="1320" y2="3922"/>
                          <a14:backgroundMark x1="1613" y1="5882" x2="5572" y2="3565"/>
                          <a14:backgroundMark x1="5425" y1="3922" x2="63783" y2="3209"/>
                          <a14:backgroundMark x1="880" y1="11408" x2="440" y2="7130"/>
                          <a14:backgroundMark x1="95601" y1="60606" x2="71408" y2="45455"/>
                          <a14:backgroundMark x1="71848" y1="45633" x2="69208" y2="41176"/>
                          <a14:backgroundMark x1="69501" y1="41355" x2="65836" y2="39750"/>
                          <a14:backgroundMark x1="65836" y1="39750" x2="65836" y2="3458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98126" y="2055697"/>
              <a:ext cx="3217678" cy="2646800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/>
          </p:nvSpPr>
          <p:spPr>
            <a:xfrm>
              <a:off x="4973831" y="4900546"/>
              <a:ext cx="224433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Наборы сварщика:</a:t>
              </a:r>
            </a:p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КСУ-1-ЭХЗ-НГК</a:t>
              </a:r>
            </a:p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КСУ-2-ЭХЗ-НГК</a:t>
              </a:r>
            </a:p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КСУ-2М-ЭХЗ-НГК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8675074" y="1536858"/>
            <a:ext cx="3060837" cy="4560015"/>
            <a:chOff x="8466068" y="1536858"/>
            <a:chExt cx="3060837" cy="4560015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06766" y="1536858"/>
              <a:ext cx="2779439" cy="3613270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466068" y="5173543"/>
              <a:ext cx="306083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Установка конденсаторной приварки выводов ЭХЗ</a:t>
              </a:r>
            </a:p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НГК-УКПВ ЭХЗ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41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315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модельного ряда, модернизация изделий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173" y="1445750"/>
            <a:ext cx="8117181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80000"/>
              </a:lnSpc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Модернизация СКЗ НГК-ИПКЗ(М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обеспечением новых возможностей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/>
          <a:srcRect l="11717" t="6330" r="10663" b="3383"/>
          <a:stretch/>
        </p:blipFill>
        <p:spPr>
          <a:xfrm>
            <a:off x="9382397" y="1961245"/>
            <a:ext cx="2629989" cy="4148433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76604"/>
              </p:ext>
            </p:extLst>
          </p:nvPr>
        </p:nvGraphicFramePr>
        <p:xfrm>
          <a:off x="365804" y="3311919"/>
          <a:ext cx="8734654" cy="2725754"/>
        </p:xfrm>
        <a:graphic>
          <a:graphicData uri="http://schemas.openxmlformats.org/drawingml/2006/table">
            <a:tbl>
              <a:tblPr/>
              <a:tblGrid>
                <a:gridCol w="7474596">
                  <a:extLst>
                    <a:ext uri="{9D8B030D-6E8A-4147-A177-3AD203B41FA5}">
                      <a16:colId xmlns:a16="http://schemas.microsoft.com/office/drawing/2014/main" val="1227267673"/>
                    </a:ext>
                  </a:extLst>
                </a:gridCol>
                <a:gridCol w="1260058">
                  <a:extLst>
                    <a:ext uri="{9D8B030D-6E8A-4147-A177-3AD203B41FA5}">
                      <a16:colId xmlns:a16="http://schemas.microsoft.com/office/drawing/2014/main" val="724362369"/>
                    </a:ext>
                  </a:extLst>
                </a:gridCol>
              </a:tblGrid>
              <a:tr h="1911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Параметры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 marL="7620" marR="7620" marT="7620" marB="0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6787179"/>
                  </a:ext>
                </a:extLst>
              </a:tr>
              <a:tr h="694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Удвоения выходного напряжения, В:</a:t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программно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посредством переключения режимов работы в блоке управления;</a:t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дистанционным переключением (посредством телеуправления)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48/96</a:t>
                      </a:r>
                    </a:p>
                  </a:txBody>
                  <a:tcPr marL="7620" marR="7620" marT="762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665426"/>
                  </a:ext>
                </a:extLst>
              </a:tr>
              <a:tr h="468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Передача/получение сигналов телеизмерения/телеуправления через преобразователь интерфейса связи с системой телемеханики - аналоговая токовая петля 4-20 мА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4-20 мА</a:t>
                      </a:r>
                    </a:p>
                  </a:txBody>
                  <a:tcPr marL="7620" marR="7620" marT="762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030370"/>
                  </a:ext>
                </a:extLst>
              </a:tr>
              <a:tr h="278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Коэффициент пульсации выходного тока при номинальной нагрузке - не более, %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89969"/>
                  </a:ext>
                </a:extLst>
              </a:tr>
              <a:tr h="310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Работоспособность после воздействия землетрясений интенсивностью, по шкале</a:t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MSK-64, не ниже 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 баллов </a:t>
                      </a:r>
                    </a:p>
                  </a:txBody>
                  <a:tcPr marL="7620" marR="7620" marT="762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770658"/>
                  </a:ext>
                </a:extLst>
              </a:tr>
              <a:tr h="31001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Выбора шунта требуемого номинала обслуживающим персоналом и клемм для подключения измерительного прибора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опционно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79869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69173" y="1778148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Станция катодной защиты НГК-ИПКЗ(М) (далее по тексту – СКЗ) построена на базе импульсного преобразователя и предназначена для электрохимической защиты подземных стальных сооружений от почвенной коррозии, сбора и обработки информации о коррозионных процессах и противокоррозионной защите и передачи этой информации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системы телемеханики. 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3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5951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модельного ряда, модернизация изделий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173" y="1384790"/>
            <a:ext cx="8117181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катодной защиты СКЗ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НГК‑ИПКЗ‑Евро(МР)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6848" t="4152" r="8079" b="5578"/>
          <a:stretch/>
        </p:blipFill>
        <p:spPr>
          <a:xfrm flipH="1">
            <a:off x="8683317" y="1882738"/>
            <a:ext cx="3171033" cy="410388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306672"/>
              </p:ext>
            </p:extLst>
          </p:nvPr>
        </p:nvGraphicFramePr>
        <p:xfrm>
          <a:off x="352585" y="2782347"/>
          <a:ext cx="8221685" cy="36089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363175">
                  <a:extLst>
                    <a:ext uri="{9D8B030D-6E8A-4147-A177-3AD203B41FA5}">
                      <a16:colId xmlns:a16="http://schemas.microsoft.com/office/drawing/2014/main" val="3903997824"/>
                    </a:ext>
                  </a:extLst>
                </a:gridCol>
                <a:gridCol w="891858">
                  <a:extLst>
                    <a:ext uri="{9D8B030D-6E8A-4147-A177-3AD203B41FA5}">
                      <a16:colId xmlns:a16="http://schemas.microsoft.com/office/drawing/2014/main" val="2187125733"/>
                    </a:ext>
                  </a:extLst>
                </a:gridCol>
                <a:gridCol w="966652">
                  <a:extLst>
                    <a:ext uri="{9D8B030D-6E8A-4147-A177-3AD203B41FA5}">
                      <a16:colId xmlns:a16="http://schemas.microsoft.com/office/drawing/2014/main" val="2396273158"/>
                    </a:ext>
                  </a:extLst>
                </a:gridCol>
              </a:tblGrid>
              <a:tr h="301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Параметры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633805"/>
                  </a:ext>
                </a:extLst>
              </a:tr>
              <a:tr h="4637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Номинальное напряжение питающей сети переменного тока (однофазное или трёхфазное без нулевого провода, частотой 50 ± 1 Гц), В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230/380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630341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Номинальное выходное напряжение, В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0496670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Номинальный выходной ток силового модуля, А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77834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Номинальный выходной ток СКЗ, А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×80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×40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590411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Количество (</a:t>
                      </a: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параллельно работающих силовых модулей, шт.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 1 до 6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021342"/>
                  </a:ext>
                </a:extLst>
              </a:tr>
              <a:tr h="6912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Диапазон регулирования потенциала сооружения относительно, В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МСЭ (ХСЭ)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ЦЭ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минус 3,5…минус 0,5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минус 2,4…+ 0,6 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703505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Варианты климатического исполнения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У1; У3; М1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74510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Температура окружающего воздуха исполнения У1; У3, °С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 минус 45 до +45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297585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Температура окружающего воздуха исполнения М1, °С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 минус 40 до +40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426425"/>
                  </a:ext>
                </a:extLst>
              </a:tr>
              <a:tr h="2362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Степень защиты оболочки (шкафа) по ГОСТ 14254‑2015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IP20…IP54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270802"/>
                  </a:ext>
                </a:extLst>
              </a:tr>
              <a:tr h="2503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Габаритные размеры, В×Ш×Г, мм, × масса, кг,  не более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1700×1200×600×120</a:t>
                      </a:r>
                    </a:p>
                  </a:txBody>
                  <a:tcPr marL="12393" marR="12393" marT="8852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60689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61825" y="1612796"/>
            <a:ext cx="86214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Станция катодной защиты предназначена для обеспечения электрохимической защиты стальных гидротехнических сооружений в подводной зоне. СКЗ НГК-ИПКЗ-Евро(МР) построена на базе импульсных преобразователей и позволяет осуществлять сбор и обработку информации о коррозионных процессах и противокоррозионной защите, передавать эту информацию по интерфейсу RS-485/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Fiber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optic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(ВОЛС)/GSM в системы телемеханики.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3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91322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модельного ряда, модернизация изделий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173" y="1445750"/>
            <a:ext cx="8117181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80000"/>
              </a:lnSpc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дренажной защиты НГК‑СДЗ-500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667" y="1347344"/>
            <a:ext cx="2756029" cy="4756820"/>
          </a:xfrm>
          <a:prstGeom prst="rect">
            <a:avLst/>
          </a:prstGeom>
        </p:spPr>
      </p:pic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163733"/>
              </p:ext>
            </p:extLst>
          </p:nvPr>
        </p:nvGraphicFramePr>
        <p:xfrm>
          <a:off x="365804" y="3788461"/>
          <a:ext cx="7583380" cy="17921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809700">
                  <a:extLst>
                    <a:ext uri="{9D8B030D-6E8A-4147-A177-3AD203B41FA5}">
                      <a16:colId xmlns:a16="http://schemas.microsoft.com/office/drawing/2014/main" val="2344549723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4106170402"/>
                    </a:ext>
                  </a:extLst>
                </a:gridCol>
              </a:tblGrid>
              <a:tr h="1512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Параметры</a:t>
                      </a: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806932"/>
                  </a:ext>
                </a:extLst>
              </a:tr>
              <a:tr h="39194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Габаритные размеры (В×Ш×Г), мм, не более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1640×634×634</a:t>
                      </a: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690881"/>
                  </a:ext>
                </a:extLst>
              </a:tr>
              <a:tr h="3166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Масса, кг, не более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</a:t>
                      </a:r>
                    </a:p>
                  </a:txBody>
                  <a:tcPr marL="13377" marR="133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944378"/>
                  </a:ext>
                </a:extLst>
              </a:tr>
              <a:tr h="24070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Максимальный отводимый ток с трубы на рельс, А, не более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54816"/>
                  </a:ext>
                </a:extLst>
              </a:tr>
              <a:tr h="16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Охлаждение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естественное воздушное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570504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69172" y="1794717"/>
            <a:ext cx="69834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Станция дренажной защиты НГК-СДЗ предназначена для отвода блуждающих токов с подземных стальных сооружений на рельс электрифицированной железной дороги с энергоснабжением постоянным тяговым током. Базовое исполнение неавтоматической НГК-СДЗ-500 включает в себя: шкаф электротехнический и дренаж поляризованный, который состоит из панели монтажной в сборе и блока балластных резисторов.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4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2" name="Прямоугольник 31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6168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модельного ряда, модернизация изделий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15511" y="1432496"/>
            <a:ext cx="450809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80000"/>
              </a:lnSpc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КМО НГК‑ИПКЗ‑Евро в антивандальном </a:t>
            </a:r>
          </a:p>
          <a:p>
            <a:pPr lvl="0" algn="just">
              <a:lnSpc>
                <a:spcPct val="80000"/>
              </a:lnSpc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шкафу исполнения УХЛ1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6176" t="679" r="1912" b="3297"/>
          <a:stretch/>
        </p:blipFill>
        <p:spPr>
          <a:xfrm>
            <a:off x="8200013" y="1981465"/>
            <a:ext cx="1904452" cy="2751494"/>
          </a:xfrm>
          <a:prstGeom prst="rect">
            <a:avLst/>
          </a:prstGeom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046909"/>
              </p:ext>
            </p:extLst>
          </p:nvPr>
        </p:nvGraphicFramePr>
        <p:xfrm>
          <a:off x="6692991" y="4809110"/>
          <a:ext cx="4751705" cy="14371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29293">
                  <a:extLst>
                    <a:ext uri="{9D8B030D-6E8A-4147-A177-3AD203B41FA5}">
                      <a16:colId xmlns:a16="http://schemas.microsoft.com/office/drawing/2014/main" val="2344549723"/>
                    </a:ext>
                  </a:extLst>
                </a:gridCol>
                <a:gridCol w="1422412">
                  <a:extLst>
                    <a:ext uri="{9D8B030D-6E8A-4147-A177-3AD203B41FA5}">
                      <a16:colId xmlns:a16="http://schemas.microsoft.com/office/drawing/2014/main" val="41061704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Параметры</a:t>
                      </a: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8069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Вандалоустойчивость</a:t>
                      </a: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да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69088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Температура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окружающей среды исполнения УХЛ1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 минус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60 до +40 </a:t>
                      </a:r>
                      <a:r>
                        <a:rPr lang="ru-RU" altLang="ru-RU" sz="16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alt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С</a:t>
                      </a:r>
                    </a:p>
                  </a:txBody>
                  <a:tcPr marL="13377" marR="133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944378"/>
                  </a:ext>
                </a:extLst>
              </a:tr>
              <a:tr h="1780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Двухстороннее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обслуживание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54816"/>
                  </a:ext>
                </a:extLst>
              </a:tr>
            </a:tbl>
          </a:graphicData>
        </a:graphic>
      </p:graphicFrame>
      <p:grpSp>
        <p:nvGrpSpPr>
          <p:cNvPr id="20" name="Группа 19"/>
          <p:cNvGrpSpPr/>
          <p:nvPr/>
        </p:nvGrpSpPr>
        <p:grpSpPr>
          <a:xfrm>
            <a:off x="1160294" y="1931873"/>
            <a:ext cx="3644462" cy="1816895"/>
            <a:chOff x="261825" y="4306046"/>
            <a:chExt cx="3758930" cy="2011680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825" y="4306046"/>
              <a:ext cx="3017520" cy="2011680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704" b="100000" l="3533" r="97283">
                          <a14:foregroundMark x1="7065" y1="6481" x2="44837" y2="7099"/>
                          <a14:foregroundMark x1="45380" y1="7099" x2="58696" y2="15741"/>
                          <a14:foregroundMark x1="20924" y1="92284" x2="53804" y2="89198"/>
                          <a14:foregroundMark x1="57065" y1="90741" x2="91033" y2="95679"/>
                          <a14:backgroundMark x1="6522" y1="5864" x2="45652" y2="6790"/>
                          <a14:backgroundMark x1="56793" y1="91049" x2="91304" y2="959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4672" y="4382259"/>
              <a:ext cx="1956083" cy="1721905"/>
            </a:xfrm>
            <a:prstGeom prst="rect">
              <a:avLst/>
            </a:prstGeom>
          </p:spPr>
        </p:pic>
      </p:grp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08770"/>
              </p:ext>
            </p:extLst>
          </p:nvPr>
        </p:nvGraphicFramePr>
        <p:xfrm>
          <a:off x="383488" y="3810763"/>
          <a:ext cx="5578400" cy="2418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484793">
                  <a:extLst>
                    <a:ext uri="{9D8B030D-6E8A-4147-A177-3AD203B41FA5}">
                      <a16:colId xmlns:a16="http://schemas.microsoft.com/office/drawing/2014/main" val="2344549723"/>
                    </a:ext>
                  </a:extLst>
                </a:gridCol>
                <a:gridCol w="1093607">
                  <a:extLst>
                    <a:ext uri="{9D8B030D-6E8A-4147-A177-3AD203B41FA5}">
                      <a16:colId xmlns:a16="http://schemas.microsoft.com/office/drawing/2014/main" val="4106170402"/>
                    </a:ext>
                  </a:extLst>
                </a:gridCol>
              </a:tblGrid>
              <a:tr h="1512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Параметры</a:t>
                      </a: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806932"/>
                  </a:ext>
                </a:extLst>
              </a:tr>
              <a:tr h="47280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каналов (панелей БСЗ в сборе), шт.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4</a:t>
                      </a: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690881"/>
                  </a:ext>
                </a:extLst>
              </a:tr>
              <a:tr h="3957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регулировочных резисторов, шт.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3377" marR="133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944378"/>
                  </a:ext>
                </a:extLst>
              </a:tr>
              <a:tr h="24070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Номинальный ток одного канала при использовании ступенчатой регулировки, 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13377" marR="1337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54816"/>
                  </a:ext>
                </a:extLst>
              </a:tr>
              <a:tr h="16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Диапазон установки тока (долевое отношение от значения номинального тока в каждом канале), не менее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 – 1,0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377" marR="13377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570504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261825" y="1439364"/>
            <a:ext cx="300718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 совместной защиты БСЗ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6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22212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229169" y="86271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сведения о компании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71248602"/>
              </p:ext>
            </p:extLst>
          </p:nvPr>
        </p:nvGraphicFramePr>
        <p:xfrm>
          <a:off x="365803" y="1535502"/>
          <a:ext cx="11417879" cy="4589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770" y="1659118"/>
            <a:ext cx="1663428" cy="17000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9597" y="1729984"/>
            <a:ext cx="1526688" cy="1574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22068" y="1745534"/>
            <a:ext cx="1296045" cy="15585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9104" y="1770426"/>
            <a:ext cx="1460145" cy="1588759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60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123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15282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Эксплуатация оборудования на объектах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173" y="1445750"/>
            <a:ext cx="8117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КМО НГК‑ИПКЗ‑Евро(ПТ) с автономной системой электроснабжения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2988" t="10108" r="22538" b="30431"/>
          <a:stretch/>
        </p:blipFill>
        <p:spPr>
          <a:xfrm>
            <a:off x="365804" y="1837462"/>
            <a:ext cx="2608613" cy="208090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98"/>
          <a:stretch/>
        </p:blipFill>
        <p:spPr>
          <a:xfrm>
            <a:off x="4618186" y="1815082"/>
            <a:ext cx="2523988" cy="2103282"/>
          </a:xfrm>
          <a:prstGeom prst="rect">
            <a:avLst/>
          </a:prstGeom>
        </p:spPr>
      </p:pic>
      <p:pic>
        <p:nvPicPr>
          <p:cNvPr id="21" name="Picture 2" descr="Z:\TEMP\Шарапов\Скриншоты ПДКУ Солнечный город\5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" t="8512" r="35565" b="6503"/>
          <a:stretch/>
        </p:blipFill>
        <p:spPr bwMode="auto">
          <a:xfrm>
            <a:off x="8726220" y="1820422"/>
            <a:ext cx="2693425" cy="213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1825" y="4015250"/>
            <a:ext cx="8369214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 оборудования: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Шкаф монтажный утеплённый антивандального исполнения - 1 шт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Преобразователь катодной защиты НГК‑ИПКЗ‑Евро(ПТ) - 1 шт.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Комплект устройств защиты от импульсных перенапряжений (УЗИП) 1 комплект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Контроллер заряда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 шт.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Контроллер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 шт.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Аккумуляторная батарея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12 шт.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Солнечные панели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 шт.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GSM‑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модем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Солнечные модули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соединены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два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массива,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тремя последовательно соединёнными модулями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5" b="93572" l="6367" r="94634">
                        <a14:foregroundMark x1="52206" y1="77502" x2="60709" y2="77744"/>
                        <a14:foregroundMark x1="78990" y1="82535" x2="81810" y2="82110"/>
                        <a14:foregroundMark x1="87676" y1="81261" x2="87676" y2="81261"/>
                        <a14:foregroundMark x1="91724" y1="81625" x2="91724" y2="81625"/>
                        <a14:foregroundMark x1="84266" y1="80776" x2="84266" y2="80776"/>
                        <a14:foregroundMark x1="84538" y1="84051" x2="84538" y2="84051"/>
                        <a14:foregroundMark x1="60118" y1="89206" x2="60118" y2="89206"/>
                        <a14:foregroundMark x1="55980" y1="91207" x2="55980" y2="91207"/>
                        <a14:foregroundMark x1="11460" y1="44269" x2="19191" y2="44512"/>
                        <a14:foregroundMark x1="7412" y1="35233" x2="19100" y2="35233"/>
                        <a14:foregroundMark x1="8049" y1="40995" x2="17462" y2="40995"/>
                        <a14:foregroundMark x1="9459" y1="50819" x2="19463" y2="50697"/>
                        <a14:foregroundMark x1="7776" y1="42996" x2="7685" y2="54215"/>
                        <a14:foregroundMark x1="7412" y1="37113" x2="7503" y2="41480"/>
                        <a14:foregroundMark x1="28604" y1="40267" x2="36426" y2="51183"/>
                        <a14:foregroundMark x1="80400" y1="41480" x2="82583" y2="41783"/>
                        <a14:foregroundMark x1="11278" y1="77380" x2="12960" y2="80898"/>
                        <a14:foregroundMark x1="19009" y1="66768" x2="19281" y2="68163"/>
                        <a14:foregroundMark x1="13233" y1="66889" x2="15962" y2="66404"/>
                        <a14:foregroundMark x1="32469" y1="81747" x2="37017" y2="81868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368" y="3423681"/>
            <a:ext cx="3981634" cy="2986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Группа 23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5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78550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Эксплуатация оборудования на объектах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173" y="1445750"/>
            <a:ext cx="8117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КМО НГК‑ИПКЗ‑Евро(ПТ) с автономной системой электроснабжения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7379" y="2004341"/>
            <a:ext cx="385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тока СКЗ, по месяцам</a:t>
            </a:r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5758437"/>
              </p:ext>
            </p:extLst>
          </p:nvPr>
        </p:nvGraphicFramePr>
        <p:xfrm>
          <a:off x="365804" y="2227578"/>
          <a:ext cx="5495500" cy="3935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572375"/>
              </p:ext>
            </p:extLst>
          </p:nvPr>
        </p:nvGraphicFramePr>
        <p:xfrm>
          <a:off x="6085428" y="2227577"/>
          <a:ext cx="5672562" cy="3935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085428" y="2004341"/>
            <a:ext cx="580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аккумулированной энергии, по месяцам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8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19670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25291489"/>
              </p:ext>
            </p:extLst>
          </p:nvPr>
        </p:nvGraphicFramePr>
        <p:xfrm>
          <a:off x="211949" y="1011692"/>
          <a:ext cx="11590206" cy="5181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7" y="1411771"/>
            <a:ext cx="436054" cy="4360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75" y1="16613" x2="51278" y2="12620"/>
                        <a14:foregroundMark x1="82588" y1="31470" x2="84185" y2="41534"/>
                        <a14:foregroundMark x1="73323" y1="80511" x2="50000" y2="82588"/>
                        <a14:foregroundMark x1="12397" y1="52066" x2="12397" y2="52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15" y="2129559"/>
            <a:ext cx="502863" cy="5028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705" b="82662" l="10000" r="90000">
                        <a14:foregroundMark x1="23692" y1="45396" x2="26538" y2="45180"/>
                        <a14:foregroundMark x1="50923" y1="25036" x2="50923" y2="16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34"/>
          <a:stretch/>
        </p:blipFill>
        <p:spPr>
          <a:xfrm>
            <a:off x="912277" y="2823933"/>
            <a:ext cx="737690" cy="690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15" y="3812815"/>
            <a:ext cx="414598" cy="4145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974" b="98238" l="1310" r="98571">
                        <a14:foregroundMark x1="13690" y1="57819" x2="14286" y2="66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34" y="4584902"/>
            <a:ext cx="414980" cy="4485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80121" y1="30788" x2="80485" y2="27697"/>
                        <a14:foregroundMark x1="68424" y1="31818" x2="67879" y2="26182"/>
                        <a14:foregroundMark x1="46788" y1="59879" x2="44000" y2="64303"/>
                        <a14:foregroundMark x1="26667" y1="62909" x2="21879" y2="63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89" y="5298397"/>
            <a:ext cx="695697" cy="695697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5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22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50460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621681" y="1682151"/>
            <a:ext cx="8862378" cy="4574084"/>
            <a:chOff x="1134108" y="1082898"/>
            <a:chExt cx="9920879" cy="5052567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1134108" y="1082898"/>
              <a:ext cx="4090738" cy="5052567"/>
              <a:chOff x="1065673" y="1154445"/>
              <a:chExt cx="4090738" cy="5052567"/>
            </a:xfrm>
          </p:grpSpPr>
          <p:sp>
            <p:nvSpPr>
              <p:cNvPr id="20" name="Rectangle 130"/>
              <p:cNvSpPr/>
              <p:nvPr/>
            </p:nvSpPr>
            <p:spPr>
              <a:xfrm>
                <a:off x="1065673" y="1154445"/>
                <a:ext cx="4090738" cy="5052567"/>
              </a:xfrm>
              <a:prstGeom prst="rect">
                <a:avLst/>
              </a:prstGeom>
              <a:solidFill>
                <a:schemeClr val="bg1">
                  <a:lumMod val="9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1257931" y="1400789"/>
                <a:ext cx="3706222" cy="4559877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5" name="Picture 2" descr="C:\_temp\graphicriver-5017561-gstudio-next-powerpoint-template\ngk_logo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60198" y="3070020"/>
                <a:ext cx="3101688" cy="942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Группа 6"/>
            <p:cNvGrpSpPr/>
            <p:nvPr/>
          </p:nvGrpSpPr>
          <p:grpSpPr>
            <a:xfrm>
              <a:off x="6961769" y="1082898"/>
              <a:ext cx="4093218" cy="5052567"/>
              <a:chOff x="6175385" y="1101118"/>
              <a:chExt cx="4093218" cy="5052567"/>
            </a:xfrm>
          </p:grpSpPr>
          <p:sp>
            <p:nvSpPr>
              <p:cNvPr id="19" name="Rectangle 72"/>
              <p:cNvSpPr/>
              <p:nvPr/>
            </p:nvSpPr>
            <p:spPr>
              <a:xfrm>
                <a:off x="6175385" y="1101118"/>
                <a:ext cx="4093218" cy="5052567"/>
              </a:xfrm>
              <a:prstGeom prst="rect">
                <a:avLst/>
              </a:prstGeom>
              <a:solidFill>
                <a:schemeClr val="bg1">
                  <a:lumMod val="9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106"/>
              <p:cNvSpPr/>
              <p:nvPr/>
            </p:nvSpPr>
            <p:spPr>
              <a:xfrm>
                <a:off x="6375401" y="1313118"/>
                <a:ext cx="3719551" cy="698562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469380" y="1400789"/>
                <a:ext cx="3526342" cy="475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Научно-производственное объединение</a:t>
                </a:r>
              </a:p>
              <a:p>
                <a:r>
                  <a:rPr lang="ru-RU" sz="11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«НЕФТЕГАЗКОМПЛЕКС-ЭХЗ»</a:t>
                </a:r>
              </a:p>
            </p:txBody>
          </p:sp>
          <p:grpSp>
            <p:nvGrpSpPr>
              <p:cNvPr id="23" name="Группа 22"/>
              <p:cNvGrpSpPr/>
              <p:nvPr/>
            </p:nvGrpSpPr>
            <p:grpSpPr>
              <a:xfrm>
                <a:off x="6375401" y="2239927"/>
                <a:ext cx="776767" cy="776767"/>
                <a:chOff x="4851400" y="2239926"/>
                <a:chExt cx="776767" cy="776767"/>
              </a:xfrm>
            </p:grpSpPr>
            <p:sp>
              <p:nvSpPr>
                <p:cNvPr id="46" name="Прямоугольник 45"/>
                <p:cNvSpPr/>
                <p:nvPr/>
              </p:nvSpPr>
              <p:spPr>
                <a:xfrm>
                  <a:off x="4851400" y="2239926"/>
                  <a:ext cx="776767" cy="776767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7" name="Picture 14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11479" y="2351083"/>
                  <a:ext cx="456608" cy="5544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4" name="Группа 23"/>
              <p:cNvGrpSpPr/>
              <p:nvPr/>
            </p:nvGrpSpPr>
            <p:grpSpPr>
              <a:xfrm>
                <a:off x="6375398" y="3197557"/>
                <a:ext cx="776767" cy="776767"/>
                <a:chOff x="4851397" y="3197556"/>
                <a:chExt cx="776767" cy="776767"/>
              </a:xfrm>
            </p:grpSpPr>
            <p:sp>
              <p:nvSpPr>
                <p:cNvPr id="44" name="Прямоугольник 43"/>
                <p:cNvSpPr/>
                <p:nvPr/>
              </p:nvSpPr>
              <p:spPr>
                <a:xfrm>
                  <a:off x="4851397" y="3197556"/>
                  <a:ext cx="776767" cy="776767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5" name="Picture 23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5066" y="3304919"/>
                  <a:ext cx="569434" cy="5620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2" name="Группа 31"/>
              <p:cNvGrpSpPr/>
              <p:nvPr/>
            </p:nvGrpSpPr>
            <p:grpSpPr>
              <a:xfrm>
                <a:off x="6375397" y="4150243"/>
                <a:ext cx="776767" cy="776767"/>
                <a:chOff x="4851396" y="4150242"/>
                <a:chExt cx="776767" cy="776767"/>
              </a:xfrm>
            </p:grpSpPr>
            <p:sp>
              <p:nvSpPr>
                <p:cNvPr id="42" name="Прямоугольник 41"/>
                <p:cNvSpPr/>
                <p:nvPr/>
              </p:nvSpPr>
              <p:spPr>
                <a:xfrm>
                  <a:off x="4851396" y="4150242"/>
                  <a:ext cx="776767" cy="776767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3" name="Picture 15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5278" y="4298844"/>
                  <a:ext cx="569222" cy="4795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3" name="Группа 32"/>
              <p:cNvGrpSpPr/>
              <p:nvPr/>
            </p:nvGrpSpPr>
            <p:grpSpPr>
              <a:xfrm>
                <a:off x="6375401" y="5125613"/>
                <a:ext cx="776767" cy="776767"/>
                <a:chOff x="4851400" y="5125612"/>
                <a:chExt cx="776767" cy="776767"/>
              </a:xfrm>
            </p:grpSpPr>
            <p:sp>
              <p:nvSpPr>
                <p:cNvPr id="40" name="Прямоугольник 39"/>
                <p:cNvSpPr/>
                <p:nvPr/>
              </p:nvSpPr>
              <p:spPr>
                <a:xfrm>
                  <a:off x="4851400" y="5125612"/>
                  <a:ext cx="776767" cy="776767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1" name="Picture 13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5277" y="5227211"/>
                  <a:ext cx="569224" cy="5735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6" name="TextBox 35"/>
              <p:cNvSpPr txBox="1"/>
              <p:nvPr/>
            </p:nvSpPr>
            <p:spPr>
              <a:xfrm>
                <a:off x="7283450" y="4378296"/>
                <a:ext cx="2627926" cy="441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info@ngk-ehz.ru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7367795" y="5242345"/>
                <a:ext cx="2627926" cy="441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www.ngk-ehz.ru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7509083" y="2428254"/>
                <a:ext cx="2627926" cy="407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+7 (845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54-45-15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367795" y="3266437"/>
                <a:ext cx="2627926" cy="713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+7 (845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54-45-16 (доб.1335)</a:t>
                </a:r>
              </a:p>
            </p:txBody>
          </p:sp>
        </p:grpSp>
      </p:grpSp>
      <p:sp>
        <p:nvSpPr>
          <p:cNvPr id="48" name="Прямоугольник 47"/>
          <p:cNvSpPr/>
          <p:nvPr/>
        </p:nvSpPr>
        <p:spPr>
          <a:xfrm>
            <a:off x="3124121" y="906054"/>
            <a:ext cx="6430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Благодарим за внимание!</a:t>
            </a:r>
          </a:p>
        </p:txBody>
      </p:sp>
      <p:grpSp>
        <p:nvGrpSpPr>
          <p:cNvPr id="49" name="Группа 48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54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86302" y="6486669"/>
              <a:ext cx="12079017" cy="371331"/>
              <a:chOff x="86302" y="6486669"/>
              <a:chExt cx="12079017" cy="371331"/>
            </a:xfrm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1724173" y="6488668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26134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9169" y="862714"/>
            <a:ext cx="9492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поставок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I-IV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г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956379" y="1312364"/>
            <a:ext cx="10702773" cy="4960893"/>
            <a:chOff x="956379" y="1312364"/>
            <a:chExt cx="10702773" cy="4960893"/>
          </a:xfrm>
        </p:grpSpPr>
        <p:pic>
          <p:nvPicPr>
            <p:cNvPr id="17" name="Picture 2" descr="https://sdelay-delo.ru/upload/medialibrary/55d/karta-rossii-franshiza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964" y="1312364"/>
              <a:ext cx="9951512" cy="4960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Группа 17"/>
            <p:cNvGrpSpPr/>
            <p:nvPr/>
          </p:nvGrpSpPr>
          <p:grpSpPr>
            <a:xfrm>
              <a:off x="956379" y="1540595"/>
              <a:ext cx="7217770" cy="3895112"/>
              <a:chOff x="609200" y="1107905"/>
              <a:chExt cx="7497142" cy="4434269"/>
            </a:xfrm>
          </p:grpSpPr>
          <p:sp>
            <p:nvSpPr>
              <p:cNvPr id="19" name="Shape 214"/>
              <p:cNvSpPr/>
              <p:nvPr/>
            </p:nvSpPr>
            <p:spPr>
              <a:xfrm>
                <a:off x="2213808" y="3693103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FF4B41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893303" y="2993543"/>
                <a:ext cx="2623930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Казань</a:t>
                </a:r>
              </a:p>
            </p:txBody>
          </p:sp>
          <p:sp>
            <p:nvSpPr>
              <p:cNvPr id="21" name="Shape 217"/>
              <p:cNvSpPr/>
              <p:nvPr/>
            </p:nvSpPr>
            <p:spPr>
              <a:xfrm>
                <a:off x="2774069" y="2903541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96173" y="2466810"/>
                <a:ext cx="1299966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Москва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35339" y="1971446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Санкт - Петербург</a:t>
                </a:r>
              </a:p>
            </p:txBody>
          </p:sp>
          <p:sp>
            <p:nvSpPr>
              <p:cNvPr id="24" name="Shape 217"/>
              <p:cNvSpPr/>
              <p:nvPr/>
            </p:nvSpPr>
            <p:spPr>
              <a:xfrm>
                <a:off x="2720398" y="1822796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Shape 217"/>
              <p:cNvSpPr/>
              <p:nvPr/>
            </p:nvSpPr>
            <p:spPr>
              <a:xfrm>
                <a:off x="1998816" y="3671870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908049" y="3958009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Ставрополь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786584" y="3936316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Томск</a:t>
                </a:r>
              </a:p>
            </p:txBody>
          </p:sp>
          <p:sp>
            <p:nvSpPr>
              <p:cNvPr id="34" name="Shape 217"/>
              <p:cNvSpPr/>
              <p:nvPr/>
            </p:nvSpPr>
            <p:spPr>
              <a:xfrm>
                <a:off x="5649127" y="3840747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Shape 214"/>
              <p:cNvSpPr/>
              <p:nvPr/>
            </p:nvSpPr>
            <p:spPr>
              <a:xfrm>
                <a:off x="2155320" y="2184042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880328" y="2285603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Беларусь</a:t>
                </a:r>
              </a:p>
            </p:txBody>
          </p:sp>
          <p:sp>
            <p:nvSpPr>
              <p:cNvPr id="37" name="Shape 217"/>
              <p:cNvSpPr/>
              <p:nvPr/>
            </p:nvSpPr>
            <p:spPr>
              <a:xfrm>
                <a:off x="5268783" y="2993544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437586" y="3149451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Ноябрьск</a:t>
                </a:r>
              </a:p>
            </p:txBody>
          </p:sp>
          <p:sp>
            <p:nvSpPr>
              <p:cNvPr id="39" name="Shape 217"/>
              <p:cNvSpPr/>
              <p:nvPr/>
            </p:nvSpPr>
            <p:spPr>
              <a:xfrm>
                <a:off x="2454835" y="2449682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340929" y="3753839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ГД Астрахань</a:t>
                </a:r>
              </a:p>
            </p:txBody>
          </p:sp>
          <p:sp>
            <p:nvSpPr>
              <p:cNvPr id="41" name="Shape 214"/>
              <p:cNvSpPr/>
              <p:nvPr/>
            </p:nvSpPr>
            <p:spPr>
              <a:xfrm>
                <a:off x="5440918" y="2750942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FF4B41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606389" y="2870892"/>
                <a:ext cx="1337750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ГД Надым</a:t>
                </a:r>
              </a:p>
            </p:txBody>
          </p:sp>
          <p:sp>
            <p:nvSpPr>
              <p:cNvPr id="43" name="Shape 217"/>
              <p:cNvSpPr/>
              <p:nvPr/>
            </p:nvSpPr>
            <p:spPr>
              <a:xfrm>
                <a:off x="1750208" y="2033287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Shape 217"/>
              <p:cNvSpPr/>
              <p:nvPr/>
            </p:nvSpPr>
            <p:spPr>
              <a:xfrm>
                <a:off x="4187488" y="2302700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277707" y="2480058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Ухта</a:t>
                </a:r>
              </a:p>
            </p:txBody>
          </p:sp>
          <p:sp>
            <p:nvSpPr>
              <p:cNvPr id="46" name="Shape 217"/>
              <p:cNvSpPr/>
              <p:nvPr/>
            </p:nvSpPr>
            <p:spPr>
              <a:xfrm>
                <a:off x="4527571" y="2837916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4277707" y="3122948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</a:t>
                </a:r>
                <a:r>
                  <a:rPr lang="ru-RU" sz="1200" b="1" dirty="0" err="1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Югорск</a:t>
                </a:r>
                <a:endPara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Shape 217"/>
              <p:cNvSpPr/>
              <p:nvPr/>
            </p:nvSpPr>
            <p:spPr>
              <a:xfrm>
                <a:off x="3647689" y="5090369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771914" y="5226833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Газпром Кыргызстан</a:t>
                </a:r>
              </a:p>
            </p:txBody>
          </p:sp>
          <p:sp>
            <p:nvSpPr>
              <p:cNvPr id="50" name="Shape 217"/>
              <p:cNvSpPr/>
              <p:nvPr/>
            </p:nvSpPr>
            <p:spPr>
              <a:xfrm>
                <a:off x="2206385" y="3373619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356158" y="3461326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Волгоград</a:t>
                </a:r>
              </a:p>
            </p:txBody>
          </p:sp>
          <p:sp>
            <p:nvSpPr>
              <p:cNvPr id="52" name="Shape 217"/>
              <p:cNvSpPr/>
              <p:nvPr/>
            </p:nvSpPr>
            <p:spPr>
              <a:xfrm>
                <a:off x="4960716" y="2788117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4770439" y="2585209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Сургут</a:t>
                </a:r>
              </a:p>
            </p:txBody>
          </p:sp>
          <p:sp>
            <p:nvSpPr>
              <p:cNvPr id="54" name="Shape 217"/>
              <p:cNvSpPr/>
              <p:nvPr/>
            </p:nvSpPr>
            <p:spPr>
              <a:xfrm>
                <a:off x="1537803" y="3236949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748170" y="3495650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Краснодар</a:t>
                </a:r>
              </a:p>
            </p:txBody>
          </p:sp>
          <p:sp>
            <p:nvSpPr>
              <p:cNvPr id="56" name="Shape 217"/>
              <p:cNvSpPr/>
              <p:nvPr/>
            </p:nvSpPr>
            <p:spPr>
              <a:xfrm>
                <a:off x="3601135" y="3062193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3329369" y="3314142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Чайковский</a:t>
                </a:r>
              </a:p>
            </p:txBody>
          </p:sp>
          <p:sp>
            <p:nvSpPr>
              <p:cNvPr id="58" name="Shape 217"/>
              <p:cNvSpPr/>
              <p:nvPr/>
            </p:nvSpPr>
            <p:spPr>
              <a:xfrm>
                <a:off x="3046619" y="2655771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3204475" y="2747961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Н-Новгород</a:t>
                </a:r>
              </a:p>
            </p:txBody>
          </p:sp>
          <p:sp>
            <p:nvSpPr>
              <p:cNvPr id="61" name="Shape 217"/>
              <p:cNvSpPr/>
              <p:nvPr/>
            </p:nvSpPr>
            <p:spPr>
              <a:xfrm>
                <a:off x="4004502" y="3069253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0F6FC6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4042386" y="3229422"/>
                <a:ext cx="2319758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Екатеринбург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1589680" y="2455004"/>
                <a:ext cx="1210704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ГГ Курск</a:t>
                </a:r>
              </a:p>
            </p:txBody>
          </p:sp>
          <p:sp>
            <p:nvSpPr>
              <p:cNvPr id="64" name="Shape 214"/>
              <p:cNvSpPr/>
              <p:nvPr/>
            </p:nvSpPr>
            <p:spPr>
              <a:xfrm>
                <a:off x="2414523" y="3144089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609200" y="2935812"/>
                <a:ext cx="2604689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 err="1">
                    <a:solidFill>
                      <a:srgbClr val="FFC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Песчано</a:t>
                </a:r>
                <a:r>
                  <a:rPr lang="ru-RU" sz="1200" b="1" dirty="0">
                    <a:solidFill>
                      <a:srgbClr val="FFC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–</a:t>
                </a:r>
                <a:r>
                  <a:rPr lang="ru-RU" sz="1200" b="1" dirty="0" err="1">
                    <a:solidFill>
                      <a:srgbClr val="FFC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Уметское</a:t>
                </a:r>
                <a:r>
                  <a:rPr lang="ru-RU" sz="1200" b="1" dirty="0">
                    <a:solidFill>
                      <a:srgbClr val="FFC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 ПХГ</a:t>
                </a:r>
              </a:p>
            </p:txBody>
          </p:sp>
          <p:sp>
            <p:nvSpPr>
              <p:cNvPr id="66" name="Shape 214"/>
              <p:cNvSpPr/>
              <p:nvPr/>
            </p:nvSpPr>
            <p:spPr>
              <a:xfrm>
                <a:off x="5632804" y="2452222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FF4B41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5755985" y="2558410"/>
                <a:ext cx="1337750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ГД Ямбург</a:t>
                </a:r>
              </a:p>
            </p:txBody>
          </p:sp>
          <p:sp>
            <p:nvSpPr>
              <p:cNvPr id="68" name="Shape 214"/>
              <p:cNvSpPr/>
              <p:nvPr/>
            </p:nvSpPr>
            <p:spPr>
              <a:xfrm>
                <a:off x="2277295" y="3322903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641467" y="3102648"/>
                <a:ext cx="2604689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FFC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Волгоградское ПХГ</a:t>
                </a: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2317035" y="3252247"/>
                <a:ext cx="1222720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ГТ Саратов</a:t>
                </a:r>
              </a:p>
            </p:txBody>
          </p:sp>
          <p:sp>
            <p:nvSpPr>
              <p:cNvPr id="71" name="Shape 214"/>
              <p:cNvSpPr/>
              <p:nvPr/>
            </p:nvSpPr>
            <p:spPr>
              <a:xfrm>
                <a:off x="1539879" y="1235270"/>
                <a:ext cx="248450" cy="337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48" y="0"/>
                    </a:moveTo>
                    <a:cubicBezTo>
                      <a:pt x="4843" y="0"/>
                      <a:pt x="0" y="3576"/>
                      <a:pt x="0" y="8011"/>
                    </a:cubicBezTo>
                    <a:cubicBezTo>
                      <a:pt x="0" y="13804"/>
                      <a:pt x="10170" y="21600"/>
                      <a:pt x="11139" y="21600"/>
                    </a:cubicBezTo>
                    <a:cubicBezTo>
                      <a:pt x="12011" y="21600"/>
                      <a:pt x="21600" y="13160"/>
                      <a:pt x="21600" y="8011"/>
                    </a:cubicBezTo>
                    <a:cubicBezTo>
                      <a:pt x="21600" y="3576"/>
                      <a:pt x="16757" y="0"/>
                      <a:pt x="10848" y="0"/>
                    </a:cubicBezTo>
                    <a:close/>
                    <a:moveTo>
                      <a:pt x="10752" y="10657"/>
                    </a:moveTo>
                    <a:cubicBezTo>
                      <a:pt x="8427" y="10657"/>
                      <a:pt x="6490" y="9298"/>
                      <a:pt x="6490" y="7653"/>
                    </a:cubicBezTo>
                    <a:cubicBezTo>
                      <a:pt x="6490" y="5936"/>
                      <a:pt x="8427" y="4577"/>
                      <a:pt x="10752" y="4577"/>
                    </a:cubicBezTo>
                    <a:cubicBezTo>
                      <a:pt x="13076" y="4577"/>
                      <a:pt x="15013" y="5936"/>
                      <a:pt x="15013" y="7653"/>
                    </a:cubicBezTo>
                    <a:cubicBezTo>
                      <a:pt x="15013" y="9298"/>
                      <a:pt x="13076" y="10657"/>
                      <a:pt x="10752" y="10657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>
                <a:miter lim="400000"/>
              </a:ln>
              <a:effectLst>
                <a:outerShdw blurRad="12700" dist="38100" dir="5400000" rotWithShape="0">
                  <a:srgbClr val="000000">
                    <a:alpha val="10000"/>
                  </a:srgbClr>
                </a:outerShdw>
              </a:effectLst>
            </p:spPr>
            <p:txBody>
              <a:bodyPr lIns="0" tIns="0" rIns="0" bIns="0"/>
              <a:lstStyle/>
              <a:p>
                <a:pPr lvl="0">
                  <a:defRPr sz="1300">
                    <a:latin typeface="Roboto condensed"/>
                    <a:ea typeface="Roboto condensed"/>
                    <a:cs typeface="Roboto condensed"/>
                    <a:sym typeface="Roboto condensed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1744274" y="1107905"/>
                <a:ext cx="2604689" cy="315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b="1" dirty="0">
                    <a:solidFill>
                      <a:srgbClr val="FFC000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Калининградское ПХГ</a:t>
                </a:r>
              </a:p>
            </p:txBody>
          </p:sp>
        </p:grpSp>
        <p:sp>
          <p:nvSpPr>
            <p:cNvPr id="84" name="Shape 214"/>
            <p:cNvSpPr/>
            <p:nvPr/>
          </p:nvSpPr>
          <p:spPr>
            <a:xfrm>
              <a:off x="2501193" y="3812314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FF4B41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155368" y="3197813"/>
              <a:ext cx="2526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Казань</a:t>
              </a:r>
            </a:p>
          </p:txBody>
        </p:sp>
        <p:sp>
          <p:nvSpPr>
            <p:cNvPr id="86" name="Shape 217"/>
            <p:cNvSpPr/>
            <p:nvPr/>
          </p:nvSpPr>
          <p:spPr>
            <a:xfrm>
              <a:off x="3040577" y="3118754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869310" y="2735124"/>
              <a:ext cx="12515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Москва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099564" y="2299991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Санкт - Петербург</a:t>
              </a:r>
            </a:p>
          </p:txBody>
        </p:sp>
        <p:sp>
          <p:nvSpPr>
            <p:cNvPr id="89" name="Shape 217"/>
            <p:cNvSpPr/>
            <p:nvPr/>
          </p:nvSpPr>
          <p:spPr>
            <a:xfrm>
              <a:off x="2988906" y="2169415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Shape 217"/>
            <p:cNvSpPr/>
            <p:nvPr/>
          </p:nvSpPr>
          <p:spPr>
            <a:xfrm>
              <a:off x="2294213" y="3793663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206828" y="4045010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Ставрополь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940834" y="4025955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Томск</a:t>
              </a:r>
            </a:p>
          </p:txBody>
        </p:sp>
        <p:sp>
          <p:nvSpPr>
            <p:cNvPr id="93" name="Shape 217"/>
            <p:cNvSpPr/>
            <p:nvPr/>
          </p:nvSpPr>
          <p:spPr>
            <a:xfrm>
              <a:off x="5808499" y="3942006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Shape 214"/>
            <p:cNvSpPr/>
            <p:nvPr/>
          </p:nvSpPr>
          <p:spPr>
            <a:xfrm>
              <a:off x="2444885" y="2486738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17404" y="2575950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Беларусь</a:t>
              </a:r>
            </a:p>
          </p:txBody>
        </p:sp>
        <p:sp>
          <p:nvSpPr>
            <p:cNvPr id="96" name="Shape 217"/>
            <p:cNvSpPr/>
            <p:nvPr/>
          </p:nvSpPr>
          <p:spPr>
            <a:xfrm>
              <a:off x="5442328" y="3197813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604841" y="3334764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Ноябрьск</a:t>
              </a:r>
            </a:p>
          </p:txBody>
        </p:sp>
        <p:sp>
          <p:nvSpPr>
            <p:cNvPr id="98" name="Shape 217"/>
            <p:cNvSpPr/>
            <p:nvPr/>
          </p:nvSpPr>
          <p:spPr>
            <a:xfrm>
              <a:off x="2733239" y="2720079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623577" y="3865665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ГД Астрахань</a:t>
              </a:r>
            </a:p>
          </p:txBody>
        </p:sp>
        <p:sp>
          <p:nvSpPr>
            <p:cNvPr id="100" name="Shape 214"/>
            <p:cNvSpPr/>
            <p:nvPr/>
          </p:nvSpPr>
          <p:spPr>
            <a:xfrm>
              <a:off x="5608049" y="2984709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FF4B41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767354" y="3090075"/>
              <a:ext cx="12879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ГД Надым</a:t>
              </a:r>
            </a:p>
          </p:txBody>
        </p:sp>
        <p:sp>
          <p:nvSpPr>
            <p:cNvPr id="102" name="Shape 217"/>
            <p:cNvSpPr/>
            <p:nvPr/>
          </p:nvSpPr>
          <p:spPr>
            <a:xfrm>
              <a:off x="2054869" y="2354313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Shape 217"/>
            <p:cNvSpPr/>
            <p:nvPr/>
          </p:nvSpPr>
          <p:spPr>
            <a:xfrm>
              <a:off x="4401326" y="2590968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4488183" y="2746762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Ухта</a:t>
              </a:r>
            </a:p>
          </p:txBody>
        </p:sp>
        <p:sp>
          <p:nvSpPr>
            <p:cNvPr id="105" name="Shape 217"/>
            <p:cNvSpPr/>
            <p:nvPr/>
          </p:nvSpPr>
          <p:spPr>
            <a:xfrm>
              <a:off x="4728737" y="3061108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488183" y="3311483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</a:t>
              </a:r>
              <a:r>
                <a:rPr lang="ru-RU" sz="1200" b="1" dirty="0" err="1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Югорск</a:t>
              </a:r>
              <a:endParaRPr lang="ru-RU" sz="1200" b="1" dirty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Shape 217"/>
            <p:cNvSpPr/>
            <p:nvPr/>
          </p:nvSpPr>
          <p:spPr>
            <a:xfrm>
              <a:off x="3881642" y="5039688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4001238" y="5159560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Газпром Кыргызстан</a:t>
              </a:r>
            </a:p>
          </p:txBody>
        </p:sp>
        <p:sp>
          <p:nvSpPr>
            <p:cNvPr id="109" name="Shape 217"/>
            <p:cNvSpPr/>
            <p:nvPr/>
          </p:nvSpPr>
          <p:spPr>
            <a:xfrm>
              <a:off x="2494047" y="3531676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638239" y="3608718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Волгоград</a:t>
              </a:r>
            </a:p>
          </p:txBody>
        </p:sp>
        <p:sp>
          <p:nvSpPr>
            <p:cNvPr id="111" name="Shape 217"/>
            <p:cNvSpPr/>
            <p:nvPr/>
          </p:nvSpPr>
          <p:spPr>
            <a:xfrm>
              <a:off x="5145741" y="3017364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4962554" y="2839127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Сургут</a:t>
              </a:r>
            </a:p>
          </p:txBody>
        </p:sp>
        <p:sp>
          <p:nvSpPr>
            <p:cNvPr id="113" name="Shape 217"/>
            <p:cNvSpPr/>
            <p:nvPr/>
          </p:nvSpPr>
          <p:spPr>
            <a:xfrm>
              <a:off x="1850379" y="3411623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090170" y="3638869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Краснодар</a:t>
              </a:r>
            </a:p>
          </p:txBody>
        </p:sp>
        <p:sp>
          <p:nvSpPr>
            <p:cNvPr id="115" name="Shape 217"/>
            <p:cNvSpPr/>
            <p:nvPr/>
          </p:nvSpPr>
          <p:spPr>
            <a:xfrm>
              <a:off x="3836823" y="3258116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575184" y="3479430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Чайковский</a:t>
              </a:r>
            </a:p>
          </p:txBody>
        </p:sp>
        <p:sp>
          <p:nvSpPr>
            <p:cNvPr id="117" name="Shape 217"/>
            <p:cNvSpPr/>
            <p:nvPr/>
          </p:nvSpPr>
          <p:spPr>
            <a:xfrm>
              <a:off x="3302970" y="2901110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3454944" y="2982091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Н-Новгород</a:t>
              </a:r>
            </a:p>
          </p:txBody>
        </p:sp>
        <p:sp>
          <p:nvSpPr>
            <p:cNvPr id="119" name="Shape 217"/>
            <p:cNvSpPr/>
            <p:nvPr/>
          </p:nvSpPr>
          <p:spPr>
            <a:xfrm>
              <a:off x="4225159" y="3264317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0F6FC6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4261631" y="3405011"/>
              <a:ext cx="2233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Екатеринбург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900323" y="2724754"/>
              <a:ext cx="11655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ГГ Курск</a:t>
              </a:r>
            </a:p>
          </p:txBody>
        </p:sp>
        <p:sp>
          <p:nvSpPr>
            <p:cNvPr id="122" name="Shape 214"/>
            <p:cNvSpPr/>
            <p:nvPr/>
          </p:nvSpPr>
          <p:spPr>
            <a:xfrm>
              <a:off x="2694429" y="3330054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956379" y="3147101"/>
              <a:ext cx="25076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err="1">
                  <a:solidFill>
                    <a:srgbClr val="FFC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Песчано</a:t>
              </a:r>
              <a:r>
                <a:rPr lang="ru-RU" sz="1200" b="1" dirty="0">
                  <a:solidFill>
                    <a:srgbClr val="FFC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–</a:t>
              </a:r>
              <a:r>
                <a:rPr lang="ru-RU" sz="1200" b="1" dirty="0" err="1">
                  <a:solidFill>
                    <a:srgbClr val="FFC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Уметское</a:t>
              </a:r>
              <a:r>
                <a:rPr lang="ru-RU" sz="1200" b="1" dirty="0">
                  <a:solidFill>
                    <a:srgbClr val="FFC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ПХГ</a:t>
              </a:r>
            </a:p>
          </p:txBody>
        </p:sp>
        <p:sp>
          <p:nvSpPr>
            <p:cNvPr id="124" name="Shape 214"/>
            <p:cNvSpPr/>
            <p:nvPr/>
          </p:nvSpPr>
          <p:spPr>
            <a:xfrm>
              <a:off x="5792784" y="2722310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FF4B41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911375" y="2815587"/>
              <a:ext cx="12879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ГД Ямбург</a:t>
              </a:r>
            </a:p>
          </p:txBody>
        </p:sp>
        <p:sp>
          <p:nvSpPr>
            <p:cNvPr id="126" name="Shape 214"/>
            <p:cNvSpPr/>
            <p:nvPr/>
          </p:nvSpPr>
          <p:spPr>
            <a:xfrm>
              <a:off x="2562314" y="3487126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987444" y="3293652"/>
              <a:ext cx="25076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FFC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Волгоградское ПХГ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600574" y="3425061"/>
              <a:ext cx="11771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ГТ Саратов</a:t>
              </a:r>
            </a:p>
          </p:txBody>
        </p:sp>
        <p:sp>
          <p:nvSpPr>
            <p:cNvPr id="129" name="Shape 214"/>
            <p:cNvSpPr/>
            <p:nvPr/>
          </p:nvSpPr>
          <p:spPr>
            <a:xfrm>
              <a:off x="1852377" y="1653326"/>
              <a:ext cx="239192" cy="29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48" y="0"/>
                  </a:moveTo>
                  <a:cubicBezTo>
                    <a:pt x="4843" y="0"/>
                    <a:pt x="0" y="3576"/>
                    <a:pt x="0" y="8011"/>
                  </a:cubicBezTo>
                  <a:cubicBezTo>
                    <a:pt x="0" y="13804"/>
                    <a:pt x="10170" y="21600"/>
                    <a:pt x="11139" y="21600"/>
                  </a:cubicBezTo>
                  <a:cubicBezTo>
                    <a:pt x="12011" y="21600"/>
                    <a:pt x="21600" y="13160"/>
                    <a:pt x="21600" y="8011"/>
                  </a:cubicBezTo>
                  <a:cubicBezTo>
                    <a:pt x="21600" y="3576"/>
                    <a:pt x="16757" y="0"/>
                    <a:pt x="10848" y="0"/>
                  </a:cubicBezTo>
                  <a:close/>
                  <a:moveTo>
                    <a:pt x="10752" y="10657"/>
                  </a:moveTo>
                  <a:cubicBezTo>
                    <a:pt x="8427" y="10657"/>
                    <a:pt x="6490" y="9298"/>
                    <a:pt x="6490" y="7653"/>
                  </a:cubicBezTo>
                  <a:cubicBezTo>
                    <a:pt x="6490" y="5936"/>
                    <a:pt x="8427" y="4577"/>
                    <a:pt x="10752" y="4577"/>
                  </a:cubicBezTo>
                  <a:cubicBezTo>
                    <a:pt x="13076" y="4577"/>
                    <a:pt x="15013" y="5936"/>
                    <a:pt x="15013" y="7653"/>
                  </a:cubicBezTo>
                  <a:cubicBezTo>
                    <a:pt x="15013" y="9298"/>
                    <a:pt x="13076" y="10657"/>
                    <a:pt x="10752" y="1065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miter lim="400000"/>
            </a:ln>
            <a:effectLst>
              <a:outerShdw blurRad="12700" dist="38100" dir="5400000" rotWithShape="0">
                <a:srgbClr val="000000">
                  <a:alpha val="10000"/>
                </a:srgbClr>
              </a:outerShdw>
            </a:effectLst>
          </p:spPr>
          <p:txBody>
            <a:bodyPr lIns="0" tIns="0" rIns="0" bIns="0"/>
            <a:lstStyle/>
            <a:p>
              <a:pPr lvl="0">
                <a:defRPr sz="1300">
                  <a:latin typeface="Roboto condensed"/>
                  <a:ea typeface="Roboto condensed"/>
                  <a:cs typeface="Roboto condensed"/>
                  <a:sym typeface="Roboto condensed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2049156" y="1541447"/>
              <a:ext cx="25076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FFC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Калининградское ПХГ</a:t>
              </a: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8302531" y="4820154"/>
              <a:ext cx="3356621" cy="1313246"/>
              <a:chOff x="8302531" y="4820154"/>
              <a:chExt cx="3356621" cy="1313246"/>
            </a:xfrm>
          </p:grpSpPr>
          <p:grpSp>
            <p:nvGrpSpPr>
              <p:cNvPr id="10" name="Группа 9"/>
              <p:cNvGrpSpPr/>
              <p:nvPr/>
            </p:nvGrpSpPr>
            <p:grpSpPr>
              <a:xfrm>
                <a:off x="8302531" y="4858031"/>
                <a:ext cx="261092" cy="1255971"/>
                <a:chOff x="9023951" y="4959535"/>
                <a:chExt cx="261092" cy="1255971"/>
              </a:xfrm>
            </p:grpSpPr>
            <p:sp>
              <p:nvSpPr>
                <p:cNvPr id="131" name="Shape 214"/>
                <p:cNvSpPr/>
                <p:nvPr/>
              </p:nvSpPr>
              <p:spPr>
                <a:xfrm>
                  <a:off x="9038288" y="5602622"/>
                  <a:ext cx="239192" cy="2966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48" y="0"/>
                      </a:moveTo>
                      <a:cubicBezTo>
                        <a:pt x="4843" y="0"/>
                        <a:pt x="0" y="3576"/>
                        <a:pt x="0" y="8011"/>
                      </a:cubicBezTo>
                      <a:cubicBezTo>
                        <a:pt x="0" y="13804"/>
                        <a:pt x="10170" y="21600"/>
                        <a:pt x="11139" y="21600"/>
                      </a:cubicBezTo>
                      <a:cubicBezTo>
                        <a:pt x="12011" y="21600"/>
                        <a:pt x="21600" y="13160"/>
                        <a:pt x="21600" y="8011"/>
                      </a:cubicBezTo>
                      <a:cubicBezTo>
                        <a:pt x="21600" y="3576"/>
                        <a:pt x="16757" y="0"/>
                        <a:pt x="10848" y="0"/>
                      </a:cubicBezTo>
                      <a:close/>
                      <a:moveTo>
                        <a:pt x="10752" y="10657"/>
                      </a:moveTo>
                      <a:cubicBezTo>
                        <a:pt x="8427" y="10657"/>
                        <a:pt x="6490" y="9298"/>
                        <a:pt x="6490" y="7653"/>
                      </a:cubicBezTo>
                      <a:cubicBezTo>
                        <a:pt x="6490" y="5936"/>
                        <a:pt x="8427" y="4577"/>
                        <a:pt x="10752" y="4577"/>
                      </a:cubicBezTo>
                      <a:cubicBezTo>
                        <a:pt x="13076" y="4577"/>
                        <a:pt x="15013" y="5936"/>
                        <a:pt x="15013" y="7653"/>
                      </a:cubicBezTo>
                      <a:cubicBezTo>
                        <a:pt x="15013" y="9298"/>
                        <a:pt x="13076" y="10657"/>
                        <a:pt x="10752" y="10657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12700">
                  <a:miter lim="400000"/>
                </a:ln>
                <a:effectLst>
                  <a:outerShdw blurRad="12700" dist="38100" dir="5400000" rotWithShape="0">
                    <a:srgbClr val="000000">
                      <a:alpha val="10000"/>
                    </a:srgbClr>
                  </a:outerShdw>
                </a:effectLst>
              </p:spPr>
              <p:txBody>
                <a:bodyPr lIns="0" tIns="0" rIns="0" bIns="0"/>
                <a:lstStyle/>
                <a:p>
                  <a:pPr lvl="0">
                    <a:defRPr sz="1300">
                      <a:latin typeface="Roboto condensed"/>
                      <a:ea typeface="Roboto condensed"/>
                      <a:cs typeface="Roboto condensed"/>
                      <a:sym typeface="Roboto condensed"/>
                    </a:defRPr>
                  </a:pPr>
                  <a:endParaRPr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Shape 217"/>
                <p:cNvSpPr/>
                <p:nvPr/>
              </p:nvSpPr>
              <p:spPr>
                <a:xfrm>
                  <a:off x="9036138" y="5279122"/>
                  <a:ext cx="239192" cy="2966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48" y="0"/>
                      </a:moveTo>
                      <a:cubicBezTo>
                        <a:pt x="4843" y="0"/>
                        <a:pt x="0" y="3576"/>
                        <a:pt x="0" y="8011"/>
                      </a:cubicBezTo>
                      <a:cubicBezTo>
                        <a:pt x="0" y="13804"/>
                        <a:pt x="10170" y="21600"/>
                        <a:pt x="11139" y="21600"/>
                      </a:cubicBezTo>
                      <a:cubicBezTo>
                        <a:pt x="12011" y="21600"/>
                        <a:pt x="21600" y="13160"/>
                        <a:pt x="21600" y="8011"/>
                      </a:cubicBezTo>
                      <a:cubicBezTo>
                        <a:pt x="21600" y="3576"/>
                        <a:pt x="16757" y="0"/>
                        <a:pt x="10848" y="0"/>
                      </a:cubicBezTo>
                      <a:close/>
                      <a:moveTo>
                        <a:pt x="10752" y="10657"/>
                      </a:moveTo>
                      <a:cubicBezTo>
                        <a:pt x="8427" y="10657"/>
                        <a:pt x="6490" y="9298"/>
                        <a:pt x="6490" y="7653"/>
                      </a:cubicBezTo>
                      <a:cubicBezTo>
                        <a:pt x="6490" y="5936"/>
                        <a:pt x="8427" y="4577"/>
                        <a:pt x="10752" y="4577"/>
                      </a:cubicBezTo>
                      <a:cubicBezTo>
                        <a:pt x="13076" y="4577"/>
                        <a:pt x="15013" y="5936"/>
                        <a:pt x="15013" y="7653"/>
                      </a:cubicBezTo>
                      <a:cubicBezTo>
                        <a:pt x="15013" y="9298"/>
                        <a:pt x="13076" y="10657"/>
                        <a:pt x="10752" y="10657"/>
                      </a:cubicBezTo>
                      <a:close/>
                    </a:path>
                  </a:pathLst>
                </a:custGeom>
                <a:solidFill>
                  <a:srgbClr val="0F6FC6"/>
                </a:solidFill>
                <a:ln w="12700">
                  <a:miter lim="400000"/>
                </a:ln>
                <a:effectLst>
                  <a:outerShdw blurRad="12700" dist="38100" dir="5400000" rotWithShape="0">
                    <a:srgbClr val="000000">
                      <a:alpha val="10000"/>
                    </a:srgbClr>
                  </a:outerShdw>
                </a:effectLst>
              </p:spPr>
              <p:txBody>
                <a:bodyPr lIns="0" tIns="0" rIns="0" bIns="0"/>
                <a:lstStyle/>
                <a:p>
                  <a:pPr lvl="0">
                    <a:defRPr sz="1300">
                      <a:latin typeface="Roboto condensed"/>
                      <a:ea typeface="Roboto condensed"/>
                      <a:cs typeface="Roboto condensed"/>
                      <a:sym typeface="Roboto condensed"/>
                    </a:defRPr>
                  </a:pPr>
                  <a:endParaRPr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Shape 214"/>
                <p:cNvSpPr/>
                <p:nvPr/>
              </p:nvSpPr>
              <p:spPr>
                <a:xfrm>
                  <a:off x="9023951" y="5918819"/>
                  <a:ext cx="239192" cy="2966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48" y="0"/>
                      </a:moveTo>
                      <a:cubicBezTo>
                        <a:pt x="4843" y="0"/>
                        <a:pt x="0" y="3576"/>
                        <a:pt x="0" y="8011"/>
                      </a:cubicBezTo>
                      <a:cubicBezTo>
                        <a:pt x="0" y="13804"/>
                        <a:pt x="10170" y="21600"/>
                        <a:pt x="11139" y="21600"/>
                      </a:cubicBezTo>
                      <a:cubicBezTo>
                        <a:pt x="12011" y="21600"/>
                        <a:pt x="21600" y="13160"/>
                        <a:pt x="21600" y="8011"/>
                      </a:cubicBezTo>
                      <a:cubicBezTo>
                        <a:pt x="21600" y="3576"/>
                        <a:pt x="16757" y="0"/>
                        <a:pt x="10848" y="0"/>
                      </a:cubicBezTo>
                      <a:close/>
                      <a:moveTo>
                        <a:pt x="10752" y="10657"/>
                      </a:moveTo>
                      <a:cubicBezTo>
                        <a:pt x="8427" y="10657"/>
                        <a:pt x="6490" y="9298"/>
                        <a:pt x="6490" y="7653"/>
                      </a:cubicBezTo>
                      <a:cubicBezTo>
                        <a:pt x="6490" y="5936"/>
                        <a:pt x="8427" y="4577"/>
                        <a:pt x="10752" y="4577"/>
                      </a:cubicBezTo>
                      <a:cubicBezTo>
                        <a:pt x="13076" y="4577"/>
                        <a:pt x="15013" y="5936"/>
                        <a:pt x="15013" y="7653"/>
                      </a:cubicBezTo>
                      <a:cubicBezTo>
                        <a:pt x="15013" y="9298"/>
                        <a:pt x="13076" y="10657"/>
                        <a:pt x="10752" y="1065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>
                  <a:miter lim="400000"/>
                </a:ln>
                <a:effectLst>
                  <a:outerShdw blurRad="12700" dist="38100" dir="5400000" rotWithShape="0">
                    <a:srgbClr val="000000">
                      <a:alpha val="10000"/>
                    </a:srgbClr>
                  </a:outerShdw>
                </a:effectLst>
              </p:spPr>
              <p:txBody>
                <a:bodyPr lIns="0" tIns="0" rIns="0" bIns="0"/>
                <a:lstStyle/>
                <a:p>
                  <a:pPr lvl="0">
                    <a:defRPr sz="1300">
                      <a:latin typeface="Roboto condensed"/>
                      <a:ea typeface="Roboto condensed"/>
                      <a:cs typeface="Roboto condensed"/>
                      <a:sym typeface="Roboto condensed"/>
                    </a:defRPr>
                  </a:pPr>
                  <a:endParaRPr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Shape 214"/>
                <p:cNvSpPr/>
                <p:nvPr/>
              </p:nvSpPr>
              <p:spPr>
                <a:xfrm>
                  <a:off x="9045851" y="4959535"/>
                  <a:ext cx="239192" cy="29668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48" y="0"/>
                      </a:moveTo>
                      <a:cubicBezTo>
                        <a:pt x="4843" y="0"/>
                        <a:pt x="0" y="3576"/>
                        <a:pt x="0" y="8011"/>
                      </a:cubicBezTo>
                      <a:cubicBezTo>
                        <a:pt x="0" y="13804"/>
                        <a:pt x="10170" y="21600"/>
                        <a:pt x="11139" y="21600"/>
                      </a:cubicBezTo>
                      <a:cubicBezTo>
                        <a:pt x="12011" y="21600"/>
                        <a:pt x="21600" y="13160"/>
                        <a:pt x="21600" y="8011"/>
                      </a:cubicBezTo>
                      <a:cubicBezTo>
                        <a:pt x="21600" y="3576"/>
                        <a:pt x="16757" y="0"/>
                        <a:pt x="10848" y="0"/>
                      </a:cubicBezTo>
                      <a:close/>
                      <a:moveTo>
                        <a:pt x="10752" y="10657"/>
                      </a:moveTo>
                      <a:cubicBezTo>
                        <a:pt x="8427" y="10657"/>
                        <a:pt x="6490" y="9298"/>
                        <a:pt x="6490" y="7653"/>
                      </a:cubicBezTo>
                      <a:cubicBezTo>
                        <a:pt x="6490" y="5936"/>
                        <a:pt x="8427" y="4577"/>
                        <a:pt x="10752" y="4577"/>
                      </a:cubicBezTo>
                      <a:cubicBezTo>
                        <a:pt x="13076" y="4577"/>
                        <a:pt x="15013" y="5936"/>
                        <a:pt x="15013" y="7653"/>
                      </a:cubicBezTo>
                      <a:cubicBezTo>
                        <a:pt x="15013" y="9298"/>
                        <a:pt x="13076" y="10657"/>
                        <a:pt x="10752" y="10657"/>
                      </a:cubicBezTo>
                      <a:close/>
                    </a:path>
                  </a:pathLst>
                </a:custGeom>
                <a:solidFill>
                  <a:srgbClr val="FF4B41"/>
                </a:solidFill>
                <a:ln w="12700">
                  <a:miter lim="400000"/>
                </a:ln>
                <a:effectLst>
                  <a:outerShdw blurRad="12700" dist="38100" dir="5400000" rotWithShape="0">
                    <a:srgbClr val="000000">
                      <a:alpha val="10000"/>
                    </a:srgbClr>
                  </a:outerShdw>
                </a:effectLst>
              </p:spPr>
              <p:txBody>
                <a:bodyPr lIns="0" tIns="0" rIns="0" bIns="0"/>
                <a:lstStyle/>
                <a:p>
                  <a:pPr lvl="0">
                    <a:defRPr sz="1300">
                      <a:latin typeface="Roboto condensed"/>
                      <a:ea typeface="Roboto condensed"/>
                      <a:cs typeface="Roboto condensed"/>
                      <a:sym typeface="Roboto condensed"/>
                    </a:defRPr>
                  </a:pPr>
                  <a:endParaRPr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8541720" y="4820154"/>
                <a:ext cx="3117432" cy="1313246"/>
                <a:chOff x="9451218" y="4945773"/>
                <a:chExt cx="2081498" cy="1313246"/>
              </a:xfrm>
            </p:grpSpPr>
            <p:sp>
              <p:nvSpPr>
                <p:cNvPr id="135" name="TextBox 134"/>
                <p:cNvSpPr txBox="1"/>
                <p:nvPr/>
              </p:nvSpPr>
              <p:spPr>
                <a:xfrm>
                  <a:off x="9451218" y="5250182"/>
                  <a:ext cx="207053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dirty="0">
                      <a:solidFill>
                        <a:schemeClr val="accent5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Транспорт газа</a:t>
                  </a:r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9459354" y="5576130"/>
                  <a:ext cx="207053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ПХГ</a:t>
                  </a:r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9451218" y="5920465"/>
                  <a:ext cx="207053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dirty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Газораспределительные сети</a:t>
                  </a:r>
                </a:p>
              </p:txBody>
            </p:sp>
            <p:sp>
              <p:nvSpPr>
                <p:cNvPr id="138" name="TextBox 137"/>
                <p:cNvSpPr txBox="1"/>
                <p:nvPr/>
              </p:nvSpPr>
              <p:spPr>
                <a:xfrm>
                  <a:off x="9462178" y="4945773"/>
                  <a:ext cx="207053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Добыча</a:t>
                  </a:r>
                </a:p>
              </p:txBody>
            </p:sp>
          </p:grpSp>
        </p:grpSp>
      </p:grpSp>
      <p:sp>
        <p:nvSpPr>
          <p:cNvPr id="15" name="TextBox 14"/>
          <p:cNvSpPr txBox="1"/>
          <p:nvPr/>
        </p:nvSpPr>
        <p:spPr>
          <a:xfrm>
            <a:off x="4590786" y="1367656"/>
            <a:ext cx="7185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География поставок оборудования расширяется с каждым годом</a:t>
            </a:r>
          </a:p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на сегодняшний день охватывает территорию </a:t>
            </a:r>
          </a:p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России 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Калинграда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 Камчатки, </a:t>
            </a:r>
          </a:p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также страны СНГ (Республики </a:t>
            </a:r>
          </a:p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Беларусь,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Кыргызстан)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0126021" y="3132105"/>
            <a:ext cx="139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ГТ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Томск (Камчатка)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9713132" y="4463099"/>
            <a:ext cx="139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ГТ </a:t>
            </a:r>
            <a:r>
              <a:rPr lang="ru-RU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Томск (Хабаровск)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Shape 217"/>
          <p:cNvSpPr/>
          <p:nvPr/>
        </p:nvSpPr>
        <p:spPr>
          <a:xfrm>
            <a:off x="9674840" y="4217386"/>
            <a:ext cx="239192" cy="2966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48" y="0"/>
                </a:moveTo>
                <a:cubicBezTo>
                  <a:pt x="4843" y="0"/>
                  <a:pt x="0" y="3576"/>
                  <a:pt x="0" y="8011"/>
                </a:cubicBezTo>
                <a:cubicBezTo>
                  <a:pt x="0" y="13804"/>
                  <a:pt x="10170" y="21600"/>
                  <a:pt x="11139" y="21600"/>
                </a:cubicBezTo>
                <a:cubicBezTo>
                  <a:pt x="12011" y="21600"/>
                  <a:pt x="21600" y="13160"/>
                  <a:pt x="21600" y="8011"/>
                </a:cubicBezTo>
                <a:cubicBezTo>
                  <a:pt x="21600" y="3576"/>
                  <a:pt x="16757" y="0"/>
                  <a:pt x="10848" y="0"/>
                </a:cubicBezTo>
                <a:close/>
                <a:moveTo>
                  <a:pt x="10752" y="10657"/>
                </a:moveTo>
                <a:cubicBezTo>
                  <a:pt x="8427" y="10657"/>
                  <a:pt x="6490" y="9298"/>
                  <a:pt x="6490" y="7653"/>
                </a:cubicBezTo>
                <a:cubicBezTo>
                  <a:pt x="6490" y="5936"/>
                  <a:pt x="8427" y="4577"/>
                  <a:pt x="10752" y="4577"/>
                </a:cubicBezTo>
                <a:cubicBezTo>
                  <a:pt x="13076" y="4577"/>
                  <a:pt x="15013" y="5936"/>
                  <a:pt x="15013" y="7653"/>
                </a:cubicBezTo>
                <a:cubicBezTo>
                  <a:pt x="15013" y="9298"/>
                  <a:pt x="13076" y="10657"/>
                  <a:pt x="10752" y="10657"/>
                </a:cubicBezTo>
                <a:close/>
              </a:path>
            </a:pathLst>
          </a:custGeom>
          <a:solidFill>
            <a:srgbClr val="0F6FC6"/>
          </a:solidFill>
          <a:ln w="12700">
            <a:miter lim="400000"/>
          </a:ln>
          <a:effectLst>
            <a:outerShdw blurRad="12700" dist="38100" dir="5400000" rotWithShape="0">
              <a:srgbClr val="000000">
                <a:alpha val="10000"/>
              </a:srgbClr>
            </a:outerShdw>
          </a:effectLst>
        </p:spPr>
        <p:txBody>
          <a:bodyPr lIns="0" tIns="0" rIns="0" bIns="0"/>
          <a:lstStyle/>
          <a:p>
            <a:pPr lvl="0">
              <a:defRPr sz="1300">
                <a:latin typeface="Roboto condensed"/>
                <a:ea typeface="Roboto condensed"/>
                <a:cs typeface="Roboto condensed"/>
                <a:sym typeface="Roboto condensed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Shape 217"/>
          <p:cNvSpPr/>
          <p:nvPr/>
        </p:nvSpPr>
        <p:spPr>
          <a:xfrm>
            <a:off x="10458200" y="2911912"/>
            <a:ext cx="239192" cy="2966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48" y="0"/>
                </a:moveTo>
                <a:cubicBezTo>
                  <a:pt x="4843" y="0"/>
                  <a:pt x="0" y="3576"/>
                  <a:pt x="0" y="8011"/>
                </a:cubicBezTo>
                <a:cubicBezTo>
                  <a:pt x="0" y="13804"/>
                  <a:pt x="10170" y="21600"/>
                  <a:pt x="11139" y="21600"/>
                </a:cubicBezTo>
                <a:cubicBezTo>
                  <a:pt x="12011" y="21600"/>
                  <a:pt x="21600" y="13160"/>
                  <a:pt x="21600" y="8011"/>
                </a:cubicBezTo>
                <a:cubicBezTo>
                  <a:pt x="21600" y="3576"/>
                  <a:pt x="16757" y="0"/>
                  <a:pt x="10848" y="0"/>
                </a:cubicBezTo>
                <a:close/>
                <a:moveTo>
                  <a:pt x="10752" y="10657"/>
                </a:moveTo>
                <a:cubicBezTo>
                  <a:pt x="8427" y="10657"/>
                  <a:pt x="6490" y="9298"/>
                  <a:pt x="6490" y="7653"/>
                </a:cubicBezTo>
                <a:cubicBezTo>
                  <a:pt x="6490" y="5936"/>
                  <a:pt x="8427" y="4577"/>
                  <a:pt x="10752" y="4577"/>
                </a:cubicBezTo>
                <a:cubicBezTo>
                  <a:pt x="13076" y="4577"/>
                  <a:pt x="15013" y="5936"/>
                  <a:pt x="15013" y="7653"/>
                </a:cubicBezTo>
                <a:cubicBezTo>
                  <a:pt x="15013" y="9298"/>
                  <a:pt x="13076" y="10657"/>
                  <a:pt x="10752" y="10657"/>
                </a:cubicBezTo>
                <a:close/>
              </a:path>
            </a:pathLst>
          </a:custGeom>
          <a:solidFill>
            <a:srgbClr val="0F6FC6"/>
          </a:solidFill>
          <a:ln w="12700">
            <a:miter lim="400000"/>
          </a:ln>
          <a:effectLst>
            <a:outerShdw blurRad="12700" dist="38100" dir="5400000" rotWithShape="0">
              <a:srgbClr val="000000">
                <a:alpha val="10000"/>
              </a:srgbClr>
            </a:outerShdw>
          </a:effectLst>
        </p:spPr>
        <p:txBody>
          <a:bodyPr lIns="0" tIns="0" rIns="0" bIns="0"/>
          <a:lstStyle/>
          <a:p>
            <a:pPr lvl="0">
              <a:defRPr sz="1300">
                <a:latin typeface="Roboto condensed"/>
                <a:ea typeface="Roboto condensed"/>
                <a:cs typeface="Roboto condensed"/>
                <a:sym typeface="Roboto condensed"/>
              </a:defRPr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9" name="Группа 138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140" name="Группа 139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148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9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141" name="Группа 140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142" name="Прямоугольник 141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6611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9169" y="862714"/>
            <a:ext cx="113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Современное оборудование ЭХЗ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1748" y="1308314"/>
            <a:ext cx="118047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Современное оборудование ЭХЗ на данный момент представляет собой сложные интеллектуальные устройства на базе радиоэлектронной аппаратуры (РЭА) на основе печатных узлов (ПУ), которые обладают далеко не простой конструкцией с точки зрения ее реализации и миниатюрности применимых компонентов.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90072" y="5495995"/>
            <a:ext cx="2837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Силовая плата модуля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НГК-БП-Евро-1,0(48)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73408620"/>
              </p:ext>
            </p:extLst>
          </p:nvPr>
        </p:nvGraphicFramePr>
        <p:xfrm>
          <a:off x="221748" y="2677243"/>
          <a:ext cx="7768324" cy="3412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2346129" y="4035867"/>
            <a:ext cx="2177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смешанный монтаж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42502" y="3059848"/>
            <a:ext cx="3006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7%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выводной монтаж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254686" y="5248052"/>
            <a:ext cx="2965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18% только поверхностный монтаж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4416" y="2382563"/>
            <a:ext cx="4385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типов монтажа электронных компонентов: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558" y="2520560"/>
            <a:ext cx="5545705" cy="3294149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9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0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011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9169" y="862714"/>
            <a:ext cx="113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перевооружение производства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9169" y="1318905"/>
            <a:ext cx="630463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реализации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планов технического перевооружения необходима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соответствующая подготовка предприятия, требуется глубокий реинжиниринг производства, наличие специфического оборудования.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автоматизации и цифровой трансформации производственных процессов продиктована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растущими объемами производства, потребностью постоянного улучшения и модернизации линейки выпускаемого оборудования при обеспечении растущих требований к качеству и надежности выпускаемой продукции.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Внедрение цифровых технологий позволяет обеспечить массовое производство изделий с уникальными характеристиками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7"/>
          <a:stretch/>
        </p:blipFill>
        <p:spPr>
          <a:xfrm>
            <a:off x="6448059" y="1817528"/>
            <a:ext cx="5362127" cy="3522223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29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6843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8059420" y="2061963"/>
            <a:ext cx="3525158" cy="1537726"/>
          </a:xfrm>
          <a:prstGeom prst="rect">
            <a:avLst/>
          </a:prstGeom>
          <a:noFill/>
          <a:ln w="254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214154" y="2030923"/>
            <a:ext cx="5613501" cy="1725706"/>
          </a:xfrm>
          <a:prstGeom prst="rect">
            <a:avLst/>
          </a:prstGeom>
          <a:noFill/>
          <a:ln w="254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6" name="Стрелка вправо 5"/>
          <p:cNvSpPr/>
          <p:nvPr/>
        </p:nvSpPr>
        <p:spPr>
          <a:xfrm rot="21587803">
            <a:off x="1895237" y="2205239"/>
            <a:ext cx="344702" cy="732913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олилиния 8"/>
          <p:cNvSpPr/>
          <p:nvPr/>
        </p:nvSpPr>
        <p:spPr>
          <a:xfrm>
            <a:off x="322174" y="3421265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Входной контроль</a:t>
            </a:r>
          </a:p>
        </p:txBody>
      </p:sp>
      <p:sp>
        <p:nvSpPr>
          <p:cNvPr id="11" name="Стрелка вправо 10"/>
          <p:cNvSpPr/>
          <p:nvPr/>
        </p:nvSpPr>
        <p:spPr>
          <a:xfrm rot="21597539">
            <a:off x="3832285" y="2156306"/>
            <a:ext cx="338069" cy="836234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"/>
              <a:satOff val="-4361"/>
              <a:lumOff val="16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олилиния 13"/>
          <p:cNvSpPr/>
          <p:nvPr/>
        </p:nvSpPr>
        <p:spPr>
          <a:xfrm>
            <a:off x="2262130" y="2120707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866308"/>
              <a:satOff val="-3997"/>
              <a:lumOff val="1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паяльной пасты</a:t>
            </a:r>
          </a:p>
        </p:txBody>
      </p:sp>
      <p:sp>
        <p:nvSpPr>
          <p:cNvPr id="15" name="Стрелка вправо 14"/>
          <p:cNvSpPr/>
          <p:nvPr/>
        </p:nvSpPr>
        <p:spPr>
          <a:xfrm rot="21587767">
            <a:off x="5771768" y="2144736"/>
            <a:ext cx="334834" cy="819838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1890126"/>
              <a:satOff val="-8721"/>
              <a:lumOff val="32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олилиния 15"/>
          <p:cNvSpPr/>
          <p:nvPr/>
        </p:nvSpPr>
        <p:spPr>
          <a:xfrm>
            <a:off x="4211746" y="2117105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1732615"/>
              <a:satOff val="-7995"/>
              <a:lumOff val="29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Нанесение паяльной пасты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7706474" y="2127176"/>
            <a:ext cx="340281" cy="805135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2835189"/>
              <a:satOff val="-13082"/>
              <a:lumOff val="48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Полилиния 17"/>
          <p:cNvSpPr/>
          <p:nvPr/>
        </p:nvSpPr>
        <p:spPr>
          <a:xfrm>
            <a:off x="6139495" y="2108045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2598923"/>
              <a:satOff val="-11992"/>
              <a:lumOff val="4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Контроль нанесения паяльной пасты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9641862" y="2123158"/>
            <a:ext cx="352653" cy="834313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3780252"/>
              <a:satOff val="-17443"/>
              <a:lumOff val="64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Полилиния 21"/>
          <p:cNvSpPr/>
          <p:nvPr/>
        </p:nvSpPr>
        <p:spPr>
          <a:xfrm>
            <a:off x="8087378" y="2108045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3465231"/>
              <a:satOff val="-15989"/>
              <a:lumOff val="58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Установка компонентов</a:t>
            </a:r>
          </a:p>
        </p:txBody>
      </p:sp>
      <p:sp>
        <p:nvSpPr>
          <p:cNvPr id="24" name="Стрелка вправо 23"/>
          <p:cNvSpPr/>
          <p:nvPr/>
        </p:nvSpPr>
        <p:spPr>
          <a:xfrm rot="5390619">
            <a:off x="10486073" y="2901995"/>
            <a:ext cx="584406" cy="858642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4725315"/>
              <a:satOff val="-21804"/>
              <a:lumOff val="8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Полилиния 28"/>
          <p:cNvSpPr/>
          <p:nvPr/>
        </p:nvSpPr>
        <p:spPr>
          <a:xfrm>
            <a:off x="10022028" y="2108045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4331538"/>
              <a:satOff val="-19987"/>
              <a:lumOff val="7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Контроль качества установки компонентов</a:t>
            </a:r>
          </a:p>
        </p:txBody>
      </p:sp>
      <p:sp>
        <p:nvSpPr>
          <p:cNvPr id="32" name="Стрелка вправо 31"/>
          <p:cNvSpPr/>
          <p:nvPr/>
        </p:nvSpPr>
        <p:spPr>
          <a:xfrm rot="5406026">
            <a:off x="10455013" y="4473406"/>
            <a:ext cx="634318" cy="846822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5670378"/>
              <a:satOff val="-26164"/>
              <a:lumOff val="96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Полилиния 32"/>
          <p:cNvSpPr/>
          <p:nvPr/>
        </p:nvSpPr>
        <p:spPr>
          <a:xfrm>
            <a:off x="10028420" y="3643559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7" tIns="75777" rIns="75777" bIns="75777" numCol="1" spcCol="1270" anchor="ctr" anchorCtr="0">
            <a:noAutofit/>
          </a:bodyPr>
          <a:lstStyle/>
          <a:p>
            <a:pPr lvl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kern="1200" dirty="0">
                <a:latin typeface="Arial" panose="020B0604020202020204" pitchFamily="34" charset="0"/>
                <a:cs typeface="Arial" panose="020B0604020202020204" pitchFamily="34" charset="0"/>
              </a:rPr>
              <a:t>Пайка конвекционным оплавлением припоя</a:t>
            </a:r>
          </a:p>
        </p:txBody>
      </p:sp>
      <p:sp>
        <p:nvSpPr>
          <p:cNvPr id="34" name="Стрелка вправо 33"/>
          <p:cNvSpPr/>
          <p:nvPr/>
        </p:nvSpPr>
        <p:spPr>
          <a:xfrm rot="10773414">
            <a:off x="9605384" y="5268675"/>
            <a:ext cx="357790" cy="855249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6615440"/>
              <a:satOff val="-30525"/>
              <a:lumOff val="112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Полилиния 34"/>
          <p:cNvSpPr/>
          <p:nvPr/>
        </p:nvSpPr>
        <p:spPr>
          <a:xfrm>
            <a:off x="10025627" y="5241257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6064154"/>
              <a:satOff val="-27981"/>
              <a:lumOff val="103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Контроль качества пайки</a:t>
            </a:r>
          </a:p>
        </p:txBody>
      </p:sp>
      <p:sp>
        <p:nvSpPr>
          <p:cNvPr id="36" name="Стрелка вправо 35"/>
          <p:cNvSpPr/>
          <p:nvPr/>
        </p:nvSpPr>
        <p:spPr>
          <a:xfrm rot="10802685">
            <a:off x="7648288" y="5302199"/>
            <a:ext cx="396165" cy="827640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7560504"/>
              <a:satOff val="-34886"/>
              <a:lumOff val="128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Полилиния 37"/>
          <p:cNvSpPr/>
          <p:nvPr/>
        </p:nvSpPr>
        <p:spPr>
          <a:xfrm>
            <a:off x="8089170" y="5260650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6930461"/>
              <a:satOff val="-31979"/>
              <a:lumOff val="117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Пайка штыревых компонентов</a:t>
            </a:r>
          </a:p>
        </p:txBody>
      </p:sp>
      <p:sp>
        <p:nvSpPr>
          <p:cNvPr id="39" name="Стрелка вправо 38"/>
          <p:cNvSpPr/>
          <p:nvPr/>
        </p:nvSpPr>
        <p:spPr>
          <a:xfrm rot="10791057">
            <a:off x="5723760" y="5311048"/>
            <a:ext cx="353286" cy="835974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8505566"/>
              <a:satOff val="-39247"/>
              <a:lumOff val="144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Полилиния 39"/>
          <p:cNvSpPr/>
          <p:nvPr/>
        </p:nvSpPr>
        <p:spPr>
          <a:xfrm>
            <a:off x="6129025" y="5263535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7796769"/>
              <a:satOff val="-35976"/>
              <a:lumOff val="13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Отмывка печатных узлов</a:t>
            </a:r>
          </a:p>
        </p:txBody>
      </p:sp>
      <p:sp>
        <p:nvSpPr>
          <p:cNvPr id="42" name="Стрелка вправо 41"/>
          <p:cNvSpPr/>
          <p:nvPr/>
        </p:nvSpPr>
        <p:spPr>
          <a:xfrm rot="10776120">
            <a:off x="3773554" y="5302456"/>
            <a:ext cx="367575" cy="857312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450630"/>
              <a:satOff val="-43607"/>
              <a:lumOff val="160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Полилиния 43"/>
          <p:cNvSpPr/>
          <p:nvPr/>
        </p:nvSpPr>
        <p:spPr>
          <a:xfrm>
            <a:off x="4178573" y="5273026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8663077"/>
              <a:satOff val="-39973"/>
              <a:lumOff val="1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Визуальный контроль</a:t>
            </a:r>
          </a:p>
        </p:txBody>
      </p:sp>
      <p:sp>
        <p:nvSpPr>
          <p:cNvPr id="45" name="Стрелка вправо 44"/>
          <p:cNvSpPr/>
          <p:nvPr/>
        </p:nvSpPr>
        <p:spPr>
          <a:xfrm rot="10800000">
            <a:off x="1830981" y="5302214"/>
            <a:ext cx="373545" cy="883554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6" name="Полилиния 45"/>
          <p:cNvSpPr/>
          <p:nvPr/>
        </p:nvSpPr>
        <p:spPr>
          <a:xfrm>
            <a:off x="2256156" y="5290796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9529384"/>
              <a:satOff val="-43971"/>
              <a:lumOff val="161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Нанесение защитных покрытий</a:t>
            </a:r>
          </a:p>
        </p:txBody>
      </p:sp>
      <p:sp>
        <p:nvSpPr>
          <p:cNvPr id="47" name="Полилиния 46"/>
          <p:cNvSpPr/>
          <p:nvPr/>
        </p:nvSpPr>
        <p:spPr>
          <a:xfrm>
            <a:off x="306242" y="5290796"/>
            <a:ext cx="1493580" cy="896148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Контроль качества готовой продукции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169" y="1376883"/>
            <a:ext cx="11640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Комплексное решение для эффективного производства печатных узлов с повышенными требованиями к надежности и качеству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9169" y="862714"/>
            <a:ext cx="113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Автоматизация производственных процессов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05" b="97436" l="5528" r="96985">
                        <a14:foregroundMark x1="33166" y1="7692" x2="69849" y2="31410"/>
                        <a14:foregroundMark x1="69347" y1="31410" x2="87940" y2="62179"/>
                        <a14:foregroundMark x1="73869" y1="94231" x2="88945" y2="94872"/>
                        <a14:backgroundMark x1="34673" y1="6410" x2="44221" y2="10897"/>
                        <a14:backgroundMark x1="45226" y1="10897" x2="69347" y2="28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724" y="3928785"/>
            <a:ext cx="620346" cy="4860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02" l="0" r="99780">
                        <a14:foregroundMark x1="65495" y1="54582" x2="84176" y2="54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5278" y="2683140"/>
            <a:ext cx="1681116" cy="92738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41" b="89510" l="0" r="9952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74099" y="4182906"/>
            <a:ext cx="1380741" cy="92915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581" l="2804" r="9766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15928" y="5159688"/>
            <a:ext cx="986658" cy="114341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66" b="98851" l="5488" r="9817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2169" y="4038427"/>
            <a:ext cx="975452" cy="1552395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35529" y="4368592"/>
            <a:ext cx="1722622" cy="122985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05" b="97436" l="5528" r="96985">
                        <a14:foregroundMark x1="33166" y1="7692" x2="69849" y2="31410"/>
                        <a14:foregroundMark x1="69347" y1="31410" x2="87940" y2="62179"/>
                        <a14:foregroundMark x1="73869" y1="94231" x2="88945" y2="94872"/>
                        <a14:backgroundMark x1="34673" y1="6410" x2="44221" y2="10897"/>
                        <a14:backgroundMark x1="45226" y1="10897" x2="69347" y2="28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82" y="5765630"/>
            <a:ext cx="620346" cy="48600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05" b="97436" l="5528" r="96985">
                        <a14:foregroundMark x1="33166" y1="7692" x2="69849" y2="31410"/>
                        <a14:foregroundMark x1="69347" y1="31410" x2="87940" y2="62179"/>
                        <a14:foregroundMark x1="73869" y1="94231" x2="88945" y2="94872"/>
                        <a14:backgroundMark x1="34673" y1="6410" x2="44221" y2="10897"/>
                        <a14:backgroundMark x1="45226" y1="10897" x2="69347" y2="28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57" y="5793445"/>
            <a:ext cx="620346" cy="48600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89384" l="0" r="100000">
                        <a14:foregroundMark x1="9016" y1="14384" x2="27459" y2="11986"/>
                        <a14:foregroundMark x1="27049" y1="11644" x2="61475" y2="11986"/>
                        <a14:backgroundMark x1="3689" y1="17123" x2="8197" y2="13014"/>
                        <a14:backgroundMark x1="8607" y1="13014" x2="29508" y2="10274"/>
                        <a14:backgroundMark x1="29508" y1="10274" x2="61066" y2="99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1296" y="2627226"/>
            <a:ext cx="1011913" cy="1210978"/>
          </a:xfrm>
          <a:prstGeom prst="rect">
            <a:avLst/>
          </a:prstGeom>
        </p:spPr>
      </p:pic>
      <p:sp>
        <p:nvSpPr>
          <p:cNvPr id="58" name="Полилиния 57"/>
          <p:cNvSpPr/>
          <p:nvPr/>
        </p:nvSpPr>
        <p:spPr>
          <a:xfrm>
            <a:off x="354389" y="2117105"/>
            <a:ext cx="1515887" cy="907230"/>
          </a:xfrm>
          <a:custGeom>
            <a:avLst/>
            <a:gdLst>
              <a:gd name="connsiteX0" fmla="*/ 0 w 1493580"/>
              <a:gd name="connsiteY0" fmla="*/ 89615 h 896148"/>
              <a:gd name="connsiteX1" fmla="*/ 89615 w 1493580"/>
              <a:gd name="connsiteY1" fmla="*/ 0 h 896148"/>
              <a:gd name="connsiteX2" fmla="*/ 1403965 w 1493580"/>
              <a:gd name="connsiteY2" fmla="*/ 0 h 896148"/>
              <a:gd name="connsiteX3" fmla="*/ 1493580 w 1493580"/>
              <a:gd name="connsiteY3" fmla="*/ 89615 h 896148"/>
              <a:gd name="connsiteX4" fmla="*/ 1493580 w 1493580"/>
              <a:gd name="connsiteY4" fmla="*/ 806533 h 896148"/>
              <a:gd name="connsiteX5" fmla="*/ 1403965 w 1493580"/>
              <a:gd name="connsiteY5" fmla="*/ 896148 h 896148"/>
              <a:gd name="connsiteX6" fmla="*/ 89615 w 1493580"/>
              <a:gd name="connsiteY6" fmla="*/ 896148 h 896148"/>
              <a:gd name="connsiteX7" fmla="*/ 0 w 1493580"/>
              <a:gd name="connsiteY7" fmla="*/ 806533 h 896148"/>
              <a:gd name="connsiteX8" fmla="*/ 0 w 1493580"/>
              <a:gd name="connsiteY8" fmla="*/ 89615 h 89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3580" h="896148">
                <a:moveTo>
                  <a:pt x="0" y="89615"/>
                </a:moveTo>
                <a:cubicBezTo>
                  <a:pt x="0" y="40122"/>
                  <a:pt x="40122" y="0"/>
                  <a:pt x="89615" y="0"/>
                </a:cubicBezTo>
                <a:lnTo>
                  <a:pt x="1403965" y="0"/>
                </a:lnTo>
                <a:cubicBezTo>
                  <a:pt x="1453458" y="0"/>
                  <a:pt x="1493580" y="40122"/>
                  <a:pt x="1493580" y="89615"/>
                </a:cubicBezTo>
                <a:lnTo>
                  <a:pt x="1493580" y="806533"/>
                </a:lnTo>
                <a:cubicBezTo>
                  <a:pt x="1493580" y="856026"/>
                  <a:pt x="1453458" y="896148"/>
                  <a:pt x="1403965" y="896148"/>
                </a:cubicBezTo>
                <a:lnTo>
                  <a:pt x="89615" y="896148"/>
                </a:lnTo>
                <a:cubicBezTo>
                  <a:pt x="40122" y="896148"/>
                  <a:pt x="0" y="856026"/>
                  <a:pt x="0" y="806533"/>
                </a:cubicBezTo>
                <a:lnTo>
                  <a:pt x="0" y="8961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866308"/>
              <a:satOff val="-3997"/>
              <a:lumOff val="1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207" tIns="87207" rIns="87207" bIns="87207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>
                <a:latin typeface="Arial" panose="020B0604020202020204" pitchFamily="34" charset="0"/>
                <a:cs typeface="Arial" panose="020B0604020202020204" pitchFamily="34" charset="0"/>
              </a:rPr>
              <a:t>Автомат. хранение и -учет компонентов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879971" y="2782247"/>
            <a:ext cx="377985" cy="8839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39" b="98892" l="7198" r="96144">
                        <a14:foregroundMark x1="21594" y1="27709" x2="23650" y2="28695"/>
                        <a14:foregroundMark x1="25964" y1="59236" x2="24936" y2="844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6017" y="2477048"/>
            <a:ext cx="519954" cy="1085353"/>
          </a:xfrm>
          <a:prstGeom prst="rect">
            <a:avLst/>
          </a:prstGeom>
        </p:spPr>
      </p:pic>
      <p:grpSp>
        <p:nvGrpSpPr>
          <p:cNvPr id="61" name="Группа 60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66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7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63" name="Группа 62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64" name="Прямоугольник 63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071799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50583" y="2579541"/>
            <a:ext cx="655865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Автоматические системы монтажа компонентов Mycronic серии MY200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Новые и по-настоящему передовые технологии, которые предоставляют возможность повысить производительность, точность и коэффициент использования производственной линии.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Скорость монтажа до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000 комп./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 машины созданы по принципу «все-в-одной»: работают со всеми типами компонентов и печатных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плат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9169" y="2579541"/>
            <a:ext cx="50681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Каплеструйный принтер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onic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MY600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Высокая точность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и повторяемость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нанесения (от 80 мкм)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Высокая скорость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нанесения (до 500 точек/с)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Полностью программное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управление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Оптимальное кол-во пасты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для каждого компонента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Высокая гибкость и кратчайшее время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переналадки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169" y="1611587"/>
            <a:ext cx="75604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операции линии </a:t>
            </a:r>
            <a:r>
              <a:rPr lang="en-US" sz="16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SMD</a:t>
            </a:r>
            <a:r>
              <a:rPr lang="ru-RU" sz="16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-монтажа объединены в один процесс посредством конвейерной линии. </a:t>
            </a:r>
            <a:endParaRPr lang="ru-RU" altLang="ru-RU" sz="1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9620" y="948292"/>
            <a:ext cx="4219620" cy="15389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6220" r="9570" b="8950"/>
          <a:stretch/>
        </p:blipFill>
        <p:spPr>
          <a:xfrm>
            <a:off x="3258111" y="2976763"/>
            <a:ext cx="1713575" cy="23281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l="4902" t="18094" r="3939" b="8751"/>
          <a:stretch/>
        </p:blipFill>
        <p:spPr>
          <a:xfrm>
            <a:off x="7059572" y="4142300"/>
            <a:ext cx="3491006" cy="149997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29169" y="862714"/>
            <a:ext cx="113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Эффективные решения для производства: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9169" y="1216805"/>
            <a:ext cx="4742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 автоматический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SMD-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монтаж. 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6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00252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25" y="904064"/>
            <a:ext cx="11024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Применяемое оборудование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1826" y="1483940"/>
            <a:ext cx="409681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Печь конвекционной пайки HELLER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Применяется для оплавления паяльной пасты на печатных платах 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Работает по свинцовой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бессвинцовой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зон нагрева создают максимально плавный рост температурного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профиля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Встраиваемое программное обеспечение для отслеживания условий производства и получаемого качества продукции (коэффициент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Cpk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печи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766" t="8415" r="4594" b="10891"/>
          <a:stretch/>
        </p:blipFill>
        <p:spPr>
          <a:xfrm>
            <a:off x="579798" y="1987425"/>
            <a:ext cx="3229410" cy="1066807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4490820" y="1478741"/>
            <a:ext cx="3914478" cy="4955203"/>
            <a:chOff x="8117840" y="1478741"/>
            <a:chExt cx="3914478" cy="495520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117840" y="1478741"/>
              <a:ext cx="3914478" cy="49552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Система АОИ S3088 </a:t>
              </a:r>
              <a:r>
                <a:rPr lang="ru-RU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Ultra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Blue</a:t>
              </a:r>
              <a:endParaRPr 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Система предназначена для надежного, экономически эффективного обнаружения дефектов и быстрой отладки технологического процесса.</a:t>
              </a:r>
            </a:p>
            <a:p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3D-инспекция качества сборки печатных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узлов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45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Мп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— общее разрешение всех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камер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Инспекция компонентов с использованием четырех угловых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камер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Скорость инспекции до 50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см</a:t>
              </a:r>
              <a:r>
                <a:rPr lang="ru-RU" baseline="30000" dirty="0"/>
                <a:t>2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/с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116" b="92835" l="24670" r="76872">
                          <a14:foregroundMark x1="25991" y1="19817" x2="39978" y2="18598"/>
                        </a14:backgroundRemoval>
                      </a14:imgEffect>
                    </a14:imgLayer>
                  </a14:imgProps>
                </a:ext>
              </a:extLst>
            </a:blip>
            <a:srcRect l="24200" t="4110" r="25144" b="7483"/>
            <a:stretch/>
          </p:blipFill>
          <p:spPr>
            <a:xfrm>
              <a:off x="9342381" y="1837689"/>
              <a:ext cx="1614669" cy="2035887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8597084" y="1478741"/>
            <a:ext cx="3594916" cy="5192594"/>
            <a:chOff x="4582923" y="1478741"/>
            <a:chExt cx="3594916" cy="519259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39" b="98892" l="7198" r="96144">
                          <a14:foregroundMark x1="21594" y1="27709" x2="23650" y2="28695"/>
                          <a14:foregroundMark x1="25964" y1="59236" x2="24936" y2="8448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2432" y="2318255"/>
              <a:ext cx="845342" cy="1764568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4582923" y="1478741"/>
              <a:ext cx="3240118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Автоматизированны</a:t>
              </a:r>
              <a:r>
                <a:rPr lang="ru-RU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й</a:t>
              </a:r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склад </a:t>
              </a:r>
              <a:endPara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хранения компонентов</a:t>
              </a:r>
              <a:r>
                <a:rPr lang="en-US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dirty="0" err="1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Mycronic</a:t>
              </a:r>
              <a:r>
                <a:rPr lang="en-US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SMD TOWER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82923" y="3993679"/>
              <a:ext cx="3594916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Электронный склад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компонентов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регистрирует и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хранит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всю информацию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о количестве и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расходе/пополнении </a:t>
              </a:r>
            </a:p>
            <a:p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компонентов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, времени их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нахождения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вне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склада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Поддержание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атмосферы с относительной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влажностью 5%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Максимальная вместимость</a:t>
              </a: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980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катушек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Обработка запроса</a:t>
              </a: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8-12 сек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36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9453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6E43A5-CE7B-494C-A590-B35B2EFB9CDE}"/>
              </a:ext>
            </a:extLst>
          </p:cNvPr>
          <p:cNvGrpSpPr/>
          <p:nvPr/>
        </p:nvGrpSpPr>
        <p:grpSpPr>
          <a:xfrm>
            <a:off x="0" y="0"/>
            <a:ext cx="12192000" cy="776288"/>
            <a:chOff x="1514475" y="-15875"/>
            <a:chExt cx="9153526" cy="776288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197DFADF-D57B-4CD7-9CD5-ED68F8CA6021}"/>
                </a:ext>
              </a:extLst>
            </p:cNvPr>
            <p:cNvSpPr/>
            <p:nvPr/>
          </p:nvSpPr>
          <p:spPr>
            <a:xfrm>
              <a:off x="2043114" y="-15875"/>
              <a:ext cx="8624887" cy="7762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Pentagon 37">
              <a:extLst>
                <a:ext uri="{FF2B5EF4-FFF2-40B4-BE49-F238E27FC236}">
                  <a16:creationId xmlns:a16="http://schemas.microsoft.com/office/drawing/2014/main" id="{8D14288A-AA4C-4207-92E7-B94BE85E1CF1}"/>
                </a:ext>
              </a:extLst>
            </p:cNvPr>
            <p:cNvSpPr/>
            <p:nvPr/>
          </p:nvSpPr>
          <p:spPr>
            <a:xfrm>
              <a:off x="1514475" y="-9525"/>
              <a:ext cx="2160588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Pentagon 37">
              <a:extLst>
                <a:ext uri="{FF2B5EF4-FFF2-40B4-BE49-F238E27FC236}">
                  <a16:creationId xmlns:a16="http://schemas.microsoft.com/office/drawing/2014/main" id="{B1C3B7B9-49DB-4D9E-9573-1F8B57E0CF92}"/>
                </a:ext>
              </a:extLst>
            </p:cNvPr>
            <p:cNvSpPr/>
            <p:nvPr/>
          </p:nvSpPr>
          <p:spPr>
            <a:xfrm>
              <a:off x="1514476" y="-9525"/>
              <a:ext cx="4691063" cy="76993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Pentagon 37">
              <a:extLst>
                <a:ext uri="{FF2B5EF4-FFF2-40B4-BE49-F238E27FC236}">
                  <a16:creationId xmlns:a16="http://schemas.microsoft.com/office/drawing/2014/main" id="{BF16DD58-74FC-4999-801D-6D0155072815}"/>
                </a:ext>
              </a:extLst>
            </p:cNvPr>
            <p:cNvSpPr/>
            <p:nvPr/>
          </p:nvSpPr>
          <p:spPr>
            <a:xfrm>
              <a:off x="1514476" y="-9525"/>
              <a:ext cx="4568825" cy="769938"/>
            </a:xfrm>
            <a:prstGeom prst="homePlat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Pentagon 37">
              <a:extLst>
                <a:ext uri="{FF2B5EF4-FFF2-40B4-BE49-F238E27FC236}">
                  <a16:creationId xmlns:a16="http://schemas.microsoft.com/office/drawing/2014/main" id="{1347E402-9455-45F6-BECE-417A92652ECC}"/>
                </a:ext>
              </a:extLst>
            </p:cNvPr>
            <p:cNvSpPr/>
            <p:nvPr/>
          </p:nvSpPr>
          <p:spPr>
            <a:xfrm>
              <a:off x="1789114" y="-15875"/>
              <a:ext cx="5170487" cy="776288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Pentagon 38">
              <a:extLst>
                <a:ext uri="{FF2B5EF4-FFF2-40B4-BE49-F238E27FC236}">
                  <a16:creationId xmlns:a16="http://schemas.microsoft.com/office/drawing/2014/main" id="{BC98D0CE-FB68-4A0E-B38B-BF3C7F4F20FE}"/>
                </a:ext>
              </a:extLst>
            </p:cNvPr>
            <p:cNvSpPr/>
            <p:nvPr/>
          </p:nvSpPr>
          <p:spPr>
            <a:xfrm>
              <a:off x="1514475" y="-15875"/>
              <a:ext cx="5302250" cy="776288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0020" tIns="80010" rIns="160020" bIns="80010" anchor="ctr"/>
            <a:lstStyle/>
            <a:p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ОТРАСЛЕВОЕ СОВЕЩАНИЕ РУКОВОДИТЕЛЕЙ ПОДРАЗДЕЛЕНИЙ ЗАЩИТЫ ОТ КОРРОЗИИ ОРГАНИЗАЦИЙ ГРУППЫ ГАЗПРОМ</a:t>
              </a:r>
            </a:p>
          </p:txBody>
        </p:sp>
        <p:pic>
          <p:nvPicPr>
            <p:cNvPr id="5133" name="Picture 2" descr="C:\_temp\graphicriver-5017561-gstudio-next-powerpoint-template\ngk_logo.png">
              <a:extLst>
                <a:ext uri="{FF2B5EF4-FFF2-40B4-BE49-F238E27FC236}">
                  <a16:creationId xmlns:a16="http://schemas.microsoft.com/office/drawing/2014/main" id="{48245256-A129-401D-BA5F-377CEC5B64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9651" y="84139"/>
              <a:ext cx="124829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86302" y="6486669"/>
            <a:ext cx="252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Сочи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27-31.05.2019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169" y="1477467"/>
            <a:ext cx="48740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Полная автоматизация всех этапов и процессов жизненного цикла изделия позволяет добиваться максимального бизнес-эффекта от автоматизации путем оптимального управления данными и процессами.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9169" y="862714"/>
            <a:ext cx="11302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трансформация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5103223" y="1142024"/>
            <a:ext cx="6799484" cy="4619650"/>
            <a:chOff x="4896244" y="1308466"/>
            <a:chExt cx="6799484" cy="4619650"/>
          </a:xfrm>
        </p:grpSpPr>
        <p:graphicFrame>
          <p:nvGraphicFramePr>
            <p:cNvPr id="10" name="Схема 9"/>
            <p:cNvGraphicFramePr/>
            <p:nvPr>
              <p:extLst>
                <p:ext uri="{D42A27DB-BD31-4B8C-83A1-F6EECF244321}">
                  <p14:modId xmlns:p14="http://schemas.microsoft.com/office/powerpoint/2010/main" val="42091279"/>
                </p:ext>
              </p:extLst>
            </p:nvPr>
          </p:nvGraphicFramePr>
          <p:xfrm>
            <a:off x="4896244" y="1308466"/>
            <a:ext cx="6799484" cy="461965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1" name="Шестиугольник 10"/>
            <p:cNvSpPr/>
            <p:nvPr/>
          </p:nvSpPr>
          <p:spPr>
            <a:xfrm>
              <a:off x="7479971" y="2534191"/>
              <a:ext cx="1632030" cy="1261640"/>
            </a:xfrm>
            <a:prstGeom prst="hexagon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Жизненный цикл изделия</a:t>
              </a:r>
            </a:p>
          </p:txBody>
        </p:sp>
      </p:grpSp>
      <p:graphicFrame>
        <p:nvGraphicFramePr>
          <p:cNvPr id="41" name="Схема 40"/>
          <p:cNvGraphicFramePr/>
          <p:nvPr>
            <p:extLst>
              <p:ext uri="{D42A27DB-BD31-4B8C-83A1-F6EECF244321}">
                <p14:modId xmlns:p14="http://schemas.microsoft.com/office/powerpoint/2010/main" val="3014582705"/>
              </p:ext>
            </p:extLst>
          </p:nvPr>
        </p:nvGraphicFramePr>
        <p:xfrm>
          <a:off x="184689" y="5100709"/>
          <a:ext cx="11822622" cy="905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3" name="Группа 22"/>
          <p:cNvGrpSpPr/>
          <p:nvPr/>
        </p:nvGrpSpPr>
        <p:grpSpPr>
          <a:xfrm>
            <a:off x="277353" y="3057364"/>
            <a:ext cx="11729958" cy="3351190"/>
            <a:chOff x="277353" y="2819620"/>
            <a:chExt cx="11729958" cy="335119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769" y="2819620"/>
              <a:ext cx="751280" cy="393816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349" y="3389678"/>
              <a:ext cx="274322" cy="274322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349" y="3811595"/>
              <a:ext cx="274322" cy="274322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349" y="4233512"/>
              <a:ext cx="274322" cy="27432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038" y="5841090"/>
              <a:ext cx="307404" cy="307404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7209" y="5851760"/>
              <a:ext cx="294462" cy="29446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2714" y="5842690"/>
              <a:ext cx="294462" cy="294462"/>
            </a:xfrm>
            <a:prstGeom prst="rect">
              <a:avLst/>
            </a:prstGeom>
          </p:spPr>
        </p:pic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167" y="5842690"/>
              <a:ext cx="292565" cy="292565"/>
            </a:xfrm>
            <a:prstGeom prst="rect">
              <a:avLst/>
            </a:prstGeom>
          </p:spPr>
        </p:pic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53" y="5827172"/>
              <a:ext cx="655556" cy="343638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995" y="5848425"/>
              <a:ext cx="294462" cy="294462"/>
            </a:xfrm>
            <a:prstGeom prst="rect">
              <a:avLst/>
            </a:prstGeom>
          </p:spPr>
        </p:pic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9840" y="5856283"/>
              <a:ext cx="294462" cy="294462"/>
            </a:xfrm>
            <a:prstGeom prst="rect">
              <a:avLst/>
            </a:prstGeom>
          </p:spPr>
        </p:pic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8421" y="5853640"/>
              <a:ext cx="294462" cy="294462"/>
            </a:xfrm>
            <a:prstGeom prst="rect">
              <a:avLst/>
            </a:prstGeom>
          </p:spPr>
        </p:pic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12849" y="5870478"/>
              <a:ext cx="294462" cy="294462"/>
            </a:xfrm>
            <a:prstGeom prst="rect">
              <a:avLst/>
            </a:prstGeom>
          </p:spPr>
        </p:pic>
      </p:grpSp>
      <p:sp>
        <p:nvSpPr>
          <p:cNvPr id="40" name="Прямоугольник 39"/>
          <p:cNvSpPr/>
          <p:nvPr/>
        </p:nvSpPr>
        <p:spPr>
          <a:xfrm>
            <a:off x="146547" y="5062798"/>
            <a:ext cx="3645409" cy="13470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76945" y="2964508"/>
            <a:ext cx="29378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Altium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Designer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» - Комплексная система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автоматизированного проектирования (САПР)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радиоэлектронных средств.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172470" y="3617841"/>
            <a:ext cx="36408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«КОМПАС –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» - система трехмерного моделирования.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72470" y="3960654"/>
            <a:ext cx="35020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«ЛОЦМАН: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PLM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 система управления инженерными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данными и жизненным циклом изделия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172470" y="4413343"/>
            <a:ext cx="35020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«ВЕРТИКАЛЬ»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 система автоматизированного проектирования технологических процессов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0" y="6442076"/>
            <a:ext cx="12192000" cy="439737"/>
            <a:chOff x="0" y="6442076"/>
            <a:chExt cx="12192000" cy="439737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529F9BAA-CF50-4416-A441-0A39F89D4FC2}"/>
                </a:ext>
              </a:extLst>
            </p:cNvPr>
            <p:cNvGrpSpPr/>
            <p:nvPr/>
          </p:nvGrpSpPr>
          <p:grpSpPr>
            <a:xfrm>
              <a:off x="0" y="6442076"/>
              <a:ext cx="12192000" cy="439737"/>
              <a:chOff x="0" y="6442076"/>
              <a:chExt cx="12192000" cy="439737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48" name="Rectangle 7">
                <a:extLst>
                  <a:ext uri="{FF2B5EF4-FFF2-40B4-BE49-F238E27FC236}">
                    <a16:creationId xmlns:a16="http://schemas.microsoft.com/office/drawing/2014/main" id="{8E275223-3913-45DE-BCAD-98C4680D0E08}"/>
                  </a:ext>
                </a:extLst>
              </p:cNvPr>
              <p:cNvSpPr/>
              <p:nvPr/>
            </p:nvSpPr>
            <p:spPr>
              <a:xfrm>
                <a:off x="0" y="6442076"/>
                <a:ext cx="12192000" cy="4397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0020" tIns="80010" rIns="160020" bIns="8001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TextBox 54">
                <a:extLst>
                  <a:ext uri="{FF2B5EF4-FFF2-40B4-BE49-F238E27FC236}">
                    <a16:creationId xmlns:a16="http://schemas.microsoft.com/office/drawing/2014/main" id="{719D387C-8B8E-4FC1-8099-6FA7BD7F2F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56570" y="6488906"/>
                <a:ext cx="1494608" cy="346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60020" tIns="80010" rIns="160020" bIns="8001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12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Open Sans" panose="020B0606030504020204"/>
                    <a:cs typeface="Open Sans" panose="020B0606030504020204"/>
                  </a:rPr>
                  <a:t>www.ngk-ehz.ru</a:t>
                </a:r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86302" y="6486669"/>
              <a:ext cx="12077782" cy="371331"/>
              <a:chOff x="86302" y="6486669"/>
              <a:chExt cx="12077782" cy="371331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86302" y="6486669"/>
                <a:ext cx="25238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Сочи</a:t>
                </a:r>
                <a:r>
                  <a:rPr 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27-31.05.2019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1851178" y="64886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5126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4224</TotalTime>
  <Words>2169</Words>
  <Application>Microsoft Office PowerPoint</Application>
  <PresentationFormat>Широкоэкранный</PresentationFormat>
  <Paragraphs>505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Roboto condensed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Лесняк Роман Николаевич</dc:creator>
  <cp:lastModifiedBy>Лесняк Роман Николаевич</cp:lastModifiedBy>
  <cp:revision>348</cp:revision>
  <cp:lastPrinted>2019-05-21T11:20:32Z</cp:lastPrinted>
  <dcterms:created xsi:type="dcterms:W3CDTF">2019-05-14T08:04:57Z</dcterms:created>
  <dcterms:modified xsi:type="dcterms:W3CDTF">2019-05-23T13:40:42Z</dcterms:modified>
</cp:coreProperties>
</file>