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Masters/slideMaster8.xml" ContentType="application/vnd.openxmlformats-officedocument.presentationml.slideMaster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diagrams/drawing7.xml" ContentType="application/vnd.ms-office.drawingml.diagramDrawing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heme/theme10.xml" ContentType="application/vnd.openxmlformats-officedocument.theme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36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diagrams/layout6.xml" ContentType="application/vnd.openxmlformats-officedocument.drawingml.diagramLayout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notesSlides/notesSlide13.xml" ContentType="application/vnd.openxmlformats-officedocument.presentationml.notesSlide+xml"/>
  <Override PartName="/ppt/diagrams/colors9.xml" ContentType="application/vnd.openxmlformats-officedocument.drawingml.diagramColors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Default Extension="tiff" ContentType="image/tiff"/>
  <Override PartName="/ppt/notesSlides/notesSlide11.xml" ContentType="application/vnd.openxmlformats-officedocument.presentationml.notesSlide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theme/theme11.xml" ContentType="application/vnd.openxmlformats-officedocument.them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drawing9.xml" ContentType="application/vnd.ms-office.drawingml.diagramDrawing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7" r:id="rId1"/>
    <p:sldMasterId id="2147483713" r:id="rId2"/>
    <p:sldMasterId id="2147483717" r:id="rId3"/>
    <p:sldMasterId id="2147483722" r:id="rId4"/>
    <p:sldMasterId id="2147483727" r:id="rId5"/>
    <p:sldMasterId id="2147483732" r:id="rId6"/>
    <p:sldMasterId id="2147483737" r:id="rId7"/>
    <p:sldMasterId id="2147483749" r:id="rId8"/>
    <p:sldMasterId id="2147483754" r:id="rId9"/>
  </p:sldMasterIdLst>
  <p:notesMasterIdLst>
    <p:notesMasterId r:id="rId29"/>
  </p:notesMasterIdLst>
  <p:handoutMasterIdLst>
    <p:handoutMasterId r:id="rId30"/>
  </p:handoutMasterIdLst>
  <p:sldIdLst>
    <p:sldId id="607" r:id="rId10"/>
    <p:sldId id="658" r:id="rId11"/>
    <p:sldId id="665" r:id="rId12"/>
    <p:sldId id="673" r:id="rId13"/>
    <p:sldId id="674" r:id="rId14"/>
    <p:sldId id="670" r:id="rId15"/>
    <p:sldId id="663" r:id="rId16"/>
    <p:sldId id="672" r:id="rId17"/>
    <p:sldId id="668" r:id="rId18"/>
    <p:sldId id="671" r:id="rId19"/>
    <p:sldId id="648" r:id="rId20"/>
    <p:sldId id="659" r:id="rId21"/>
    <p:sldId id="650" r:id="rId22"/>
    <p:sldId id="661" r:id="rId23"/>
    <p:sldId id="660" r:id="rId24"/>
    <p:sldId id="669" r:id="rId25"/>
    <p:sldId id="676" r:id="rId26"/>
    <p:sldId id="678" r:id="rId27"/>
    <p:sldId id="677" r:id="rId28"/>
  </p:sldIdLst>
  <p:sldSz cx="9144000" cy="6858000" type="screen4x3"/>
  <p:notesSz cx="9931400" cy="67945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5625" indent="31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B6CCB"/>
    <a:srgbClr val="2E70D2"/>
    <a:srgbClr val="045BC4"/>
    <a:srgbClr val="99CCFF"/>
    <a:srgbClr val="2A68C4"/>
    <a:srgbClr val="3333FF"/>
    <a:srgbClr val="0066FF"/>
    <a:srgbClr val="0000FF"/>
    <a:srgbClr val="AB3F3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95" autoAdjust="0"/>
    <p:restoredTop sz="94424" autoAdjust="0"/>
  </p:normalViewPr>
  <p:slideViewPr>
    <p:cSldViewPr snapToGrid="0">
      <p:cViewPr varScale="1">
        <p:scale>
          <a:sx n="106" d="100"/>
          <a:sy n="106" d="100"/>
        </p:scale>
        <p:origin x="-2022" y="-84"/>
      </p:cViewPr>
      <p:guideLst>
        <p:guide orient="horz" pos="2952"/>
        <p:guide orient="horz" pos="2245"/>
        <p:guide orient="horz" pos="3884"/>
        <p:guide orient="horz" pos="2432"/>
        <p:guide pos="2789"/>
        <p:guide pos="295"/>
        <p:guide pos="5465"/>
        <p:guide pos="2971"/>
        <p:guide pos="1223"/>
      </p:guideLst>
    </p:cSldViewPr>
  </p:slideViewPr>
  <p:outlineViewPr>
    <p:cViewPr>
      <p:scale>
        <a:sx n="33" d="100"/>
        <a:sy n="33" d="100"/>
      </p:scale>
      <p:origin x="0" y="3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18" d="100"/>
          <a:sy n="118" d="100"/>
        </p:scale>
        <p:origin x="-2034" y="-108"/>
      </p:cViewPr>
      <p:guideLst>
        <p:guide orient="horz" pos="2141"/>
        <p:guide pos="312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autoTitleDeleted val="1"/>
    <c:plotArea>
      <c:layout>
        <c:manualLayout>
          <c:layoutTarget val="inner"/>
          <c:xMode val="edge"/>
          <c:yMode val="edge"/>
          <c:x val="6.7157111037074974E-2"/>
          <c:y val="3.4590689834573515E-2"/>
          <c:w val="0.85257686442445468"/>
          <c:h val="0.5595661915694413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Потребность в проведении КДО</c:v>
                </c:pt>
              </c:strCache>
            </c:strRef>
          </c:tx>
          <c:dLbls>
            <c:dLbl>
              <c:idx val="0"/>
              <c:layout>
                <c:manualLayout>
                  <c:x val="2.866678459667418E-3"/>
                  <c:y val="2.4978049056817546E-3"/>
                </c:manualLayout>
              </c:layout>
              <c:showVal val="1"/>
            </c:dLbl>
            <c:dLbl>
              <c:idx val="1"/>
              <c:layout>
                <c:manualLayout>
                  <c:x val="4.2999656002751995E-3"/>
                  <c:y val="1.6131385997641445E-3"/>
                </c:manualLayout>
              </c:layout>
              <c:showVal val="1"/>
            </c:dLbl>
            <c:dLbl>
              <c:idx val="2"/>
              <c:layout>
                <c:manualLayout>
                  <c:x val="4.2999656002751995E-3"/>
                  <c:y val="4.9958065044027793E-3"/>
                </c:manualLayout>
              </c:layout>
              <c:showVal val="1"/>
            </c:dLbl>
            <c:dLbl>
              <c:idx val="3"/>
              <c:layout>
                <c:manualLayout>
                  <c:x val="2.8666437335167984E-3"/>
                  <c:y val="-9.9920063948841075E-3"/>
                </c:manualLayout>
              </c:layout>
              <c:showVal val="1"/>
            </c:dLbl>
            <c:dLbl>
              <c:idx val="4"/>
              <c:layout>
                <c:manualLayout>
                  <c:x val="4.2999656002753062E-3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solidFill>
                      <a:srgbClr val="2E70D2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176</c:v>
                </c:pt>
                <c:pt idx="1">
                  <c:v>188</c:v>
                </c:pt>
                <c:pt idx="2">
                  <c:v>135</c:v>
                </c:pt>
                <c:pt idx="3">
                  <c:v>135</c:v>
                </c:pt>
              </c:numCache>
            </c:numRef>
          </c:val>
        </c:ser>
        <c:dLbls>
          <c:showVal val="1"/>
        </c:dLbls>
        <c:gapWidth val="75"/>
        <c:axId val="160977280"/>
        <c:axId val="160978816"/>
      </c:barChart>
      <c:lineChart>
        <c:grouping val="standard"/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ГРС по которым проводилось и планируется КДО</c:v>
                </c:pt>
              </c:strCache>
            </c:strRef>
          </c:tx>
          <c:spPr>
            <a:ln>
              <a:solidFill>
                <a:schemeClr val="accent5">
                  <a:lumMod val="60000"/>
                  <a:lumOff val="40000"/>
                </a:schemeClr>
              </a:solidFill>
            </a:ln>
          </c:spPr>
          <c:marker>
            <c:symbol val="square"/>
            <c:size val="1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>
                <c:manualLayout>
                  <c:x val="-2.7233115468409622E-2"/>
                  <c:y val="-5.0402603395586852E-2"/>
                </c:manualLayout>
              </c:layout>
              <c:showVal val="1"/>
            </c:dLbl>
            <c:dLbl>
              <c:idx val="1"/>
              <c:layout>
                <c:manualLayout>
                  <c:x val="-3.8699690402476797E-2"/>
                  <c:y val="-4.3350724442294729E-2"/>
                </c:manualLayout>
              </c:layout>
              <c:showVal val="1"/>
            </c:dLbl>
            <c:dLbl>
              <c:idx val="2"/>
              <c:layout>
                <c:manualLayout>
                  <c:x val="-3.0099759201926389E-2"/>
                  <c:y val="-5.4956071643576375E-2"/>
                </c:manualLayout>
              </c:layout>
              <c:showVal val="1"/>
            </c:dLbl>
            <c:dLbl>
              <c:idx val="3"/>
              <c:layout>
                <c:manualLayout>
                  <c:x val="-2.7233115468409622E-2"/>
                  <c:y val="5.1508207501470962E-2"/>
                </c:manualLayout>
              </c:layout>
              <c:showVal val="1"/>
            </c:dLbl>
            <c:dLbl>
              <c:idx val="4"/>
              <c:layout>
                <c:manualLayout>
                  <c:x val="-4.1566334135993623E-2"/>
                  <c:y val="-5.9952038369304579E-2"/>
                </c:manualLayout>
              </c:layout>
              <c:showVal val="1"/>
            </c:dLbl>
            <c:dLbl>
              <c:idx val="5"/>
              <c:layout>
                <c:manualLayout>
                  <c:x val="-3.2966402935443076E-2"/>
                  <c:y val="-7.2442046362909684E-2"/>
                </c:manualLayout>
              </c:layout>
              <c:showVal val="1"/>
            </c:dLbl>
            <c:txPr>
              <a:bodyPr/>
              <a:lstStyle/>
              <a:p>
                <a:pPr>
                  <a:defRPr b="1" i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87</c:v>
                </c:pt>
                <c:pt idx="1">
                  <c:v>145</c:v>
                </c:pt>
                <c:pt idx="2">
                  <c:v>94</c:v>
                </c:pt>
                <c:pt idx="3">
                  <c:v>93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Общее количество ГРС по которым проводилось КДО с учетом выполненых силами Общества</c:v>
                </c:pt>
              </c:strCache>
            </c:strRef>
          </c:tx>
          <c:spPr>
            <a:ln>
              <a:solidFill>
                <a:srgbClr val="99CCFF"/>
              </a:solidFill>
            </a:ln>
            <a:effectLst/>
          </c:spPr>
          <c:marker>
            <c:symbol val="square"/>
            <c:size val="1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  <a:effectLst/>
            </c:spPr>
          </c:marker>
          <c:dLbls>
            <c:dLbl>
              <c:idx val="3"/>
              <c:layout>
                <c:manualLayout>
                  <c:x val="-7.4532737071436816E-2"/>
                  <c:y val="-2.2768237627255644E-3"/>
                </c:manualLayout>
              </c:layout>
              <c:showVal val="1"/>
            </c:dLbl>
            <c:delete val="1"/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</a:defRPr>
                </a:pPr>
                <a:endParaRPr lang="ru-RU"/>
              </a:p>
            </c:txPr>
          </c:dLbls>
          <c:errBars>
            <c:errDir val="y"/>
            <c:errBarType val="both"/>
            <c:errValType val="stdErr"/>
          </c:errBars>
          <c:cat>
            <c:numRef>
              <c:f>Лист1!$A$2:$A$5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3">
                  <c:v>123</c:v>
                </c:pt>
              </c:numCache>
            </c:numRef>
          </c:val>
        </c:ser>
        <c:dLbls/>
        <c:marker val="1"/>
        <c:axId val="160977280"/>
        <c:axId val="160978816"/>
      </c:lineChart>
      <c:catAx>
        <c:axId val="16097728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>
                <a:solidFill>
                  <a:srgbClr val="2E70D2"/>
                </a:solidFill>
              </a:defRPr>
            </a:pPr>
            <a:endParaRPr lang="ru-RU"/>
          </a:p>
        </c:txPr>
        <c:crossAx val="160978816"/>
        <c:crosses val="autoZero"/>
        <c:lblAlgn val="ctr"/>
        <c:lblOffset val="100"/>
      </c:catAx>
      <c:valAx>
        <c:axId val="160978816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>
                <a:solidFill>
                  <a:srgbClr val="2E70D2"/>
                </a:solidFill>
              </a:defRPr>
            </a:pPr>
            <a:endParaRPr lang="ru-RU"/>
          </a:p>
        </c:txPr>
        <c:crossAx val="16097728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1915491342735918E-2"/>
          <c:y val="0.69708114779167829"/>
          <c:w val="0.96333562664832062"/>
          <c:h val="0.22095319675020167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B90733-477E-48AA-A6D5-220D2C9970E3}" type="doc">
      <dgm:prSet loTypeId="urn:microsoft.com/office/officeart/2008/layout/VerticalCurved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9232BDB-1BC2-4A12-BC93-0D87F3F9CF5F}">
      <dgm:prSet/>
      <dgm:spPr/>
      <dgm:t>
        <a:bodyPr/>
        <a:lstStyle/>
        <a:p>
          <a:r>
            <a:rPr lang="ru-RU" smtClean="0"/>
            <a:t>Ремонт технологического оборудования ГРС </a:t>
          </a:r>
        </a:p>
        <a:p>
          <a:r>
            <a:rPr lang="ru-RU" smtClean="0"/>
            <a:t>(Замена ТПА, замена регуляторов давления, устранение дефектов по результатам КДО) </a:t>
          </a:r>
          <a:endParaRPr lang="ru-RU" dirty="0" smtClean="0"/>
        </a:p>
      </dgm:t>
    </dgm:pt>
    <dgm:pt modelId="{83ED34B3-29E5-47AD-95AC-F8B7668BD061}" type="parTrans" cxnId="{D414606A-C37B-463B-AE9D-4EE54810DD39}">
      <dgm:prSet/>
      <dgm:spPr/>
      <dgm:t>
        <a:bodyPr/>
        <a:lstStyle/>
        <a:p>
          <a:endParaRPr lang="ru-RU"/>
        </a:p>
      </dgm:t>
    </dgm:pt>
    <dgm:pt modelId="{6817CDF1-BA48-4420-98F2-00CFE63979FA}" type="sibTrans" cxnId="{D414606A-C37B-463B-AE9D-4EE54810DD39}">
      <dgm:prSet/>
      <dgm:spPr/>
      <dgm:t>
        <a:bodyPr/>
        <a:lstStyle/>
        <a:p>
          <a:endParaRPr lang="ru-RU"/>
        </a:p>
      </dgm:t>
    </dgm:pt>
    <dgm:pt modelId="{D6A79396-0DFE-466D-A079-A02C6EDC08EB}">
      <dgm:prSet/>
      <dgm:spPr/>
      <dgm:t>
        <a:bodyPr/>
        <a:lstStyle/>
        <a:p>
          <a:r>
            <a:rPr lang="ru-RU" dirty="0" smtClean="0"/>
            <a:t>Режимная наладка подогревателей газа на ГРС</a:t>
          </a:r>
          <a:endParaRPr lang="ru-RU" dirty="0"/>
        </a:p>
      </dgm:t>
    </dgm:pt>
    <dgm:pt modelId="{3526BE9C-4681-4A37-B3FA-A5A8E19059DC}" type="parTrans" cxnId="{1A0134B2-552F-4441-B70A-D9BE191D3B89}">
      <dgm:prSet/>
      <dgm:spPr/>
      <dgm:t>
        <a:bodyPr/>
        <a:lstStyle/>
        <a:p>
          <a:endParaRPr lang="ru-RU"/>
        </a:p>
      </dgm:t>
    </dgm:pt>
    <dgm:pt modelId="{3F180A86-17F5-400F-B045-63256E3CE1C4}" type="sibTrans" cxnId="{1A0134B2-552F-4441-B70A-D9BE191D3B89}">
      <dgm:prSet/>
      <dgm:spPr/>
      <dgm:t>
        <a:bodyPr/>
        <a:lstStyle/>
        <a:p>
          <a:endParaRPr lang="ru-RU"/>
        </a:p>
      </dgm:t>
    </dgm:pt>
    <dgm:pt modelId="{660ABC2F-B2E7-41E6-8E4A-109A52544C8E}">
      <dgm:prSet/>
      <dgm:spPr/>
      <dgm:t>
        <a:bodyPr/>
        <a:lstStyle/>
        <a:p>
          <a:r>
            <a:rPr lang="ru-RU" dirty="0" smtClean="0"/>
            <a:t>Техническое освидетельствование и диагностика </a:t>
          </a:r>
          <a:r>
            <a:rPr lang="ru-RU" dirty="0" err="1" smtClean="0"/>
            <a:t>СРпД</a:t>
          </a:r>
          <a:endParaRPr lang="ru-RU" dirty="0"/>
        </a:p>
      </dgm:t>
    </dgm:pt>
    <dgm:pt modelId="{07370764-5442-4074-82BD-590F3ACFC4CF}" type="parTrans" cxnId="{0F953490-5A55-4C6C-B7F6-FB70F559E002}">
      <dgm:prSet/>
      <dgm:spPr/>
      <dgm:t>
        <a:bodyPr/>
        <a:lstStyle/>
        <a:p>
          <a:endParaRPr lang="ru-RU"/>
        </a:p>
      </dgm:t>
    </dgm:pt>
    <dgm:pt modelId="{56AB4A1B-D3C0-47B5-86EF-D24E4201A4FB}" type="sibTrans" cxnId="{0F953490-5A55-4C6C-B7F6-FB70F559E002}">
      <dgm:prSet/>
      <dgm:spPr/>
      <dgm:t>
        <a:bodyPr/>
        <a:lstStyle/>
        <a:p>
          <a:endParaRPr lang="ru-RU"/>
        </a:p>
      </dgm:t>
    </dgm:pt>
    <dgm:pt modelId="{0A352A60-446C-4EBE-959C-9E3EA8C4D24C}">
      <dgm:prSet/>
      <dgm:spPr/>
      <dgm:t>
        <a:bodyPr/>
        <a:lstStyle/>
        <a:p>
          <a:r>
            <a:rPr lang="ru-RU" smtClean="0"/>
            <a:t>Проверка кратности воздухообмена помещений ГРС</a:t>
          </a:r>
          <a:endParaRPr lang="ru-RU" dirty="0"/>
        </a:p>
      </dgm:t>
    </dgm:pt>
    <dgm:pt modelId="{589C4922-DB7E-477A-8604-FC1DFB1636D1}" type="parTrans" cxnId="{0ED8EA20-D3BE-458D-805E-9F613E8CB178}">
      <dgm:prSet/>
      <dgm:spPr/>
      <dgm:t>
        <a:bodyPr/>
        <a:lstStyle/>
        <a:p>
          <a:endParaRPr lang="ru-RU"/>
        </a:p>
      </dgm:t>
    </dgm:pt>
    <dgm:pt modelId="{E9FDBE40-902E-4228-9023-3017A99288C4}" type="sibTrans" cxnId="{0ED8EA20-D3BE-458D-805E-9F613E8CB178}">
      <dgm:prSet/>
      <dgm:spPr/>
      <dgm:t>
        <a:bodyPr/>
        <a:lstStyle/>
        <a:p>
          <a:endParaRPr lang="ru-RU"/>
        </a:p>
      </dgm:t>
    </dgm:pt>
    <dgm:pt modelId="{886FF6F7-4A13-4BC6-AC95-A384AAEF4540}">
      <dgm:prSet/>
      <dgm:spPr/>
      <dgm:t>
        <a:bodyPr/>
        <a:lstStyle/>
        <a:p>
          <a:r>
            <a:rPr lang="ru-RU" dirty="0" err="1" smtClean="0"/>
            <a:t>Толщинометрия</a:t>
          </a:r>
          <a:r>
            <a:rPr lang="ru-RU" dirty="0" smtClean="0"/>
            <a:t> ТПО ГРС</a:t>
          </a:r>
          <a:endParaRPr lang="ru-RU" dirty="0"/>
        </a:p>
      </dgm:t>
    </dgm:pt>
    <dgm:pt modelId="{CB1F8307-20B0-4B90-8D4F-62F32DDC1B6D}" type="parTrans" cxnId="{006AFDEF-059D-4B75-B212-AA4AA19DAFEC}">
      <dgm:prSet/>
      <dgm:spPr/>
      <dgm:t>
        <a:bodyPr/>
        <a:lstStyle/>
        <a:p>
          <a:endParaRPr lang="ru-RU"/>
        </a:p>
      </dgm:t>
    </dgm:pt>
    <dgm:pt modelId="{017F0A4E-1B30-43C8-A49C-38C4B9150821}" type="sibTrans" cxnId="{006AFDEF-059D-4B75-B212-AA4AA19DAFEC}">
      <dgm:prSet/>
      <dgm:spPr/>
      <dgm:t>
        <a:bodyPr/>
        <a:lstStyle/>
        <a:p>
          <a:endParaRPr lang="ru-RU"/>
        </a:p>
      </dgm:t>
    </dgm:pt>
    <dgm:pt modelId="{361291EE-CCF7-43BF-A563-DF65650FF7D1}">
      <dgm:prSet/>
      <dgm:spPr/>
      <dgm:t>
        <a:bodyPr/>
        <a:lstStyle/>
        <a:p>
          <a:r>
            <a:rPr lang="ru-RU" smtClean="0"/>
            <a:t>Общестроительный ремонт ГРС</a:t>
          </a:r>
          <a:endParaRPr lang="ru-RU"/>
        </a:p>
      </dgm:t>
    </dgm:pt>
    <dgm:pt modelId="{FE53B282-351A-4546-98F4-35577ADE7ED9}" type="parTrans" cxnId="{6B33A782-3487-4445-9BA9-FAC2140FEAE7}">
      <dgm:prSet/>
      <dgm:spPr/>
      <dgm:t>
        <a:bodyPr/>
        <a:lstStyle/>
        <a:p>
          <a:endParaRPr lang="ru-RU"/>
        </a:p>
      </dgm:t>
    </dgm:pt>
    <dgm:pt modelId="{64C57443-2A20-42CD-9E7B-01C29DD79DEC}" type="sibTrans" cxnId="{6B33A782-3487-4445-9BA9-FAC2140FEAE7}">
      <dgm:prSet/>
      <dgm:spPr/>
      <dgm:t>
        <a:bodyPr/>
        <a:lstStyle/>
        <a:p>
          <a:endParaRPr lang="ru-RU"/>
        </a:p>
      </dgm:t>
    </dgm:pt>
    <dgm:pt modelId="{B320E78A-63F1-4B43-9DC9-0225D1C82303}">
      <dgm:prSet/>
      <dgm:spPr/>
      <dgm:t>
        <a:bodyPr/>
        <a:lstStyle/>
        <a:p>
          <a:r>
            <a:rPr lang="ru-RU" smtClean="0"/>
            <a:t>Комплексное диагностическое обследование ТПО ГРС</a:t>
          </a:r>
          <a:endParaRPr lang="ru-RU" dirty="0"/>
        </a:p>
      </dgm:t>
    </dgm:pt>
    <dgm:pt modelId="{9B07C828-DF69-42C5-9BC1-349673D2C972}" type="parTrans" cxnId="{1D78D5E4-88BD-4EE5-9E4D-271A42DE6041}">
      <dgm:prSet/>
      <dgm:spPr/>
      <dgm:t>
        <a:bodyPr/>
        <a:lstStyle/>
        <a:p>
          <a:endParaRPr lang="ru-RU"/>
        </a:p>
      </dgm:t>
    </dgm:pt>
    <dgm:pt modelId="{66AE494F-1225-4EBC-97DB-DF25BA7485DE}" type="sibTrans" cxnId="{1D78D5E4-88BD-4EE5-9E4D-271A42DE6041}">
      <dgm:prSet/>
      <dgm:spPr/>
      <dgm:t>
        <a:bodyPr/>
        <a:lstStyle/>
        <a:p>
          <a:endParaRPr lang="ru-RU"/>
        </a:p>
      </dgm:t>
    </dgm:pt>
    <dgm:pt modelId="{26416AF0-1FE1-4E3B-B8F9-6B913A718C45}" type="pres">
      <dgm:prSet presAssocID="{BEB90733-477E-48AA-A6D5-220D2C9970E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277F6E1-99A0-4C43-A156-7ED902D687F8}" type="pres">
      <dgm:prSet presAssocID="{BEB90733-477E-48AA-A6D5-220D2C9970E3}" presName="Name1" presStyleCnt="0"/>
      <dgm:spPr/>
    </dgm:pt>
    <dgm:pt modelId="{7DB9B0D6-CED4-459D-8A19-085F66B165E7}" type="pres">
      <dgm:prSet presAssocID="{BEB90733-477E-48AA-A6D5-220D2C9970E3}" presName="cycle" presStyleCnt="0"/>
      <dgm:spPr/>
    </dgm:pt>
    <dgm:pt modelId="{4B15BC55-6194-4BE6-81C6-2AEDF4CA3276}" type="pres">
      <dgm:prSet presAssocID="{BEB90733-477E-48AA-A6D5-220D2C9970E3}" presName="srcNode" presStyleLbl="node1" presStyleIdx="0" presStyleCnt="7"/>
      <dgm:spPr/>
    </dgm:pt>
    <dgm:pt modelId="{670C6008-5EF2-47C6-8DBB-1A47A968F8ED}" type="pres">
      <dgm:prSet presAssocID="{BEB90733-477E-48AA-A6D5-220D2C9970E3}" presName="conn" presStyleLbl="parChTrans1D2" presStyleIdx="0" presStyleCnt="1"/>
      <dgm:spPr/>
      <dgm:t>
        <a:bodyPr/>
        <a:lstStyle/>
        <a:p>
          <a:endParaRPr lang="ru-RU"/>
        </a:p>
      </dgm:t>
    </dgm:pt>
    <dgm:pt modelId="{A0060EA0-AD93-4142-8C7E-D0FA705DB656}" type="pres">
      <dgm:prSet presAssocID="{BEB90733-477E-48AA-A6D5-220D2C9970E3}" presName="extraNode" presStyleLbl="node1" presStyleIdx="0" presStyleCnt="7"/>
      <dgm:spPr/>
    </dgm:pt>
    <dgm:pt modelId="{A5F0964B-B2CA-431F-B9A0-E3B8DA11E43C}" type="pres">
      <dgm:prSet presAssocID="{BEB90733-477E-48AA-A6D5-220D2C9970E3}" presName="dstNode" presStyleLbl="node1" presStyleIdx="0" presStyleCnt="7"/>
      <dgm:spPr/>
    </dgm:pt>
    <dgm:pt modelId="{BD46B0A4-DDB3-4CD0-960E-9BC45AAD27C2}" type="pres">
      <dgm:prSet presAssocID="{D9232BDB-1BC2-4A12-BC93-0D87F3F9CF5F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D0F359-8AB4-412A-AE7B-B23164F8EC76}" type="pres">
      <dgm:prSet presAssocID="{D9232BDB-1BC2-4A12-BC93-0D87F3F9CF5F}" presName="accent_1" presStyleCnt="0"/>
      <dgm:spPr/>
    </dgm:pt>
    <dgm:pt modelId="{B619CDBD-8776-4361-A80B-7456C5A28A51}" type="pres">
      <dgm:prSet presAssocID="{D9232BDB-1BC2-4A12-BC93-0D87F3F9CF5F}" presName="accentRepeatNode" presStyleLbl="solidFgAcc1" presStyleIdx="0" presStyleCnt="7"/>
      <dgm:spPr>
        <a:solidFill>
          <a:srgbClr val="2B6CCB"/>
        </a:solidFill>
      </dgm:spPr>
      <dgm:t>
        <a:bodyPr/>
        <a:lstStyle/>
        <a:p>
          <a:endParaRPr lang="ru-RU"/>
        </a:p>
      </dgm:t>
    </dgm:pt>
    <dgm:pt modelId="{21153CA4-4B10-44C3-8259-435393FC9C72}" type="pres">
      <dgm:prSet presAssocID="{660ABC2F-B2E7-41E6-8E4A-109A52544C8E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EDF3B3-77C6-4EF2-A884-A158F03FBEA3}" type="pres">
      <dgm:prSet presAssocID="{660ABC2F-B2E7-41E6-8E4A-109A52544C8E}" presName="accent_2" presStyleCnt="0"/>
      <dgm:spPr/>
    </dgm:pt>
    <dgm:pt modelId="{E1B8A979-B8B1-4087-BC57-7A2509BF7700}" type="pres">
      <dgm:prSet presAssocID="{660ABC2F-B2E7-41E6-8E4A-109A52544C8E}" presName="accentRepeatNode" presStyleLbl="solidFgAcc1" presStyleIdx="1" presStyleCnt="7"/>
      <dgm:spPr>
        <a:solidFill>
          <a:srgbClr val="2B6CCB"/>
        </a:solidFill>
      </dgm:spPr>
      <dgm:t>
        <a:bodyPr/>
        <a:lstStyle/>
        <a:p>
          <a:endParaRPr lang="ru-RU"/>
        </a:p>
      </dgm:t>
    </dgm:pt>
    <dgm:pt modelId="{1DA742D1-D2DD-487D-A504-9ACAFA616680}" type="pres">
      <dgm:prSet presAssocID="{886FF6F7-4A13-4BC6-AC95-A384AAEF4540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7F3109-A391-474E-8E7F-AA2CEEA51383}" type="pres">
      <dgm:prSet presAssocID="{886FF6F7-4A13-4BC6-AC95-A384AAEF4540}" presName="accent_3" presStyleCnt="0"/>
      <dgm:spPr/>
    </dgm:pt>
    <dgm:pt modelId="{EBF51887-DF9A-4C5B-AAC9-D582813FEFBB}" type="pres">
      <dgm:prSet presAssocID="{886FF6F7-4A13-4BC6-AC95-A384AAEF4540}" presName="accentRepeatNode" presStyleLbl="solidFgAcc1" presStyleIdx="2" presStyleCnt="7"/>
      <dgm:spPr>
        <a:solidFill>
          <a:srgbClr val="2B6CCB"/>
        </a:solidFill>
      </dgm:spPr>
      <dgm:t>
        <a:bodyPr/>
        <a:lstStyle/>
        <a:p>
          <a:endParaRPr lang="ru-RU"/>
        </a:p>
      </dgm:t>
    </dgm:pt>
    <dgm:pt modelId="{F7356439-F0D2-4CF3-82A6-43D7BFFF3234}" type="pres">
      <dgm:prSet presAssocID="{361291EE-CCF7-43BF-A563-DF65650FF7D1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B4EBE5-CF89-4987-8252-6EACD2B3EC8B}" type="pres">
      <dgm:prSet presAssocID="{361291EE-CCF7-43BF-A563-DF65650FF7D1}" presName="accent_4" presStyleCnt="0"/>
      <dgm:spPr/>
    </dgm:pt>
    <dgm:pt modelId="{226EEB89-4BDE-4D7C-A81D-6DC39207F884}" type="pres">
      <dgm:prSet presAssocID="{361291EE-CCF7-43BF-A563-DF65650FF7D1}" presName="accentRepeatNode" presStyleLbl="solidFgAcc1" presStyleIdx="3" presStyleCnt="7"/>
      <dgm:spPr>
        <a:solidFill>
          <a:srgbClr val="2B6CCB"/>
        </a:solidFill>
      </dgm:spPr>
      <dgm:t>
        <a:bodyPr/>
        <a:lstStyle/>
        <a:p>
          <a:endParaRPr lang="ru-RU"/>
        </a:p>
      </dgm:t>
    </dgm:pt>
    <dgm:pt modelId="{4E72CFD2-CA5D-4651-8E2B-03192A24D54B}" type="pres">
      <dgm:prSet presAssocID="{D6A79396-0DFE-466D-A079-A02C6EDC08EB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9203A-FAF3-4DDC-AF5E-F1C02F068B14}" type="pres">
      <dgm:prSet presAssocID="{D6A79396-0DFE-466D-A079-A02C6EDC08EB}" presName="accent_5" presStyleCnt="0"/>
      <dgm:spPr/>
    </dgm:pt>
    <dgm:pt modelId="{818ABE7F-6A42-41CA-969C-97852FC31046}" type="pres">
      <dgm:prSet presAssocID="{D6A79396-0DFE-466D-A079-A02C6EDC08EB}" presName="accentRepeatNode" presStyleLbl="solidFgAcc1" presStyleIdx="4" presStyleCnt="7"/>
      <dgm:spPr>
        <a:solidFill>
          <a:srgbClr val="2B6CCB"/>
        </a:solidFill>
      </dgm:spPr>
      <dgm:t>
        <a:bodyPr/>
        <a:lstStyle/>
        <a:p>
          <a:endParaRPr lang="ru-RU"/>
        </a:p>
      </dgm:t>
    </dgm:pt>
    <dgm:pt modelId="{395AB2B3-935E-4C25-A1F6-99909DBC7665}" type="pres">
      <dgm:prSet presAssocID="{B320E78A-63F1-4B43-9DC9-0225D1C82303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86DCFE-D97E-4D8B-9FB0-AC7512A7D02E}" type="pres">
      <dgm:prSet presAssocID="{B320E78A-63F1-4B43-9DC9-0225D1C82303}" presName="accent_6" presStyleCnt="0"/>
      <dgm:spPr/>
    </dgm:pt>
    <dgm:pt modelId="{07EDE65B-79AA-4031-932A-2A8321297DF5}" type="pres">
      <dgm:prSet presAssocID="{B320E78A-63F1-4B43-9DC9-0225D1C82303}" presName="accentRepeatNode" presStyleLbl="solidFgAcc1" presStyleIdx="5" presStyleCnt="7"/>
      <dgm:spPr>
        <a:solidFill>
          <a:srgbClr val="2B6CCB"/>
        </a:solidFill>
      </dgm:spPr>
      <dgm:t>
        <a:bodyPr/>
        <a:lstStyle/>
        <a:p>
          <a:endParaRPr lang="ru-RU"/>
        </a:p>
      </dgm:t>
    </dgm:pt>
    <dgm:pt modelId="{6819B0C2-1CC4-4472-822C-ED8E459E0979}" type="pres">
      <dgm:prSet presAssocID="{0A352A60-446C-4EBE-959C-9E3EA8C4D24C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716057-27EA-4786-ACCB-80DBDE125675}" type="pres">
      <dgm:prSet presAssocID="{0A352A60-446C-4EBE-959C-9E3EA8C4D24C}" presName="accent_7" presStyleCnt="0"/>
      <dgm:spPr/>
    </dgm:pt>
    <dgm:pt modelId="{F011D765-5480-4BD4-831C-F20D1C2349D8}" type="pres">
      <dgm:prSet presAssocID="{0A352A60-446C-4EBE-959C-9E3EA8C4D24C}" presName="accentRepeatNode" presStyleLbl="solidFgAcc1" presStyleIdx="6" presStyleCnt="7"/>
      <dgm:spPr>
        <a:solidFill>
          <a:srgbClr val="2B6CCB"/>
        </a:solidFill>
      </dgm:spPr>
      <dgm:t>
        <a:bodyPr/>
        <a:lstStyle/>
        <a:p>
          <a:endParaRPr lang="ru-RU"/>
        </a:p>
      </dgm:t>
    </dgm:pt>
  </dgm:ptLst>
  <dgm:cxnLst>
    <dgm:cxn modelId="{6B33A782-3487-4445-9BA9-FAC2140FEAE7}" srcId="{BEB90733-477E-48AA-A6D5-220D2C9970E3}" destId="{361291EE-CCF7-43BF-A563-DF65650FF7D1}" srcOrd="3" destOrd="0" parTransId="{FE53B282-351A-4546-98F4-35577ADE7ED9}" sibTransId="{64C57443-2A20-42CD-9E7B-01C29DD79DEC}"/>
    <dgm:cxn modelId="{8D136FE6-A8A0-4C2C-986C-F6CA792B0871}" type="presOf" srcId="{660ABC2F-B2E7-41E6-8E4A-109A52544C8E}" destId="{21153CA4-4B10-44C3-8259-435393FC9C72}" srcOrd="0" destOrd="0" presId="urn:microsoft.com/office/officeart/2008/layout/VerticalCurvedList"/>
    <dgm:cxn modelId="{006AFDEF-059D-4B75-B212-AA4AA19DAFEC}" srcId="{BEB90733-477E-48AA-A6D5-220D2C9970E3}" destId="{886FF6F7-4A13-4BC6-AC95-A384AAEF4540}" srcOrd="2" destOrd="0" parTransId="{CB1F8307-20B0-4B90-8D4F-62F32DDC1B6D}" sibTransId="{017F0A4E-1B30-43C8-A49C-38C4B9150821}"/>
    <dgm:cxn modelId="{0ED8EA20-D3BE-458D-805E-9F613E8CB178}" srcId="{BEB90733-477E-48AA-A6D5-220D2C9970E3}" destId="{0A352A60-446C-4EBE-959C-9E3EA8C4D24C}" srcOrd="6" destOrd="0" parTransId="{589C4922-DB7E-477A-8604-FC1DFB1636D1}" sibTransId="{E9FDBE40-902E-4228-9023-3017A99288C4}"/>
    <dgm:cxn modelId="{2BB117D5-1E54-4547-A0E7-032DEFE72849}" type="presOf" srcId="{361291EE-CCF7-43BF-A563-DF65650FF7D1}" destId="{F7356439-F0D2-4CF3-82A6-43D7BFFF3234}" srcOrd="0" destOrd="0" presId="urn:microsoft.com/office/officeart/2008/layout/VerticalCurvedList"/>
    <dgm:cxn modelId="{0F953490-5A55-4C6C-B7F6-FB70F559E002}" srcId="{BEB90733-477E-48AA-A6D5-220D2C9970E3}" destId="{660ABC2F-B2E7-41E6-8E4A-109A52544C8E}" srcOrd="1" destOrd="0" parTransId="{07370764-5442-4074-82BD-590F3ACFC4CF}" sibTransId="{56AB4A1B-D3C0-47B5-86EF-D24E4201A4FB}"/>
    <dgm:cxn modelId="{1D78D5E4-88BD-4EE5-9E4D-271A42DE6041}" srcId="{BEB90733-477E-48AA-A6D5-220D2C9970E3}" destId="{B320E78A-63F1-4B43-9DC9-0225D1C82303}" srcOrd="5" destOrd="0" parTransId="{9B07C828-DF69-42C5-9BC1-349673D2C972}" sibTransId="{66AE494F-1225-4EBC-97DB-DF25BA7485DE}"/>
    <dgm:cxn modelId="{D414606A-C37B-463B-AE9D-4EE54810DD39}" srcId="{BEB90733-477E-48AA-A6D5-220D2C9970E3}" destId="{D9232BDB-1BC2-4A12-BC93-0D87F3F9CF5F}" srcOrd="0" destOrd="0" parTransId="{83ED34B3-29E5-47AD-95AC-F8B7668BD061}" sibTransId="{6817CDF1-BA48-4420-98F2-00CFE63979FA}"/>
    <dgm:cxn modelId="{909347E1-9B3A-40FE-B80C-B0A80F865FE3}" type="presOf" srcId="{886FF6F7-4A13-4BC6-AC95-A384AAEF4540}" destId="{1DA742D1-D2DD-487D-A504-9ACAFA616680}" srcOrd="0" destOrd="0" presId="urn:microsoft.com/office/officeart/2008/layout/VerticalCurvedList"/>
    <dgm:cxn modelId="{D8567768-0067-463A-A749-FBC0367E4E00}" type="presOf" srcId="{D6A79396-0DFE-466D-A079-A02C6EDC08EB}" destId="{4E72CFD2-CA5D-4651-8E2B-03192A24D54B}" srcOrd="0" destOrd="0" presId="urn:microsoft.com/office/officeart/2008/layout/VerticalCurvedList"/>
    <dgm:cxn modelId="{1A0134B2-552F-4441-B70A-D9BE191D3B89}" srcId="{BEB90733-477E-48AA-A6D5-220D2C9970E3}" destId="{D6A79396-0DFE-466D-A079-A02C6EDC08EB}" srcOrd="4" destOrd="0" parTransId="{3526BE9C-4681-4A37-B3FA-A5A8E19059DC}" sibTransId="{3F180A86-17F5-400F-B045-63256E3CE1C4}"/>
    <dgm:cxn modelId="{FFE44E53-ACB9-48E9-8930-6F9D91CE8596}" type="presOf" srcId="{0A352A60-446C-4EBE-959C-9E3EA8C4D24C}" destId="{6819B0C2-1CC4-4472-822C-ED8E459E0979}" srcOrd="0" destOrd="0" presId="urn:microsoft.com/office/officeart/2008/layout/VerticalCurvedList"/>
    <dgm:cxn modelId="{9BD77441-4C73-4463-B66D-F393E7EFC48C}" type="presOf" srcId="{BEB90733-477E-48AA-A6D5-220D2C9970E3}" destId="{26416AF0-1FE1-4E3B-B8F9-6B913A718C45}" srcOrd="0" destOrd="0" presId="urn:microsoft.com/office/officeart/2008/layout/VerticalCurvedList"/>
    <dgm:cxn modelId="{324DBC95-37E3-4A54-93AD-F9916C32EA4E}" type="presOf" srcId="{6817CDF1-BA48-4420-98F2-00CFE63979FA}" destId="{670C6008-5EF2-47C6-8DBB-1A47A968F8ED}" srcOrd="0" destOrd="0" presId="urn:microsoft.com/office/officeart/2008/layout/VerticalCurvedList"/>
    <dgm:cxn modelId="{A22058AB-FB32-4070-97C4-4EB3C132AB5A}" type="presOf" srcId="{B320E78A-63F1-4B43-9DC9-0225D1C82303}" destId="{395AB2B3-935E-4C25-A1F6-99909DBC7665}" srcOrd="0" destOrd="0" presId="urn:microsoft.com/office/officeart/2008/layout/VerticalCurvedList"/>
    <dgm:cxn modelId="{D81D3AC5-C378-46C8-B1D6-4E0E467B91CC}" type="presOf" srcId="{D9232BDB-1BC2-4A12-BC93-0D87F3F9CF5F}" destId="{BD46B0A4-DDB3-4CD0-960E-9BC45AAD27C2}" srcOrd="0" destOrd="0" presId="urn:microsoft.com/office/officeart/2008/layout/VerticalCurvedList"/>
    <dgm:cxn modelId="{21E7C887-2EF9-4F3E-8EE9-388D37F1B3B8}" type="presParOf" srcId="{26416AF0-1FE1-4E3B-B8F9-6B913A718C45}" destId="{1277F6E1-99A0-4C43-A156-7ED902D687F8}" srcOrd="0" destOrd="0" presId="urn:microsoft.com/office/officeart/2008/layout/VerticalCurvedList"/>
    <dgm:cxn modelId="{723BEE0B-A2B9-48FB-9E9D-7E54A0D56861}" type="presParOf" srcId="{1277F6E1-99A0-4C43-A156-7ED902D687F8}" destId="{7DB9B0D6-CED4-459D-8A19-085F66B165E7}" srcOrd="0" destOrd="0" presId="urn:microsoft.com/office/officeart/2008/layout/VerticalCurvedList"/>
    <dgm:cxn modelId="{F3832C15-187C-4C31-9495-B14CE8A46AF3}" type="presParOf" srcId="{7DB9B0D6-CED4-459D-8A19-085F66B165E7}" destId="{4B15BC55-6194-4BE6-81C6-2AEDF4CA3276}" srcOrd="0" destOrd="0" presId="urn:microsoft.com/office/officeart/2008/layout/VerticalCurvedList"/>
    <dgm:cxn modelId="{8B70B0E8-358B-48A2-9B29-612FBB4066B1}" type="presParOf" srcId="{7DB9B0D6-CED4-459D-8A19-085F66B165E7}" destId="{670C6008-5EF2-47C6-8DBB-1A47A968F8ED}" srcOrd="1" destOrd="0" presId="urn:microsoft.com/office/officeart/2008/layout/VerticalCurvedList"/>
    <dgm:cxn modelId="{53928AEE-897C-4591-8CCC-7F53046EC9D7}" type="presParOf" srcId="{7DB9B0D6-CED4-459D-8A19-085F66B165E7}" destId="{A0060EA0-AD93-4142-8C7E-D0FA705DB656}" srcOrd="2" destOrd="0" presId="urn:microsoft.com/office/officeart/2008/layout/VerticalCurvedList"/>
    <dgm:cxn modelId="{BEFE3399-710D-4689-8DFD-F56EF4325438}" type="presParOf" srcId="{7DB9B0D6-CED4-459D-8A19-085F66B165E7}" destId="{A5F0964B-B2CA-431F-B9A0-E3B8DA11E43C}" srcOrd="3" destOrd="0" presId="urn:microsoft.com/office/officeart/2008/layout/VerticalCurvedList"/>
    <dgm:cxn modelId="{565105AA-A648-4C6D-8362-5F232E765BEC}" type="presParOf" srcId="{1277F6E1-99A0-4C43-A156-7ED902D687F8}" destId="{BD46B0A4-DDB3-4CD0-960E-9BC45AAD27C2}" srcOrd="1" destOrd="0" presId="urn:microsoft.com/office/officeart/2008/layout/VerticalCurvedList"/>
    <dgm:cxn modelId="{208E82E4-C426-483A-9AC2-0A4739656B57}" type="presParOf" srcId="{1277F6E1-99A0-4C43-A156-7ED902D687F8}" destId="{7BD0F359-8AB4-412A-AE7B-B23164F8EC76}" srcOrd="2" destOrd="0" presId="urn:microsoft.com/office/officeart/2008/layout/VerticalCurvedList"/>
    <dgm:cxn modelId="{1885F08A-EF05-42DB-8F72-8AFB73CEEF0A}" type="presParOf" srcId="{7BD0F359-8AB4-412A-AE7B-B23164F8EC76}" destId="{B619CDBD-8776-4361-A80B-7456C5A28A51}" srcOrd="0" destOrd="0" presId="urn:microsoft.com/office/officeart/2008/layout/VerticalCurvedList"/>
    <dgm:cxn modelId="{8B4DC564-854C-4EEF-8EE1-FACBFF864185}" type="presParOf" srcId="{1277F6E1-99A0-4C43-A156-7ED902D687F8}" destId="{21153CA4-4B10-44C3-8259-435393FC9C72}" srcOrd="3" destOrd="0" presId="urn:microsoft.com/office/officeart/2008/layout/VerticalCurvedList"/>
    <dgm:cxn modelId="{236A3419-481F-4C6A-ADE4-809713B85FC5}" type="presParOf" srcId="{1277F6E1-99A0-4C43-A156-7ED902D687F8}" destId="{B3EDF3B3-77C6-4EF2-A884-A158F03FBEA3}" srcOrd="4" destOrd="0" presId="urn:microsoft.com/office/officeart/2008/layout/VerticalCurvedList"/>
    <dgm:cxn modelId="{B73F0395-5291-4685-BEEF-39559F64E038}" type="presParOf" srcId="{B3EDF3B3-77C6-4EF2-A884-A158F03FBEA3}" destId="{E1B8A979-B8B1-4087-BC57-7A2509BF7700}" srcOrd="0" destOrd="0" presId="urn:microsoft.com/office/officeart/2008/layout/VerticalCurvedList"/>
    <dgm:cxn modelId="{4B0760DD-B21B-4123-9CE7-7F800D569391}" type="presParOf" srcId="{1277F6E1-99A0-4C43-A156-7ED902D687F8}" destId="{1DA742D1-D2DD-487D-A504-9ACAFA616680}" srcOrd="5" destOrd="0" presId="urn:microsoft.com/office/officeart/2008/layout/VerticalCurvedList"/>
    <dgm:cxn modelId="{273CDE91-7480-4D29-ADBC-7BF2DEFFE152}" type="presParOf" srcId="{1277F6E1-99A0-4C43-A156-7ED902D687F8}" destId="{8E7F3109-A391-474E-8E7F-AA2CEEA51383}" srcOrd="6" destOrd="0" presId="urn:microsoft.com/office/officeart/2008/layout/VerticalCurvedList"/>
    <dgm:cxn modelId="{3A8CDDD6-DA40-4B97-A8CA-7591BA9796C5}" type="presParOf" srcId="{8E7F3109-A391-474E-8E7F-AA2CEEA51383}" destId="{EBF51887-DF9A-4C5B-AAC9-D582813FEFBB}" srcOrd="0" destOrd="0" presId="urn:microsoft.com/office/officeart/2008/layout/VerticalCurvedList"/>
    <dgm:cxn modelId="{F88CE840-EB6B-4059-84D1-520FB0FBD74C}" type="presParOf" srcId="{1277F6E1-99A0-4C43-A156-7ED902D687F8}" destId="{F7356439-F0D2-4CF3-82A6-43D7BFFF3234}" srcOrd="7" destOrd="0" presId="urn:microsoft.com/office/officeart/2008/layout/VerticalCurvedList"/>
    <dgm:cxn modelId="{F479B977-1C5C-4F6F-9F84-BFABC85AD09D}" type="presParOf" srcId="{1277F6E1-99A0-4C43-A156-7ED902D687F8}" destId="{35B4EBE5-CF89-4987-8252-6EACD2B3EC8B}" srcOrd="8" destOrd="0" presId="urn:microsoft.com/office/officeart/2008/layout/VerticalCurvedList"/>
    <dgm:cxn modelId="{517977B3-4198-4A1D-A0F1-C8BCF2244FED}" type="presParOf" srcId="{35B4EBE5-CF89-4987-8252-6EACD2B3EC8B}" destId="{226EEB89-4BDE-4D7C-A81D-6DC39207F884}" srcOrd="0" destOrd="0" presId="urn:microsoft.com/office/officeart/2008/layout/VerticalCurvedList"/>
    <dgm:cxn modelId="{EA17DF6B-BF25-4E1C-96B0-56BE14A625ED}" type="presParOf" srcId="{1277F6E1-99A0-4C43-A156-7ED902D687F8}" destId="{4E72CFD2-CA5D-4651-8E2B-03192A24D54B}" srcOrd="9" destOrd="0" presId="urn:microsoft.com/office/officeart/2008/layout/VerticalCurvedList"/>
    <dgm:cxn modelId="{23011E6D-4BD9-49F4-A743-FB49F6D2AB98}" type="presParOf" srcId="{1277F6E1-99A0-4C43-A156-7ED902D687F8}" destId="{B849203A-FAF3-4DDC-AF5E-F1C02F068B14}" srcOrd="10" destOrd="0" presId="urn:microsoft.com/office/officeart/2008/layout/VerticalCurvedList"/>
    <dgm:cxn modelId="{C7BE4E45-80B3-4D60-B174-684E89A5E5D5}" type="presParOf" srcId="{B849203A-FAF3-4DDC-AF5E-F1C02F068B14}" destId="{818ABE7F-6A42-41CA-969C-97852FC31046}" srcOrd="0" destOrd="0" presId="urn:microsoft.com/office/officeart/2008/layout/VerticalCurvedList"/>
    <dgm:cxn modelId="{58426E3E-9A0F-4BA0-9921-E4C6E63BFB83}" type="presParOf" srcId="{1277F6E1-99A0-4C43-A156-7ED902D687F8}" destId="{395AB2B3-935E-4C25-A1F6-99909DBC7665}" srcOrd="11" destOrd="0" presId="urn:microsoft.com/office/officeart/2008/layout/VerticalCurvedList"/>
    <dgm:cxn modelId="{905F0A17-6C1D-46E8-BF87-803B1146C9D1}" type="presParOf" srcId="{1277F6E1-99A0-4C43-A156-7ED902D687F8}" destId="{1286DCFE-D97E-4D8B-9FB0-AC7512A7D02E}" srcOrd="12" destOrd="0" presId="urn:microsoft.com/office/officeart/2008/layout/VerticalCurvedList"/>
    <dgm:cxn modelId="{2F9FDBC0-0745-4834-9442-1DFECCBF66F6}" type="presParOf" srcId="{1286DCFE-D97E-4D8B-9FB0-AC7512A7D02E}" destId="{07EDE65B-79AA-4031-932A-2A8321297DF5}" srcOrd="0" destOrd="0" presId="urn:microsoft.com/office/officeart/2008/layout/VerticalCurvedList"/>
    <dgm:cxn modelId="{1155BABC-5CEF-42A4-BB81-FDE48776616E}" type="presParOf" srcId="{1277F6E1-99A0-4C43-A156-7ED902D687F8}" destId="{6819B0C2-1CC4-4472-822C-ED8E459E0979}" srcOrd="13" destOrd="0" presId="urn:microsoft.com/office/officeart/2008/layout/VerticalCurvedList"/>
    <dgm:cxn modelId="{F2C1F646-BA40-4850-9427-E059146E11BD}" type="presParOf" srcId="{1277F6E1-99A0-4C43-A156-7ED902D687F8}" destId="{B4716057-27EA-4786-ACCB-80DBDE125675}" srcOrd="14" destOrd="0" presId="urn:microsoft.com/office/officeart/2008/layout/VerticalCurvedList"/>
    <dgm:cxn modelId="{1761C02F-18F3-4026-AF61-EF29D1347ED1}" type="presParOf" srcId="{B4716057-27EA-4786-ACCB-80DBDE125675}" destId="{F011D765-5480-4BD4-831C-F20D1C2349D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602A79-B037-4D64-9BDB-F9DB489F54B6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DE7443-B2CF-4310-B08B-740FB1AF4C7F}">
      <dgm:prSet phldrT="[Текст]"/>
      <dgm:spPr/>
      <dgm:t>
        <a:bodyPr/>
        <a:lstStyle/>
        <a:p>
          <a:r>
            <a:rPr lang="ru-RU" dirty="0" smtClean="0"/>
            <a:t>До</a:t>
          </a:r>
          <a:endParaRPr lang="ru-RU" dirty="0"/>
        </a:p>
      </dgm:t>
    </dgm:pt>
    <dgm:pt modelId="{7C2AC6B1-754F-4A0C-8D9A-FA29705F7975}" type="parTrans" cxnId="{F602624B-E414-4DFA-BE4F-FF5055112A21}">
      <dgm:prSet/>
      <dgm:spPr/>
      <dgm:t>
        <a:bodyPr/>
        <a:lstStyle/>
        <a:p>
          <a:endParaRPr lang="ru-RU"/>
        </a:p>
      </dgm:t>
    </dgm:pt>
    <dgm:pt modelId="{66CD17B8-B497-4D77-AF22-BF727197D7A1}" type="sibTrans" cxnId="{F602624B-E414-4DFA-BE4F-FF5055112A21}">
      <dgm:prSet/>
      <dgm:spPr/>
      <dgm:t>
        <a:bodyPr/>
        <a:lstStyle/>
        <a:p>
          <a:endParaRPr lang="ru-RU"/>
        </a:p>
      </dgm:t>
    </dgm:pt>
    <dgm:pt modelId="{497779C1-CDCF-4113-AAD3-8570A13101D7}">
      <dgm:prSet phldrT="[Текст]"/>
      <dgm:spPr/>
      <dgm:t>
        <a:bodyPr/>
        <a:lstStyle/>
        <a:p>
          <a:r>
            <a:rPr lang="ru-RU" dirty="0" smtClean="0"/>
            <a:t>После</a:t>
          </a:r>
          <a:endParaRPr lang="ru-RU" dirty="0"/>
        </a:p>
      </dgm:t>
    </dgm:pt>
    <dgm:pt modelId="{9ACB4540-A641-4CA6-9DFF-221B5D58490C}" type="parTrans" cxnId="{D6EBE115-6CCD-4317-A77D-9B7DC4B8AC77}">
      <dgm:prSet/>
      <dgm:spPr/>
      <dgm:t>
        <a:bodyPr/>
        <a:lstStyle/>
        <a:p>
          <a:endParaRPr lang="ru-RU"/>
        </a:p>
      </dgm:t>
    </dgm:pt>
    <dgm:pt modelId="{65EAAF4B-E231-4C09-8DAE-C3D3680B106D}" type="sibTrans" cxnId="{D6EBE115-6CCD-4317-A77D-9B7DC4B8AC77}">
      <dgm:prSet/>
      <dgm:spPr/>
      <dgm:t>
        <a:bodyPr/>
        <a:lstStyle/>
        <a:p>
          <a:endParaRPr lang="ru-RU"/>
        </a:p>
      </dgm:t>
    </dgm:pt>
    <dgm:pt modelId="{5A3CF904-190E-4991-887B-041CC3E80AA2}" type="pres">
      <dgm:prSet presAssocID="{FA602A79-B037-4D64-9BDB-F9DB489F54B6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4E12F9-2D30-4340-9AB6-632A3A7EF8F4}" type="pres">
      <dgm:prSet presAssocID="{FA602A79-B037-4D64-9BDB-F9DB489F54B6}" presName="ribbon" presStyleLbl="node1" presStyleIdx="0" presStyleCnt="1"/>
      <dgm:spPr/>
    </dgm:pt>
    <dgm:pt modelId="{68694E42-A3BE-48A8-8338-33C0FAF0FF2E}" type="pres">
      <dgm:prSet presAssocID="{FA602A79-B037-4D64-9BDB-F9DB489F54B6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72BB6C-AE0B-4609-9B19-9A4FA2CB05ED}" type="pres">
      <dgm:prSet presAssocID="{FA602A79-B037-4D64-9BDB-F9DB489F54B6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ABF92C-42F9-4FA3-A6ED-4BDAE81F8220}" type="presOf" srcId="{497779C1-CDCF-4113-AAD3-8570A13101D7}" destId="{BA72BB6C-AE0B-4609-9B19-9A4FA2CB05ED}" srcOrd="0" destOrd="0" presId="urn:microsoft.com/office/officeart/2005/8/layout/arrow6"/>
    <dgm:cxn modelId="{D6EBE115-6CCD-4317-A77D-9B7DC4B8AC77}" srcId="{FA602A79-B037-4D64-9BDB-F9DB489F54B6}" destId="{497779C1-CDCF-4113-AAD3-8570A13101D7}" srcOrd="1" destOrd="0" parTransId="{9ACB4540-A641-4CA6-9DFF-221B5D58490C}" sibTransId="{65EAAF4B-E231-4C09-8DAE-C3D3680B106D}"/>
    <dgm:cxn modelId="{7030BDB3-82C5-4638-875B-09AE06D5E621}" type="presOf" srcId="{74DE7443-B2CF-4310-B08B-740FB1AF4C7F}" destId="{68694E42-A3BE-48A8-8338-33C0FAF0FF2E}" srcOrd="0" destOrd="0" presId="urn:microsoft.com/office/officeart/2005/8/layout/arrow6"/>
    <dgm:cxn modelId="{F602624B-E414-4DFA-BE4F-FF5055112A21}" srcId="{FA602A79-B037-4D64-9BDB-F9DB489F54B6}" destId="{74DE7443-B2CF-4310-B08B-740FB1AF4C7F}" srcOrd="0" destOrd="0" parTransId="{7C2AC6B1-754F-4A0C-8D9A-FA29705F7975}" sibTransId="{66CD17B8-B497-4D77-AF22-BF727197D7A1}"/>
    <dgm:cxn modelId="{219FC7BC-DC38-4602-9F06-29E53CF02A07}" type="presOf" srcId="{FA602A79-B037-4D64-9BDB-F9DB489F54B6}" destId="{5A3CF904-190E-4991-887B-041CC3E80AA2}" srcOrd="0" destOrd="0" presId="urn:microsoft.com/office/officeart/2005/8/layout/arrow6"/>
    <dgm:cxn modelId="{784C396C-03B3-4557-AC24-A7DB779631F3}" type="presParOf" srcId="{5A3CF904-190E-4991-887B-041CC3E80AA2}" destId="{AB4E12F9-2D30-4340-9AB6-632A3A7EF8F4}" srcOrd="0" destOrd="0" presId="urn:microsoft.com/office/officeart/2005/8/layout/arrow6"/>
    <dgm:cxn modelId="{512CFD6D-BC10-4C21-A663-95E367B4BFB4}" type="presParOf" srcId="{5A3CF904-190E-4991-887B-041CC3E80AA2}" destId="{68694E42-A3BE-48A8-8338-33C0FAF0FF2E}" srcOrd="1" destOrd="0" presId="urn:microsoft.com/office/officeart/2005/8/layout/arrow6"/>
    <dgm:cxn modelId="{8BDE05B0-D9B9-45C4-BB80-87B2C46311A1}" type="presParOf" srcId="{5A3CF904-190E-4991-887B-041CC3E80AA2}" destId="{BA72BB6C-AE0B-4609-9B19-9A4FA2CB05ED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602A79-B037-4D64-9BDB-F9DB489F54B6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DE7443-B2CF-4310-B08B-740FB1AF4C7F}">
      <dgm:prSet phldrT="[Текст]"/>
      <dgm:spPr/>
      <dgm:t>
        <a:bodyPr/>
        <a:lstStyle/>
        <a:p>
          <a:r>
            <a:rPr lang="ru-RU" dirty="0" smtClean="0"/>
            <a:t>До</a:t>
          </a:r>
          <a:endParaRPr lang="ru-RU" dirty="0"/>
        </a:p>
      </dgm:t>
    </dgm:pt>
    <dgm:pt modelId="{7C2AC6B1-754F-4A0C-8D9A-FA29705F7975}" type="parTrans" cxnId="{F602624B-E414-4DFA-BE4F-FF5055112A21}">
      <dgm:prSet/>
      <dgm:spPr/>
      <dgm:t>
        <a:bodyPr/>
        <a:lstStyle/>
        <a:p>
          <a:endParaRPr lang="ru-RU"/>
        </a:p>
      </dgm:t>
    </dgm:pt>
    <dgm:pt modelId="{66CD17B8-B497-4D77-AF22-BF727197D7A1}" type="sibTrans" cxnId="{F602624B-E414-4DFA-BE4F-FF5055112A21}">
      <dgm:prSet/>
      <dgm:spPr/>
      <dgm:t>
        <a:bodyPr/>
        <a:lstStyle/>
        <a:p>
          <a:endParaRPr lang="ru-RU"/>
        </a:p>
      </dgm:t>
    </dgm:pt>
    <dgm:pt modelId="{497779C1-CDCF-4113-AAD3-8570A13101D7}">
      <dgm:prSet phldrT="[Текст]"/>
      <dgm:spPr/>
      <dgm:t>
        <a:bodyPr/>
        <a:lstStyle/>
        <a:p>
          <a:r>
            <a:rPr lang="ru-RU" dirty="0" smtClean="0"/>
            <a:t>После</a:t>
          </a:r>
          <a:endParaRPr lang="ru-RU" dirty="0"/>
        </a:p>
      </dgm:t>
    </dgm:pt>
    <dgm:pt modelId="{9ACB4540-A641-4CA6-9DFF-221B5D58490C}" type="parTrans" cxnId="{D6EBE115-6CCD-4317-A77D-9B7DC4B8AC77}">
      <dgm:prSet/>
      <dgm:spPr/>
      <dgm:t>
        <a:bodyPr/>
        <a:lstStyle/>
        <a:p>
          <a:endParaRPr lang="ru-RU"/>
        </a:p>
      </dgm:t>
    </dgm:pt>
    <dgm:pt modelId="{65EAAF4B-E231-4C09-8DAE-C3D3680B106D}" type="sibTrans" cxnId="{D6EBE115-6CCD-4317-A77D-9B7DC4B8AC77}">
      <dgm:prSet/>
      <dgm:spPr/>
      <dgm:t>
        <a:bodyPr/>
        <a:lstStyle/>
        <a:p>
          <a:endParaRPr lang="ru-RU"/>
        </a:p>
      </dgm:t>
    </dgm:pt>
    <dgm:pt modelId="{5A3CF904-190E-4991-887B-041CC3E80AA2}" type="pres">
      <dgm:prSet presAssocID="{FA602A79-B037-4D64-9BDB-F9DB489F54B6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4E12F9-2D30-4340-9AB6-632A3A7EF8F4}" type="pres">
      <dgm:prSet presAssocID="{FA602A79-B037-4D64-9BDB-F9DB489F54B6}" presName="ribbon" presStyleLbl="node1" presStyleIdx="0" presStyleCnt="1"/>
      <dgm:spPr/>
    </dgm:pt>
    <dgm:pt modelId="{68694E42-A3BE-48A8-8338-33C0FAF0FF2E}" type="pres">
      <dgm:prSet presAssocID="{FA602A79-B037-4D64-9BDB-F9DB489F54B6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72BB6C-AE0B-4609-9B19-9A4FA2CB05ED}" type="pres">
      <dgm:prSet presAssocID="{FA602A79-B037-4D64-9BDB-F9DB489F54B6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EBE115-6CCD-4317-A77D-9B7DC4B8AC77}" srcId="{FA602A79-B037-4D64-9BDB-F9DB489F54B6}" destId="{497779C1-CDCF-4113-AAD3-8570A13101D7}" srcOrd="1" destOrd="0" parTransId="{9ACB4540-A641-4CA6-9DFF-221B5D58490C}" sibTransId="{65EAAF4B-E231-4C09-8DAE-C3D3680B106D}"/>
    <dgm:cxn modelId="{56D1FFA5-5535-43A0-89E9-5CE1A4A4D326}" type="presOf" srcId="{74DE7443-B2CF-4310-B08B-740FB1AF4C7F}" destId="{68694E42-A3BE-48A8-8338-33C0FAF0FF2E}" srcOrd="0" destOrd="0" presId="urn:microsoft.com/office/officeart/2005/8/layout/arrow6"/>
    <dgm:cxn modelId="{13BADBB8-69D0-48FF-9C17-9A1796B26222}" type="presOf" srcId="{497779C1-CDCF-4113-AAD3-8570A13101D7}" destId="{BA72BB6C-AE0B-4609-9B19-9A4FA2CB05ED}" srcOrd="0" destOrd="0" presId="urn:microsoft.com/office/officeart/2005/8/layout/arrow6"/>
    <dgm:cxn modelId="{F602624B-E414-4DFA-BE4F-FF5055112A21}" srcId="{FA602A79-B037-4D64-9BDB-F9DB489F54B6}" destId="{74DE7443-B2CF-4310-B08B-740FB1AF4C7F}" srcOrd="0" destOrd="0" parTransId="{7C2AC6B1-754F-4A0C-8D9A-FA29705F7975}" sibTransId="{66CD17B8-B497-4D77-AF22-BF727197D7A1}"/>
    <dgm:cxn modelId="{654DDA44-11E3-4C15-9C35-F3E5DA032026}" type="presOf" srcId="{FA602A79-B037-4D64-9BDB-F9DB489F54B6}" destId="{5A3CF904-190E-4991-887B-041CC3E80AA2}" srcOrd="0" destOrd="0" presId="urn:microsoft.com/office/officeart/2005/8/layout/arrow6"/>
    <dgm:cxn modelId="{E5839505-C171-4F0F-8694-32985834AE46}" type="presParOf" srcId="{5A3CF904-190E-4991-887B-041CC3E80AA2}" destId="{AB4E12F9-2D30-4340-9AB6-632A3A7EF8F4}" srcOrd="0" destOrd="0" presId="urn:microsoft.com/office/officeart/2005/8/layout/arrow6"/>
    <dgm:cxn modelId="{9193C664-D208-4C41-BD60-B46A100DDC25}" type="presParOf" srcId="{5A3CF904-190E-4991-887B-041CC3E80AA2}" destId="{68694E42-A3BE-48A8-8338-33C0FAF0FF2E}" srcOrd="1" destOrd="0" presId="urn:microsoft.com/office/officeart/2005/8/layout/arrow6"/>
    <dgm:cxn modelId="{F230A0C5-D8FC-41F8-8E5E-4FE083D0A93D}" type="presParOf" srcId="{5A3CF904-190E-4991-887B-041CC3E80AA2}" destId="{BA72BB6C-AE0B-4609-9B19-9A4FA2CB05ED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A602A79-B037-4D64-9BDB-F9DB489F54B6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DE7443-B2CF-4310-B08B-740FB1AF4C7F}">
      <dgm:prSet phldrT="[Текст]"/>
      <dgm:spPr/>
      <dgm:t>
        <a:bodyPr/>
        <a:lstStyle/>
        <a:p>
          <a:r>
            <a:rPr lang="ru-RU" dirty="0" smtClean="0"/>
            <a:t>До</a:t>
          </a:r>
          <a:endParaRPr lang="ru-RU" dirty="0"/>
        </a:p>
      </dgm:t>
    </dgm:pt>
    <dgm:pt modelId="{7C2AC6B1-754F-4A0C-8D9A-FA29705F7975}" type="parTrans" cxnId="{F602624B-E414-4DFA-BE4F-FF5055112A21}">
      <dgm:prSet/>
      <dgm:spPr/>
      <dgm:t>
        <a:bodyPr/>
        <a:lstStyle/>
        <a:p>
          <a:endParaRPr lang="ru-RU"/>
        </a:p>
      </dgm:t>
    </dgm:pt>
    <dgm:pt modelId="{66CD17B8-B497-4D77-AF22-BF727197D7A1}" type="sibTrans" cxnId="{F602624B-E414-4DFA-BE4F-FF5055112A21}">
      <dgm:prSet/>
      <dgm:spPr/>
      <dgm:t>
        <a:bodyPr/>
        <a:lstStyle/>
        <a:p>
          <a:endParaRPr lang="ru-RU"/>
        </a:p>
      </dgm:t>
    </dgm:pt>
    <dgm:pt modelId="{497779C1-CDCF-4113-AAD3-8570A13101D7}">
      <dgm:prSet phldrT="[Текст]"/>
      <dgm:spPr/>
      <dgm:t>
        <a:bodyPr/>
        <a:lstStyle/>
        <a:p>
          <a:r>
            <a:rPr lang="ru-RU" dirty="0" smtClean="0"/>
            <a:t>После</a:t>
          </a:r>
          <a:endParaRPr lang="ru-RU" dirty="0"/>
        </a:p>
      </dgm:t>
    </dgm:pt>
    <dgm:pt modelId="{9ACB4540-A641-4CA6-9DFF-221B5D58490C}" type="parTrans" cxnId="{D6EBE115-6CCD-4317-A77D-9B7DC4B8AC77}">
      <dgm:prSet/>
      <dgm:spPr/>
      <dgm:t>
        <a:bodyPr/>
        <a:lstStyle/>
        <a:p>
          <a:endParaRPr lang="ru-RU"/>
        </a:p>
      </dgm:t>
    </dgm:pt>
    <dgm:pt modelId="{65EAAF4B-E231-4C09-8DAE-C3D3680B106D}" type="sibTrans" cxnId="{D6EBE115-6CCD-4317-A77D-9B7DC4B8AC77}">
      <dgm:prSet/>
      <dgm:spPr/>
      <dgm:t>
        <a:bodyPr/>
        <a:lstStyle/>
        <a:p>
          <a:endParaRPr lang="ru-RU"/>
        </a:p>
      </dgm:t>
    </dgm:pt>
    <dgm:pt modelId="{5A3CF904-190E-4991-887B-041CC3E80AA2}" type="pres">
      <dgm:prSet presAssocID="{FA602A79-B037-4D64-9BDB-F9DB489F54B6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4E12F9-2D30-4340-9AB6-632A3A7EF8F4}" type="pres">
      <dgm:prSet presAssocID="{FA602A79-B037-4D64-9BDB-F9DB489F54B6}" presName="ribbon" presStyleLbl="node1" presStyleIdx="0" presStyleCnt="1"/>
      <dgm:spPr/>
    </dgm:pt>
    <dgm:pt modelId="{68694E42-A3BE-48A8-8338-33C0FAF0FF2E}" type="pres">
      <dgm:prSet presAssocID="{FA602A79-B037-4D64-9BDB-F9DB489F54B6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72BB6C-AE0B-4609-9B19-9A4FA2CB05ED}" type="pres">
      <dgm:prSet presAssocID="{FA602A79-B037-4D64-9BDB-F9DB489F54B6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F39DFD-A49C-4AA3-ABE8-E82FFDF3E09A}" type="presOf" srcId="{74DE7443-B2CF-4310-B08B-740FB1AF4C7F}" destId="{68694E42-A3BE-48A8-8338-33C0FAF0FF2E}" srcOrd="0" destOrd="0" presId="urn:microsoft.com/office/officeart/2005/8/layout/arrow6"/>
    <dgm:cxn modelId="{D6EBE115-6CCD-4317-A77D-9B7DC4B8AC77}" srcId="{FA602A79-B037-4D64-9BDB-F9DB489F54B6}" destId="{497779C1-CDCF-4113-AAD3-8570A13101D7}" srcOrd="1" destOrd="0" parTransId="{9ACB4540-A641-4CA6-9DFF-221B5D58490C}" sibTransId="{65EAAF4B-E231-4C09-8DAE-C3D3680B106D}"/>
    <dgm:cxn modelId="{CE34E8B9-B476-4511-A33A-E9E625216575}" type="presOf" srcId="{FA602A79-B037-4D64-9BDB-F9DB489F54B6}" destId="{5A3CF904-190E-4991-887B-041CC3E80AA2}" srcOrd="0" destOrd="0" presId="urn:microsoft.com/office/officeart/2005/8/layout/arrow6"/>
    <dgm:cxn modelId="{F602624B-E414-4DFA-BE4F-FF5055112A21}" srcId="{FA602A79-B037-4D64-9BDB-F9DB489F54B6}" destId="{74DE7443-B2CF-4310-B08B-740FB1AF4C7F}" srcOrd="0" destOrd="0" parTransId="{7C2AC6B1-754F-4A0C-8D9A-FA29705F7975}" sibTransId="{66CD17B8-B497-4D77-AF22-BF727197D7A1}"/>
    <dgm:cxn modelId="{8E1BA38F-D10E-4283-962C-A368F4D17569}" type="presOf" srcId="{497779C1-CDCF-4113-AAD3-8570A13101D7}" destId="{BA72BB6C-AE0B-4609-9B19-9A4FA2CB05ED}" srcOrd="0" destOrd="0" presId="urn:microsoft.com/office/officeart/2005/8/layout/arrow6"/>
    <dgm:cxn modelId="{4CD52412-99DB-4AEC-BB78-0B3A4F4B6B4D}" type="presParOf" srcId="{5A3CF904-190E-4991-887B-041CC3E80AA2}" destId="{AB4E12F9-2D30-4340-9AB6-632A3A7EF8F4}" srcOrd="0" destOrd="0" presId="urn:microsoft.com/office/officeart/2005/8/layout/arrow6"/>
    <dgm:cxn modelId="{A3C4BCE5-3626-4E2B-AE02-78FD813B1B17}" type="presParOf" srcId="{5A3CF904-190E-4991-887B-041CC3E80AA2}" destId="{68694E42-A3BE-48A8-8338-33C0FAF0FF2E}" srcOrd="1" destOrd="0" presId="urn:microsoft.com/office/officeart/2005/8/layout/arrow6"/>
    <dgm:cxn modelId="{EC35D8DC-19C8-41A7-A1DB-8E95DB30B565}" type="presParOf" srcId="{5A3CF904-190E-4991-887B-041CC3E80AA2}" destId="{BA72BB6C-AE0B-4609-9B19-9A4FA2CB05ED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A602A79-B037-4D64-9BDB-F9DB489F54B6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DE7443-B2CF-4310-B08B-740FB1AF4C7F}">
      <dgm:prSet phldrT="[Текст]"/>
      <dgm:spPr/>
      <dgm:t>
        <a:bodyPr/>
        <a:lstStyle/>
        <a:p>
          <a:r>
            <a:rPr lang="ru-RU" dirty="0" smtClean="0"/>
            <a:t>До</a:t>
          </a:r>
          <a:endParaRPr lang="ru-RU" dirty="0"/>
        </a:p>
      </dgm:t>
    </dgm:pt>
    <dgm:pt modelId="{7C2AC6B1-754F-4A0C-8D9A-FA29705F7975}" type="parTrans" cxnId="{F602624B-E414-4DFA-BE4F-FF5055112A21}">
      <dgm:prSet/>
      <dgm:spPr/>
      <dgm:t>
        <a:bodyPr/>
        <a:lstStyle/>
        <a:p>
          <a:endParaRPr lang="ru-RU"/>
        </a:p>
      </dgm:t>
    </dgm:pt>
    <dgm:pt modelId="{66CD17B8-B497-4D77-AF22-BF727197D7A1}" type="sibTrans" cxnId="{F602624B-E414-4DFA-BE4F-FF5055112A21}">
      <dgm:prSet/>
      <dgm:spPr/>
      <dgm:t>
        <a:bodyPr/>
        <a:lstStyle/>
        <a:p>
          <a:endParaRPr lang="ru-RU"/>
        </a:p>
      </dgm:t>
    </dgm:pt>
    <dgm:pt modelId="{497779C1-CDCF-4113-AAD3-8570A13101D7}">
      <dgm:prSet phldrT="[Текст]"/>
      <dgm:spPr/>
      <dgm:t>
        <a:bodyPr/>
        <a:lstStyle/>
        <a:p>
          <a:r>
            <a:rPr lang="ru-RU" dirty="0" smtClean="0"/>
            <a:t>После</a:t>
          </a:r>
          <a:endParaRPr lang="ru-RU" dirty="0"/>
        </a:p>
      </dgm:t>
    </dgm:pt>
    <dgm:pt modelId="{9ACB4540-A641-4CA6-9DFF-221B5D58490C}" type="parTrans" cxnId="{D6EBE115-6CCD-4317-A77D-9B7DC4B8AC77}">
      <dgm:prSet/>
      <dgm:spPr/>
      <dgm:t>
        <a:bodyPr/>
        <a:lstStyle/>
        <a:p>
          <a:endParaRPr lang="ru-RU"/>
        </a:p>
      </dgm:t>
    </dgm:pt>
    <dgm:pt modelId="{65EAAF4B-E231-4C09-8DAE-C3D3680B106D}" type="sibTrans" cxnId="{D6EBE115-6CCD-4317-A77D-9B7DC4B8AC77}">
      <dgm:prSet/>
      <dgm:spPr/>
      <dgm:t>
        <a:bodyPr/>
        <a:lstStyle/>
        <a:p>
          <a:endParaRPr lang="ru-RU"/>
        </a:p>
      </dgm:t>
    </dgm:pt>
    <dgm:pt modelId="{5A3CF904-190E-4991-887B-041CC3E80AA2}" type="pres">
      <dgm:prSet presAssocID="{FA602A79-B037-4D64-9BDB-F9DB489F54B6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4E12F9-2D30-4340-9AB6-632A3A7EF8F4}" type="pres">
      <dgm:prSet presAssocID="{FA602A79-B037-4D64-9BDB-F9DB489F54B6}" presName="ribbon" presStyleLbl="node1" presStyleIdx="0" presStyleCnt="1" custLinFactNeighborX="9019" custLinFactNeighborY="-16002"/>
      <dgm:spPr/>
    </dgm:pt>
    <dgm:pt modelId="{68694E42-A3BE-48A8-8338-33C0FAF0FF2E}" type="pres">
      <dgm:prSet presAssocID="{FA602A79-B037-4D64-9BDB-F9DB489F54B6}" presName="leftArrowText" presStyleLbl="node1" presStyleIdx="0" presStyleCnt="1" custLinFactNeighborX="8817" custLinFactNeighborY="-207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72BB6C-AE0B-4609-9B19-9A4FA2CB05ED}" type="pres">
      <dgm:prSet presAssocID="{FA602A79-B037-4D64-9BDB-F9DB489F54B6}" presName="rightArrowText" presStyleLbl="node1" presStyleIdx="0" presStyleCnt="1" custLinFactNeighborY="-103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868CF0-BD5F-4712-BF3E-AA818C7C1620}" type="presOf" srcId="{FA602A79-B037-4D64-9BDB-F9DB489F54B6}" destId="{5A3CF904-190E-4991-887B-041CC3E80AA2}" srcOrd="0" destOrd="0" presId="urn:microsoft.com/office/officeart/2005/8/layout/arrow6"/>
    <dgm:cxn modelId="{D6EBE115-6CCD-4317-A77D-9B7DC4B8AC77}" srcId="{FA602A79-B037-4D64-9BDB-F9DB489F54B6}" destId="{497779C1-CDCF-4113-AAD3-8570A13101D7}" srcOrd="1" destOrd="0" parTransId="{9ACB4540-A641-4CA6-9DFF-221B5D58490C}" sibTransId="{65EAAF4B-E231-4C09-8DAE-C3D3680B106D}"/>
    <dgm:cxn modelId="{F602624B-E414-4DFA-BE4F-FF5055112A21}" srcId="{FA602A79-B037-4D64-9BDB-F9DB489F54B6}" destId="{74DE7443-B2CF-4310-B08B-740FB1AF4C7F}" srcOrd="0" destOrd="0" parTransId="{7C2AC6B1-754F-4A0C-8D9A-FA29705F7975}" sibTransId="{66CD17B8-B497-4D77-AF22-BF727197D7A1}"/>
    <dgm:cxn modelId="{4C6BA4F8-FF7D-460D-BE8B-B4CD53B178F9}" type="presOf" srcId="{74DE7443-B2CF-4310-B08B-740FB1AF4C7F}" destId="{68694E42-A3BE-48A8-8338-33C0FAF0FF2E}" srcOrd="0" destOrd="0" presId="urn:microsoft.com/office/officeart/2005/8/layout/arrow6"/>
    <dgm:cxn modelId="{C9AD3740-EDE6-4825-9ED6-0E7C2A807445}" type="presOf" srcId="{497779C1-CDCF-4113-AAD3-8570A13101D7}" destId="{BA72BB6C-AE0B-4609-9B19-9A4FA2CB05ED}" srcOrd="0" destOrd="0" presId="urn:microsoft.com/office/officeart/2005/8/layout/arrow6"/>
    <dgm:cxn modelId="{3B60EB2B-6C40-487C-9464-F15AD78CEF3E}" type="presParOf" srcId="{5A3CF904-190E-4991-887B-041CC3E80AA2}" destId="{AB4E12F9-2D30-4340-9AB6-632A3A7EF8F4}" srcOrd="0" destOrd="0" presId="urn:microsoft.com/office/officeart/2005/8/layout/arrow6"/>
    <dgm:cxn modelId="{FDC88CAE-AC26-4E6D-A352-BC4EB2B99BFB}" type="presParOf" srcId="{5A3CF904-190E-4991-887B-041CC3E80AA2}" destId="{68694E42-A3BE-48A8-8338-33C0FAF0FF2E}" srcOrd="1" destOrd="0" presId="urn:microsoft.com/office/officeart/2005/8/layout/arrow6"/>
    <dgm:cxn modelId="{B2B4C800-6A8B-4BB2-B147-409A6CEF300C}" type="presParOf" srcId="{5A3CF904-190E-4991-887B-041CC3E80AA2}" destId="{BA72BB6C-AE0B-4609-9B19-9A4FA2CB05ED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CEB9071-2032-421C-92FD-492383E54594}" type="doc">
      <dgm:prSet loTypeId="urn:microsoft.com/office/officeart/2005/8/layout/hierarchy6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1B3EAA7-E3D7-4F03-9FB2-974285E5DDB6}">
      <dgm:prSet phldrT="[Текст]" custT="1"/>
      <dgm:spPr/>
      <dgm:t>
        <a:bodyPr/>
        <a:lstStyle/>
        <a:p>
          <a:r>
            <a:rPr lang="ru-RU" sz="1400" b="1" dirty="0" smtClean="0"/>
            <a:t>Комплексное диагностическое обследование (КДО) ТПО  ГРС</a:t>
          </a:r>
          <a:endParaRPr lang="ru-RU" sz="1400" b="1" dirty="0"/>
        </a:p>
      </dgm:t>
    </dgm:pt>
    <dgm:pt modelId="{E8FC39A2-12C7-4E39-B9D9-A7E85721DD89}" type="parTrans" cxnId="{68ADE56C-58A9-4860-A19A-CB8DA70E5952}">
      <dgm:prSet/>
      <dgm:spPr/>
      <dgm:t>
        <a:bodyPr/>
        <a:lstStyle/>
        <a:p>
          <a:endParaRPr lang="ru-RU"/>
        </a:p>
      </dgm:t>
    </dgm:pt>
    <dgm:pt modelId="{EF9C31FA-341D-4FCF-93C5-E48E09A8D0A9}" type="sibTrans" cxnId="{68ADE56C-58A9-4860-A19A-CB8DA70E5952}">
      <dgm:prSet/>
      <dgm:spPr/>
      <dgm:t>
        <a:bodyPr/>
        <a:lstStyle/>
        <a:p>
          <a:endParaRPr lang="ru-RU"/>
        </a:p>
      </dgm:t>
    </dgm:pt>
    <dgm:pt modelId="{E1C35881-3F18-4ED1-AD0A-B27DDFA88065}">
      <dgm:prSet phldrT="[Текст]" custT="1"/>
      <dgm:spPr/>
      <dgm:t>
        <a:bodyPr/>
        <a:lstStyle/>
        <a:p>
          <a:r>
            <a:rPr lang="ru-RU" sz="1400" b="1" dirty="0" smtClean="0"/>
            <a:t>Диагностика ТПО ГРС</a:t>
          </a:r>
          <a:endParaRPr lang="ru-RU" sz="1400" b="1" dirty="0"/>
        </a:p>
      </dgm:t>
    </dgm:pt>
    <dgm:pt modelId="{89C5F86C-1A9D-4B53-99E6-1CECEE380264}" type="parTrans" cxnId="{53C27594-140F-4C13-870C-FE28E98FB469}">
      <dgm:prSet/>
      <dgm:spPr/>
      <dgm:t>
        <a:bodyPr/>
        <a:lstStyle/>
        <a:p>
          <a:endParaRPr lang="ru-RU"/>
        </a:p>
      </dgm:t>
    </dgm:pt>
    <dgm:pt modelId="{337A8DE2-76F6-488D-8CF3-F618559DB1DA}" type="sibTrans" cxnId="{53C27594-140F-4C13-870C-FE28E98FB469}">
      <dgm:prSet/>
      <dgm:spPr/>
      <dgm:t>
        <a:bodyPr/>
        <a:lstStyle/>
        <a:p>
          <a:endParaRPr lang="ru-RU"/>
        </a:p>
      </dgm:t>
    </dgm:pt>
    <dgm:pt modelId="{63BCC73A-5717-455A-9A1F-B48D7E9E8A8C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bg1"/>
              </a:solidFill>
            </a:rPr>
            <a:t>Инженерно-технический центр </a:t>
          </a:r>
        </a:p>
        <a:p>
          <a:r>
            <a:rPr lang="ru-RU" sz="1000" b="0" dirty="0" smtClean="0">
              <a:solidFill>
                <a:schemeClr val="bg1"/>
              </a:solidFill>
            </a:rPr>
            <a:t>- к</a:t>
          </a:r>
          <a:r>
            <a:rPr lang="ru-RU" sz="1000" dirty="0" smtClean="0"/>
            <a:t>оординация работы;</a:t>
          </a:r>
        </a:p>
        <a:p>
          <a:r>
            <a:rPr lang="ru-RU" sz="1000" dirty="0" smtClean="0"/>
            <a:t> - оформление итогового отчета; </a:t>
          </a:r>
        </a:p>
        <a:p>
          <a:r>
            <a:rPr lang="ru-RU" sz="1000" dirty="0" smtClean="0"/>
            <a:t>- контроль изгибных деформаций;</a:t>
          </a:r>
        </a:p>
        <a:p>
          <a:r>
            <a:rPr lang="ru-RU" sz="1000" dirty="0" smtClean="0"/>
            <a:t>- </a:t>
          </a:r>
          <a:r>
            <a:rPr lang="ru-RU" sz="1000" dirty="0" err="1" smtClean="0"/>
            <a:t>виброметрия</a:t>
          </a:r>
          <a:r>
            <a:rPr lang="ru-RU" sz="1000" dirty="0" smtClean="0"/>
            <a:t>;</a:t>
          </a:r>
        </a:p>
        <a:p>
          <a:r>
            <a:rPr lang="ru-RU" sz="1000" dirty="0" smtClean="0"/>
            <a:t>- контроль в шурфах</a:t>
          </a:r>
          <a:endParaRPr lang="ru-RU" sz="1000" dirty="0"/>
        </a:p>
      </dgm:t>
    </dgm:pt>
    <dgm:pt modelId="{5A89C8DC-200F-4090-A467-56C5CD2F1CE0}" type="parTrans" cxnId="{D1196CCE-DFB4-4D72-B514-AE910E9BE13F}">
      <dgm:prSet/>
      <dgm:spPr/>
      <dgm:t>
        <a:bodyPr/>
        <a:lstStyle/>
        <a:p>
          <a:endParaRPr lang="ru-RU"/>
        </a:p>
      </dgm:t>
    </dgm:pt>
    <dgm:pt modelId="{FCA15AD2-FC19-4AC9-9CB1-8D2DB5B86D91}" type="sibTrans" cxnId="{D1196CCE-DFB4-4D72-B514-AE910E9BE13F}">
      <dgm:prSet/>
      <dgm:spPr/>
      <dgm:t>
        <a:bodyPr/>
        <a:lstStyle/>
        <a:p>
          <a:endParaRPr lang="ru-RU"/>
        </a:p>
      </dgm:t>
    </dgm:pt>
    <dgm:pt modelId="{77FD35AF-A04E-4F37-9D03-D3AEE2634359}">
      <dgm:prSet phldrT="[Текст]" custT="1"/>
      <dgm:spPr/>
      <dgm:t>
        <a:bodyPr/>
        <a:lstStyle/>
        <a:p>
          <a:r>
            <a:rPr lang="ru-RU" sz="1400" b="1" dirty="0" smtClean="0"/>
            <a:t>Экспертиза-промышленной безопасности (ЭПБ)</a:t>
          </a:r>
          <a:endParaRPr lang="ru-RU" sz="1400" b="1" dirty="0"/>
        </a:p>
      </dgm:t>
    </dgm:pt>
    <dgm:pt modelId="{6C9359B4-E3C8-414B-8580-4C94F2F79921}" type="parTrans" cxnId="{74F2A2FD-0A10-433B-B2C4-7B49EBFEECB2}">
      <dgm:prSet/>
      <dgm:spPr/>
      <dgm:t>
        <a:bodyPr/>
        <a:lstStyle/>
        <a:p>
          <a:endParaRPr lang="ru-RU"/>
        </a:p>
      </dgm:t>
    </dgm:pt>
    <dgm:pt modelId="{6E807C09-2B32-4787-AE81-C89C90B7E522}" type="sibTrans" cxnId="{74F2A2FD-0A10-433B-B2C4-7B49EBFEECB2}">
      <dgm:prSet/>
      <dgm:spPr/>
      <dgm:t>
        <a:bodyPr/>
        <a:lstStyle/>
        <a:p>
          <a:endParaRPr lang="ru-RU"/>
        </a:p>
      </dgm:t>
    </dgm:pt>
    <dgm:pt modelId="{4BD51A4D-D2ED-4BD0-ACC4-A7CF23D94107}">
      <dgm:prSet phldrT="[Текст]" custT="1"/>
      <dgm:spPr/>
      <dgm:t>
        <a:bodyPr/>
        <a:lstStyle/>
        <a:p>
          <a:r>
            <a:rPr lang="ru-RU" sz="1000" b="1" dirty="0" smtClean="0">
              <a:solidFill>
                <a:schemeClr val="bg1"/>
              </a:solidFill>
            </a:rPr>
            <a:t>Сторонняя организация                                      </a:t>
          </a:r>
          <a:r>
            <a:rPr lang="ru-RU" sz="700" dirty="0" smtClean="0">
              <a:solidFill>
                <a:schemeClr val="bg1"/>
              </a:solidFill>
            </a:rPr>
            <a:t>(В соответствии с федеральным закон от </a:t>
          </a:r>
          <a:r>
            <a:rPr lang="ru-RU" sz="700" b="1" dirty="0" smtClean="0">
              <a:solidFill>
                <a:schemeClr val="bg1"/>
              </a:solidFill>
            </a:rPr>
            <a:t>2.07.2013 N 186-ФЗ</a:t>
          </a:r>
          <a:r>
            <a:rPr lang="ru-RU" sz="700" dirty="0" smtClean="0">
              <a:solidFill>
                <a:schemeClr val="bg1"/>
              </a:solidFill>
            </a:rPr>
            <a:t> Лаборатории Общества, имеющие лицензию на проведение ЭПБ </a:t>
          </a:r>
          <a:r>
            <a:rPr lang="ru-RU" sz="700" b="1" dirty="0" smtClean="0">
              <a:solidFill>
                <a:schemeClr val="bg1"/>
              </a:solidFill>
            </a:rPr>
            <a:t>не имеют права</a:t>
          </a:r>
          <a:r>
            <a:rPr lang="ru-RU" sz="700" dirty="0" smtClean="0">
              <a:solidFill>
                <a:schemeClr val="bg1"/>
              </a:solidFill>
            </a:rPr>
            <a:t> выполнять данную работу по опасным производственным объектам принадлежащим Обществу).</a:t>
          </a:r>
          <a:endParaRPr lang="ru-RU" sz="700" dirty="0">
            <a:solidFill>
              <a:schemeClr val="bg1"/>
            </a:solidFill>
          </a:endParaRPr>
        </a:p>
      </dgm:t>
    </dgm:pt>
    <dgm:pt modelId="{86BEEFEF-C1CA-44BB-B831-C042386A275F}" type="parTrans" cxnId="{37FD94D2-3376-4A91-AE99-56B439D92845}">
      <dgm:prSet/>
      <dgm:spPr/>
      <dgm:t>
        <a:bodyPr/>
        <a:lstStyle/>
        <a:p>
          <a:endParaRPr lang="ru-RU"/>
        </a:p>
      </dgm:t>
    </dgm:pt>
    <dgm:pt modelId="{D270C46C-5DE5-4601-B179-0318C9FB7895}" type="sibTrans" cxnId="{37FD94D2-3376-4A91-AE99-56B439D92845}">
      <dgm:prSet/>
      <dgm:spPr/>
      <dgm:t>
        <a:bodyPr/>
        <a:lstStyle/>
        <a:p>
          <a:endParaRPr lang="ru-RU"/>
        </a:p>
      </dgm:t>
    </dgm:pt>
    <dgm:pt modelId="{A9E191FC-B4EC-445C-B8A1-1502210A4FBA}">
      <dgm:prSet phldrT="[Текст]" custT="1"/>
      <dgm:spPr/>
      <dgm:t>
        <a:bodyPr/>
        <a:lstStyle/>
        <a:p>
          <a:r>
            <a:rPr lang="ru-RU" sz="1400" b="1" dirty="0" smtClean="0"/>
            <a:t>АВП и УАВР</a:t>
          </a:r>
        </a:p>
        <a:p>
          <a:r>
            <a:rPr lang="ru-RU" sz="1000" b="0" dirty="0" smtClean="0"/>
            <a:t>- ультразвуковая </a:t>
          </a:r>
          <a:r>
            <a:rPr lang="ru-RU" sz="1000" b="0" dirty="0" err="1" smtClean="0"/>
            <a:t>толщинометрия</a:t>
          </a:r>
          <a:r>
            <a:rPr lang="ru-RU" sz="1000" b="0" dirty="0" smtClean="0"/>
            <a:t>;</a:t>
          </a:r>
        </a:p>
        <a:p>
          <a:r>
            <a:rPr lang="ru-RU" sz="1000" b="0" dirty="0" smtClean="0"/>
            <a:t>- ультразвуковая дефектоскопия;</a:t>
          </a:r>
        </a:p>
        <a:p>
          <a:r>
            <a:rPr lang="ru-RU" sz="1000" b="0" dirty="0" smtClean="0"/>
            <a:t>- </a:t>
          </a:r>
          <a:r>
            <a:rPr lang="ru-RU" sz="1000" b="0" dirty="0" err="1" smtClean="0"/>
            <a:t>твердометрия</a:t>
          </a:r>
          <a:r>
            <a:rPr lang="ru-RU" sz="1000" b="0" dirty="0" smtClean="0"/>
            <a:t>;</a:t>
          </a:r>
        </a:p>
        <a:p>
          <a:endParaRPr lang="ru-RU" sz="1000" dirty="0"/>
        </a:p>
      </dgm:t>
    </dgm:pt>
    <dgm:pt modelId="{7AB38117-4159-44C7-866B-030BE988BD1C}" type="sibTrans" cxnId="{DF0C5CB5-0F30-4E78-9C4B-A7C2FED2BEC8}">
      <dgm:prSet/>
      <dgm:spPr/>
      <dgm:t>
        <a:bodyPr/>
        <a:lstStyle/>
        <a:p>
          <a:endParaRPr lang="ru-RU"/>
        </a:p>
      </dgm:t>
    </dgm:pt>
    <dgm:pt modelId="{5F645270-2F11-4C23-AF02-5B8F2B828A06}" type="parTrans" cxnId="{DF0C5CB5-0F30-4E78-9C4B-A7C2FED2BEC8}">
      <dgm:prSet/>
      <dgm:spPr/>
      <dgm:t>
        <a:bodyPr/>
        <a:lstStyle/>
        <a:p>
          <a:endParaRPr lang="ru-RU"/>
        </a:p>
      </dgm:t>
    </dgm:pt>
    <dgm:pt modelId="{D1521C41-8E6E-4767-8688-E6DB5D186A0F}">
      <dgm:prSet custT="1"/>
      <dgm:spPr/>
      <dgm:t>
        <a:bodyPr/>
        <a:lstStyle/>
        <a:p>
          <a:r>
            <a:rPr lang="ru-RU" sz="1400" b="1" dirty="0" smtClean="0"/>
            <a:t>Службы филиалов</a:t>
          </a:r>
        </a:p>
        <a:p>
          <a:r>
            <a:rPr lang="ru-RU" sz="1000" b="0" dirty="0" smtClean="0"/>
            <a:t>- Контроль положения трубопроводов;</a:t>
          </a:r>
        </a:p>
        <a:p>
          <a:r>
            <a:rPr lang="ru-RU" sz="1000" b="0" dirty="0" smtClean="0"/>
            <a:t>- электрометрия.</a:t>
          </a:r>
          <a:endParaRPr lang="ru-RU" sz="1000" b="0" dirty="0"/>
        </a:p>
      </dgm:t>
    </dgm:pt>
    <dgm:pt modelId="{7632A34A-3209-447C-80CD-AE5DEDEF4AA3}" type="parTrans" cxnId="{41D2D224-EA15-46D7-A377-13F883FE9411}">
      <dgm:prSet/>
      <dgm:spPr/>
      <dgm:t>
        <a:bodyPr/>
        <a:lstStyle/>
        <a:p>
          <a:endParaRPr lang="ru-RU"/>
        </a:p>
      </dgm:t>
    </dgm:pt>
    <dgm:pt modelId="{28BF311C-99A1-43CB-A2CE-F5F4409A7C5F}" type="sibTrans" cxnId="{41D2D224-EA15-46D7-A377-13F883FE9411}">
      <dgm:prSet/>
      <dgm:spPr/>
      <dgm:t>
        <a:bodyPr/>
        <a:lstStyle/>
        <a:p>
          <a:endParaRPr lang="ru-RU"/>
        </a:p>
      </dgm:t>
    </dgm:pt>
    <dgm:pt modelId="{FF07F026-3090-4D99-BC1C-6B9E18A24517}" type="pres">
      <dgm:prSet presAssocID="{4CEB9071-2032-421C-92FD-492383E54594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27A8A3-AB98-452F-8666-9FD768BA81B3}" type="pres">
      <dgm:prSet presAssocID="{4CEB9071-2032-421C-92FD-492383E54594}" presName="hierFlow" presStyleCnt="0"/>
      <dgm:spPr/>
    </dgm:pt>
    <dgm:pt modelId="{92B0F912-297A-465A-968C-9049C69EBA37}" type="pres">
      <dgm:prSet presAssocID="{4CEB9071-2032-421C-92FD-492383E54594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B1726380-DD36-40F4-847E-DFD07F90CD2C}" type="pres">
      <dgm:prSet presAssocID="{61B3EAA7-E3D7-4F03-9FB2-974285E5DDB6}" presName="Name14" presStyleCnt="0"/>
      <dgm:spPr/>
    </dgm:pt>
    <dgm:pt modelId="{FB19A175-59E7-4426-A1E2-7269864F7437}" type="pres">
      <dgm:prSet presAssocID="{61B3EAA7-E3D7-4F03-9FB2-974285E5DDB6}" presName="level1Shape" presStyleLbl="node0" presStyleIdx="0" presStyleCnt="1" custScaleX="326033" custScaleY="69510" custLinFactNeighborX="-55145" custLinFactNeighborY="-315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C32473-C1A1-43E0-AE18-2D428279543E}" type="pres">
      <dgm:prSet presAssocID="{61B3EAA7-E3D7-4F03-9FB2-974285E5DDB6}" presName="hierChild2" presStyleCnt="0"/>
      <dgm:spPr/>
    </dgm:pt>
    <dgm:pt modelId="{CF6A7BED-F889-4F5E-A0F0-87E1C7BA0AAC}" type="pres">
      <dgm:prSet presAssocID="{89C5F86C-1A9D-4B53-99E6-1CECEE380264}" presName="Name19" presStyleLbl="parChTrans1D2" presStyleIdx="0" presStyleCnt="2"/>
      <dgm:spPr/>
      <dgm:t>
        <a:bodyPr/>
        <a:lstStyle/>
        <a:p>
          <a:endParaRPr lang="ru-RU"/>
        </a:p>
      </dgm:t>
    </dgm:pt>
    <dgm:pt modelId="{78BB7561-068C-4C1B-A6CE-6673EC572273}" type="pres">
      <dgm:prSet presAssocID="{E1C35881-3F18-4ED1-AD0A-B27DDFA88065}" presName="Name21" presStyleCnt="0"/>
      <dgm:spPr/>
    </dgm:pt>
    <dgm:pt modelId="{F4080426-85E7-48B0-A80D-DFB98BAE32AE}" type="pres">
      <dgm:prSet presAssocID="{E1C35881-3F18-4ED1-AD0A-B27DDFA88065}" presName="level2Shape" presStyleLbl="node2" presStyleIdx="0" presStyleCnt="2" custScaleX="131968" custScaleY="144605" custLinFactNeighborX="-34722" custLinFactNeighborY="-16422"/>
      <dgm:spPr/>
      <dgm:t>
        <a:bodyPr/>
        <a:lstStyle/>
        <a:p>
          <a:endParaRPr lang="ru-RU"/>
        </a:p>
      </dgm:t>
    </dgm:pt>
    <dgm:pt modelId="{1921BF88-E83A-4543-A48F-C5DCD79FF4E9}" type="pres">
      <dgm:prSet presAssocID="{E1C35881-3F18-4ED1-AD0A-B27DDFA88065}" presName="hierChild3" presStyleCnt="0"/>
      <dgm:spPr/>
    </dgm:pt>
    <dgm:pt modelId="{F9791BA6-850D-4B7C-9401-F44120E2AE3C}" type="pres">
      <dgm:prSet presAssocID="{5F645270-2F11-4C23-AF02-5B8F2B828A06}" presName="Name19" presStyleLbl="parChTrans1D3" presStyleIdx="0" presStyleCnt="4"/>
      <dgm:spPr/>
      <dgm:t>
        <a:bodyPr/>
        <a:lstStyle/>
        <a:p>
          <a:endParaRPr lang="ru-RU"/>
        </a:p>
      </dgm:t>
    </dgm:pt>
    <dgm:pt modelId="{7DA49221-2F58-4A43-ADB3-D5F9245498BF}" type="pres">
      <dgm:prSet presAssocID="{A9E191FC-B4EC-445C-B8A1-1502210A4FBA}" presName="Name21" presStyleCnt="0"/>
      <dgm:spPr/>
    </dgm:pt>
    <dgm:pt modelId="{0F9DAE03-1271-4985-A964-622892CBB44D}" type="pres">
      <dgm:prSet presAssocID="{A9E191FC-B4EC-445C-B8A1-1502210A4FBA}" presName="level2Shape" presStyleLbl="node3" presStyleIdx="0" presStyleCnt="4" custScaleX="180328" custScaleY="176816" custLinFactNeighborX="8318" custLinFactNeighborY="-26940"/>
      <dgm:spPr/>
      <dgm:t>
        <a:bodyPr/>
        <a:lstStyle/>
        <a:p>
          <a:endParaRPr lang="ru-RU"/>
        </a:p>
      </dgm:t>
    </dgm:pt>
    <dgm:pt modelId="{F50A3BC3-A748-4640-9A06-437065005773}" type="pres">
      <dgm:prSet presAssocID="{A9E191FC-B4EC-445C-B8A1-1502210A4FBA}" presName="hierChild3" presStyleCnt="0"/>
      <dgm:spPr/>
    </dgm:pt>
    <dgm:pt modelId="{0D5DDE10-D43A-4EF1-B284-52B2D50D1456}" type="pres">
      <dgm:prSet presAssocID="{5A89C8DC-200F-4090-A467-56C5CD2F1CE0}" presName="Name19" presStyleLbl="parChTrans1D3" presStyleIdx="1" presStyleCnt="4"/>
      <dgm:spPr/>
      <dgm:t>
        <a:bodyPr/>
        <a:lstStyle/>
        <a:p>
          <a:endParaRPr lang="ru-RU"/>
        </a:p>
      </dgm:t>
    </dgm:pt>
    <dgm:pt modelId="{69E43AEA-FEE5-4FCC-AC75-9CA9EBFE96E4}" type="pres">
      <dgm:prSet presAssocID="{63BCC73A-5717-455A-9A1F-B48D7E9E8A8C}" presName="Name21" presStyleCnt="0"/>
      <dgm:spPr/>
    </dgm:pt>
    <dgm:pt modelId="{4D7ED81B-9A96-416F-A3FD-C20556BBDA84}" type="pres">
      <dgm:prSet presAssocID="{63BCC73A-5717-455A-9A1F-B48D7E9E8A8C}" presName="level2Shape" presStyleLbl="node3" presStyleIdx="1" presStyleCnt="4" custScaleX="224626" custScaleY="187409" custLinFactX="72675" custLinFactNeighborX="100000" custLinFactNeighborY="-26366"/>
      <dgm:spPr/>
      <dgm:t>
        <a:bodyPr/>
        <a:lstStyle/>
        <a:p>
          <a:endParaRPr lang="ru-RU"/>
        </a:p>
      </dgm:t>
    </dgm:pt>
    <dgm:pt modelId="{BBF26CFC-030A-4DB0-B852-23A88E827F0F}" type="pres">
      <dgm:prSet presAssocID="{63BCC73A-5717-455A-9A1F-B48D7E9E8A8C}" presName="hierChild3" presStyleCnt="0"/>
      <dgm:spPr/>
    </dgm:pt>
    <dgm:pt modelId="{69FB76B6-649C-4699-B035-8186758679AF}" type="pres">
      <dgm:prSet presAssocID="{7632A34A-3209-447C-80CD-AE5DEDEF4AA3}" presName="Name19" presStyleLbl="parChTrans1D3" presStyleIdx="2" presStyleCnt="4"/>
      <dgm:spPr/>
      <dgm:t>
        <a:bodyPr/>
        <a:lstStyle/>
        <a:p>
          <a:endParaRPr lang="ru-RU"/>
        </a:p>
      </dgm:t>
    </dgm:pt>
    <dgm:pt modelId="{FEA846F5-590E-4223-A76A-4BD0BF5B7E87}" type="pres">
      <dgm:prSet presAssocID="{D1521C41-8E6E-4767-8688-E6DB5D186A0F}" presName="Name21" presStyleCnt="0"/>
      <dgm:spPr/>
    </dgm:pt>
    <dgm:pt modelId="{EEF39279-9F02-4EF2-BBA3-9BCE927A5194}" type="pres">
      <dgm:prSet presAssocID="{D1521C41-8E6E-4767-8688-E6DB5D186A0F}" presName="level2Shape" presStyleLbl="node3" presStyleIdx="2" presStyleCnt="4" custScaleX="171269" custScaleY="213540" custLinFactX="-100000" custLinFactY="14346" custLinFactNeighborX="-167318" custLinFactNeighborY="100000"/>
      <dgm:spPr/>
      <dgm:t>
        <a:bodyPr/>
        <a:lstStyle/>
        <a:p>
          <a:endParaRPr lang="ru-RU"/>
        </a:p>
      </dgm:t>
    </dgm:pt>
    <dgm:pt modelId="{01E8E565-7954-42E8-8681-49FB40497F7E}" type="pres">
      <dgm:prSet presAssocID="{D1521C41-8E6E-4767-8688-E6DB5D186A0F}" presName="hierChild3" presStyleCnt="0"/>
      <dgm:spPr/>
    </dgm:pt>
    <dgm:pt modelId="{32043D9E-6041-4345-BAE0-88A86517DE5D}" type="pres">
      <dgm:prSet presAssocID="{6C9359B4-E3C8-414B-8580-4C94F2F79921}" presName="Name19" presStyleLbl="parChTrans1D2" presStyleIdx="1" presStyleCnt="2"/>
      <dgm:spPr/>
      <dgm:t>
        <a:bodyPr/>
        <a:lstStyle/>
        <a:p>
          <a:endParaRPr lang="ru-RU"/>
        </a:p>
      </dgm:t>
    </dgm:pt>
    <dgm:pt modelId="{79CEB3DE-F8F7-409E-BBF5-993B6976E7DB}" type="pres">
      <dgm:prSet presAssocID="{77FD35AF-A04E-4F37-9D03-D3AEE2634359}" presName="Name21" presStyleCnt="0"/>
      <dgm:spPr/>
    </dgm:pt>
    <dgm:pt modelId="{02C5C287-F0E4-49DE-957C-7642592DF4E5}" type="pres">
      <dgm:prSet presAssocID="{77FD35AF-A04E-4F37-9D03-D3AEE2634359}" presName="level2Shape" presStyleLbl="node2" presStyleIdx="1" presStyleCnt="2" custScaleX="155192" custScaleY="227186" custLinFactNeighborX="-14598" custLinFactNeighborY="-17016"/>
      <dgm:spPr/>
      <dgm:t>
        <a:bodyPr/>
        <a:lstStyle/>
        <a:p>
          <a:endParaRPr lang="ru-RU"/>
        </a:p>
      </dgm:t>
    </dgm:pt>
    <dgm:pt modelId="{DB354FA8-DE09-466B-A1BE-81B6E08F147A}" type="pres">
      <dgm:prSet presAssocID="{77FD35AF-A04E-4F37-9D03-D3AEE2634359}" presName="hierChild3" presStyleCnt="0"/>
      <dgm:spPr/>
    </dgm:pt>
    <dgm:pt modelId="{A256C9BD-D30E-4CA8-AAF4-88787C1BDA33}" type="pres">
      <dgm:prSet presAssocID="{86BEEFEF-C1CA-44BB-B831-C042386A275F}" presName="Name19" presStyleLbl="parChTrans1D3" presStyleIdx="3" presStyleCnt="4"/>
      <dgm:spPr/>
      <dgm:t>
        <a:bodyPr/>
        <a:lstStyle/>
        <a:p>
          <a:endParaRPr lang="ru-RU"/>
        </a:p>
      </dgm:t>
    </dgm:pt>
    <dgm:pt modelId="{D0582C44-48C6-4DB9-9710-4A591FDB7BC5}" type="pres">
      <dgm:prSet presAssocID="{4BD51A4D-D2ED-4BD0-ACC4-A7CF23D94107}" presName="Name21" presStyleCnt="0"/>
      <dgm:spPr/>
    </dgm:pt>
    <dgm:pt modelId="{D711FD5C-3E2C-4F20-B695-45E6B6BFADA5}" type="pres">
      <dgm:prSet presAssocID="{4BD51A4D-D2ED-4BD0-ACC4-A7CF23D94107}" presName="level2Shape" presStyleLbl="node3" presStyleIdx="3" presStyleCnt="4" custScaleX="153097" custScaleY="236238" custLinFactNeighborX="-14740" custLinFactNeighborY="26427"/>
      <dgm:spPr/>
      <dgm:t>
        <a:bodyPr/>
        <a:lstStyle/>
        <a:p>
          <a:endParaRPr lang="ru-RU"/>
        </a:p>
      </dgm:t>
    </dgm:pt>
    <dgm:pt modelId="{7CC72CAA-A187-4754-AB77-F9EE84AE2717}" type="pres">
      <dgm:prSet presAssocID="{4BD51A4D-D2ED-4BD0-ACC4-A7CF23D94107}" presName="hierChild3" presStyleCnt="0"/>
      <dgm:spPr/>
    </dgm:pt>
    <dgm:pt modelId="{45DB4354-603C-4D71-ABBC-E6B502466800}" type="pres">
      <dgm:prSet presAssocID="{4CEB9071-2032-421C-92FD-492383E54594}" presName="bgShapesFlow" presStyleCnt="0"/>
      <dgm:spPr/>
    </dgm:pt>
  </dgm:ptLst>
  <dgm:cxnLst>
    <dgm:cxn modelId="{68ADE56C-58A9-4860-A19A-CB8DA70E5952}" srcId="{4CEB9071-2032-421C-92FD-492383E54594}" destId="{61B3EAA7-E3D7-4F03-9FB2-974285E5DDB6}" srcOrd="0" destOrd="0" parTransId="{E8FC39A2-12C7-4E39-B9D9-A7E85721DD89}" sibTransId="{EF9C31FA-341D-4FCF-93C5-E48E09A8D0A9}"/>
    <dgm:cxn modelId="{4C379010-B1D7-41A7-9753-A95CA4CC3293}" type="presOf" srcId="{4BD51A4D-D2ED-4BD0-ACC4-A7CF23D94107}" destId="{D711FD5C-3E2C-4F20-B695-45E6B6BFADA5}" srcOrd="0" destOrd="0" presId="urn:microsoft.com/office/officeart/2005/8/layout/hierarchy6"/>
    <dgm:cxn modelId="{154DB8F8-CEE0-45E6-A7B0-631AB40B656D}" type="presOf" srcId="{4CEB9071-2032-421C-92FD-492383E54594}" destId="{FF07F026-3090-4D99-BC1C-6B9E18A24517}" srcOrd="0" destOrd="0" presId="urn:microsoft.com/office/officeart/2005/8/layout/hierarchy6"/>
    <dgm:cxn modelId="{41D2D224-EA15-46D7-A377-13F883FE9411}" srcId="{E1C35881-3F18-4ED1-AD0A-B27DDFA88065}" destId="{D1521C41-8E6E-4767-8688-E6DB5D186A0F}" srcOrd="2" destOrd="0" parTransId="{7632A34A-3209-447C-80CD-AE5DEDEF4AA3}" sibTransId="{28BF311C-99A1-43CB-A2CE-F5F4409A7C5F}"/>
    <dgm:cxn modelId="{49B0D3F0-0334-484A-8E3E-6EC791498B4B}" type="presOf" srcId="{E1C35881-3F18-4ED1-AD0A-B27DDFA88065}" destId="{F4080426-85E7-48B0-A80D-DFB98BAE32AE}" srcOrd="0" destOrd="0" presId="urn:microsoft.com/office/officeart/2005/8/layout/hierarchy6"/>
    <dgm:cxn modelId="{457B6190-6F22-4BF0-A15D-CC6286D2889D}" type="presOf" srcId="{A9E191FC-B4EC-445C-B8A1-1502210A4FBA}" destId="{0F9DAE03-1271-4985-A964-622892CBB44D}" srcOrd="0" destOrd="0" presId="urn:microsoft.com/office/officeart/2005/8/layout/hierarchy6"/>
    <dgm:cxn modelId="{D3EF2C2D-8710-4C22-86C5-C04DB0091C0B}" type="presOf" srcId="{7632A34A-3209-447C-80CD-AE5DEDEF4AA3}" destId="{69FB76B6-649C-4699-B035-8186758679AF}" srcOrd="0" destOrd="0" presId="urn:microsoft.com/office/officeart/2005/8/layout/hierarchy6"/>
    <dgm:cxn modelId="{4634B77B-066C-4601-AF0D-2F5063A62E62}" type="presOf" srcId="{63BCC73A-5717-455A-9A1F-B48D7E9E8A8C}" destId="{4D7ED81B-9A96-416F-A3FD-C20556BBDA84}" srcOrd="0" destOrd="0" presId="urn:microsoft.com/office/officeart/2005/8/layout/hierarchy6"/>
    <dgm:cxn modelId="{6632C1C1-C961-4D88-B4BD-175EEADE5AFB}" type="presOf" srcId="{D1521C41-8E6E-4767-8688-E6DB5D186A0F}" destId="{EEF39279-9F02-4EF2-BBA3-9BCE927A5194}" srcOrd="0" destOrd="0" presId="urn:microsoft.com/office/officeart/2005/8/layout/hierarchy6"/>
    <dgm:cxn modelId="{32974C3E-04D3-47DF-9A48-EE5F49B5F19E}" type="presOf" srcId="{86BEEFEF-C1CA-44BB-B831-C042386A275F}" destId="{A256C9BD-D30E-4CA8-AAF4-88787C1BDA33}" srcOrd="0" destOrd="0" presId="urn:microsoft.com/office/officeart/2005/8/layout/hierarchy6"/>
    <dgm:cxn modelId="{988B0F98-B66A-42A2-8B9F-0A9DA086FE1A}" type="presOf" srcId="{5F645270-2F11-4C23-AF02-5B8F2B828A06}" destId="{F9791BA6-850D-4B7C-9401-F44120E2AE3C}" srcOrd="0" destOrd="0" presId="urn:microsoft.com/office/officeart/2005/8/layout/hierarchy6"/>
    <dgm:cxn modelId="{20FA150B-F944-4CAC-9737-C00B650DCE38}" type="presOf" srcId="{89C5F86C-1A9D-4B53-99E6-1CECEE380264}" destId="{CF6A7BED-F889-4F5E-A0F0-87E1C7BA0AAC}" srcOrd="0" destOrd="0" presId="urn:microsoft.com/office/officeart/2005/8/layout/hierarchy6"/>
    <dgm:cxn modelId="{7D44072E-1652-44A7-A1AC-92EEFBA846C5}" type="presOf" srcId="{6C9359B4-E3C8-414B-8580-4C94F2F79921}" destId="{32043D9E-6041-4345-BAE0-88A86517DE5D}" srcOrd="0" destOrd="0" presId="urn:microsoft.com/office/officeart/2005/8/layout/hierarchy6"/>
    <dgm:cxn modelId="{80D38CCD-2750-43D8-A49C-870689B1FB6B}" type="presOf" srcId="{61B3EAA7-E3D7-4F03-9FB2-974285E5DDB6}" destId="{FB19A175-59E7-4426-A1E2-7269864F7437}" srcOrd="0" destOrd="0" presId="urn:microsoft.com/office/officeart/2005/8/layout/hierarchy6"/>
    <dgm:cxn modelId="{DFDD4DA1-00F5-46E6-8FD9-3F3ED6C22DE9}" type="presOf" srcId="{77FD35AF-A04E-4F37-9D03-D3AEE2634359}" destId="{02C5C287-F0E4-49DE-957C-7642592DF4E5}" srcOrd="0" destOrd="0" presId="urn:microsoft.com/office/officeart/2005/8/layout/hierarchy6"/>
    <dgm:cxn modelId="{68A1551F-DB5B-4E05-8F72-10B682103C93}" type="presOf" srcId="{5A89C8DC-200F-4090-A467-56C5CD2F1CE0}" destId="{0D5DDE10-D43A-4EF1-B284-52B2D50D1456}" srcOrd="0" destOrd="0" presId="urn:microsoft.com/office/officeart/2005/8/layout/hierarchy6"/>
    <dgm:cxn modelId="{D1196CCE-DFB4-4D72-B514-AE910E9BE13F}" srcId="{E1C35881-3F18-4ED1-AD0A-B27DDFA88065}" destId="{63BCC73A-5717-455A-9A1F-B48D7E9E8A8C}" srcOrd="1" destOrd="0" parTransId="{5A89C8DC-200F-4090-A467-56C5CD2F1CE0}" sibTransId="{FCA15AD2-FC19-4AC9-9CB1-8D2DB5B86D91}"/>
    <dgm:cxn modelId="{37FD94D2-3376-4A91-AE99-56B439D92845}" srcId="{77FD35AF-A04E-4F37-9D03-D3AEE2634359}" destId="{4BD51A4D-D2ED-4BD0-ACC4-A7CF23D94107}" srcOrd="0" destOrd="0" parTransId="{86BEEFEF-C1CA-44BB-B831-C042386A275F}" sibTransId="{D270C46C-5DE5-4601-B179-0318C9FB7895}"/>
    <dgm:cxn modelId="{53C27594-140F-4C13-870C-FE28E98FB469}" srcId="{61B3EAA7-E3D7-4F03-9FB2-974285E5DDB6}" destId="{E1C35881-3F18-4ED1-AD0A-B27DDFA88065}" srcOrd="0" destOrd="0" parTransId="{89C5F86C-1A9D-4B53-99E6-1CECEE380264}" sibTransId="{337A8DE2-76F6-488D-8CF3-F618559DB1DA}"/>
    <dgm:cxn modelId="{74F2A2FD-0A10-433B-B2C4-7B49EBFEECB2}" srcId="{61B3EAA7-E3D7-4F03-9FB2-974285E5DDB6}" destId="{77FD35AF-A04E-4F37-9D03-D3AEE2634359}" srcOrd="1" destOrd="0" parTransId="{6C9359B4-E3C8-414B-8580-4C94F2F79921}" sibTransId="{6E807C09-2B32-4787-AE81-C89C90B7E522}"/>
    <dgm:cxn modelId="{DF0C5CB5-0F30-4E78-9C4B-A7C2FED2BEC8}" srcId="{E1C35881-3F18-4ED1-AD0A-B27DDFA88065}" destId="{A9E191FC-B4EC-445C-B8A1-1502210A4FBA}" srcOrd="0" destOrd="0" parTransId="{5F645270-2F11-4C23-AF02-5B8F2B828A06}" sibTransId="{7AB38117-4159-44C7-866B-030BE988BD1C}"/>
    <dgm:cxn modelId="{4C6BC3FA-EBC2-4916-A04F-1CFD916A0E5B}" type="presParOf" srcId="{FF07F026-3090-4D99-BC1C-6B9E18A24517}" destId="{2627A8A3-AB98-452F-8666-9FD768BA81B3}" srcOrd="0" destOrd="0" presId="urn:microsoft.com/office/officeart/2005/8/layout/hierarchy6"/>
    <dgm:cxn modelId="{A7ACF4FF-1341-4CB4-827F-6AFE0E7BD16A}" type="presParOf" srcId="{2627A8A3-AB98-452F-8666-9FD768BA81B3}" destId="{92B0F912-297A-465A-968C-9049C69EBA37}" srcOrd="0" destOrd="0" presId="urn:microsoft.com/office/officeart/2005/8/layout/hierarchy6"/>
    <dgm:cxn modelId="{08FB73BC-85E3-4C8D-B135-32014A09EB85}" type="presParOf" srcId="{92B0F912-297A-465A-968C-9049C69EBA37}" destId="{B1726380-DD36-40F4-847E-DFD07F90CD2C}" srcOrd="0" destOrd="0" presId="urn:microsoft.com/office/officeart/2005/8/layout/hierarchy6"/>
    <dgm:cxn modelId="{46B806D0-5902-4779-A670-4B40D881AE7D}" type="presParOf" srcId="{B1726380-DD36-40F4-847E-DFD07F90CD2C}" destId="{FB19A175-59E7-4426-A1E2-7269864F7437}" srcOrd="0" destOrd="0" presId="urn:microsoft.com/office/officeart/2005/8/layout/hierarchy6"/>
    <dgm:cxn modelId="{6902C6BE-CCAA-4DAB-BD1C-FD614E46ADB1}" type="presParOf" srcId="{B1726380-DD36-40F4-847E-DFD07F90CD2C}" destId="{58C32473-C1A1-43E0-AE18-2D428279543E}" srcOrd="1" destOrd="0" presId="urn:microsoft.com/office/officeart/2005/8/layout/hierarchy6"/>
    <dgm:cxn modelId="{2B268BC9-8782-44D8-808F-2E285A86A3F6}" type="presParOf" srcId="{58C32473-C1A1-43E0-AE18-2D428279543E}" destId="{CF6A7BED-F889-4F5E-A0F0-87E1C7BA0AAC}" srcOrd="0" destOrd="0" presId="urn:microsoft.com/office/officeart/2005/8/layout/hierarchy6"/>
    <dgm:cxn modelId="{11C10685-8CF5-4EF1-A5F5-F413C40CD1C0}" type="presParOf" srcId="{58C32473-C1A1-43E0-AE18-2D428279543E}" destId="{78BB7561-068C-4C1B-A6CE-6673EC572273}" srcOrd="1" destOrd="0" presId="urn:microsoft.com/office/officeart/2005/8/layout/hierarchy6"/>
    <dgm:cxn modelId="{A69A0BFC-5981-44D6-A0BB-35726B637E97}" type="presParOf" srcId="{78BB7561-068C-4C1B-A6CE-6673EC572273}" destId="{F4080426-85E7-48B0-A80D-DFB98BAE32AE}" srcOrd="0" destOrd="0" presId="urn:microsoft.com/office/officeart/2005/8/layout/hierarchy6"/>
    <dgm:cxn modelId="{3AA4F28D-6DB9-41EF-9969-36D9A1D74DE8}" type="presParOf" srcId="{78BB7561-068C-4C1B-A6CE-6673EC572273}" destId="{1921BF88-E83A-4543-A48F-C5DCD79FF4E9}" srcOrd="1" destOrd="0" presId="urn:microsoft.com/office/officeart/2005/8/layout/hierarchy6"/>
    <dgm:cxn modelId="{DBD81FA2-2135-411F-8921-D8E79C735833}" type="presParOf" srcId="{1921BF88-E83A-4543-A48F-C5DCD79FF4E9}" destId="{F9791BA6-850D-4B7C-9401-F44120E2AE3C}" srcOrd="0" destOrd="0" presId="urn:microsoft.com/office/officeart/2005/8/layout/hierarchy6"/>
    <dgm:cxn modelId="{4524D558-A867-45F8-85DA-69A2C71E0490}" type="presParOf" srcId="{1921BF88-E83A-4543-A48F-C5DCD79FF4E9}" destId="{7DA49221-2F58-4A43-ADB3-D5F9245498BF}" srcOrd="1" destOrd="0" presId="urn:microsoft.com/office/officeart/2005/8/layout/hierarchy6"/>
    <dgm:cxn modelId="{80909A53-505A-40CA-82CF-1C2AB5F5F82C}" type="presParOf" srcId="{7DA49221-2F58-4A43-ADB3-D5F9245498BF}" destId="{0F9DAE03-1271-4985-A964-622892CBB44D}" srcOrd="0" destOrd="0" presId="urn:microsoft.com/office/officeart/2005/8/layout/hierarchy6"/>
    <dgm:cxn modelId="{4E4208D9-C2CE-4B92-9DD9-F1D263C83A93}" type="presParOf" srcId="{7DA49221-2F58-4A43-ADB3-D5F9245498BF}" destId="{F50A3BC3-A748-4640-9A06-437065005773}" srcOrd="1" destOrd="0" presId="urn:microsoft.com/office/officeart/2005/8/layout/hierarchy6"/>
    <dgm:cxn modelId="{7BF5DB1F-77BB-4A2D-8F12-64E043C2909D}" type="presParOf" srcId="{1921BF88-E83A-4543-A48F-C5DCD79FF4E9}" destId="{0D5DDE10-D43A-4EF1-B284-52B2D50D1456}" srcOrd="2" destOrd="0" presId="urn:microsoft.com/office/officeart/2005/8/layout/hierarchy6"/>
    <dgm:cxn modelId="{BE5AB21C-9BC2-44A6-8421-AA3D62396E3C}" type="presParOf" srcId="{1921BF88-E83A-4543-A48F-C5DCD79FF4E9}" destId="{69E43AEA-FEE5-4FCC-AC75-9CA9EBFE96E4}" srcOrd="3" destOrd="0" presId="urn:microsoft.com/office/officeart/2005/8/layout/hierarchy6"/>
    <dgm:cxn modelId="{99F04B7F-183C-42F0-909D-4E77D28E76D4}" type="presParOf" srcId="{69E43AEA-FEE5-4FCC-AC75-9CA9EBFE96E4}" destId="{4D7ED81B-9A96-416F-A3FD-C20556BBDA84}" srcOrd="0" destOrd="0" presId="urn:microsoft.com/office/officeart/2005/8/layout/hierarchy6"/>
    <dgm:cxn modelId="{4F8D3829-D44E-4581-9EBF-3862C11C43AE}" type="presParOf" srcId="{69E43AEA-FEE5-4FCC-AC75-9CA9EBFE96E4}" destId="{BBF26CFC-030A-4DB0-B852-23A88E827F0F}" srcOrd="1" destOrd="0" presId="urn:microsoft.com/office/officeart/2005/8/layout/hierarchy6"/>
    <dgm:cxn modelId="{56E7CB28-3425-4F1F-8963-40E18C008F6F}" type="presParOf" srcId="{1921BF88-E83A-4543-A48F-C5DCD79FF4E9}" destId="{69FB76B6-649C-4699-B035-8186758679AF}" srcOrd="4" destOrd="0" presId="urn:microsoft.com/office/officeart/2005/8/layout/hierarchy6"/>
    <dgm:cxn modelId="{E1D217EC-17D1-4066-BA05-6BD4E79A3C7E}" type="presParOf" srcId="{1921BF88-E83A-4543-A48F-C5DCD79FF4E9}" destId="{FEA846F5-590E-4223-A76A-4BD0BF5B7E87}" srcOrd="5" destOrd="0" presId="urn:microsoft.com/office/officeart/2005/8/layout/hierarchy6"/>
    <dgm:cxn modelId="{E4441540-07EF-4F4E-B39A-8B83A6F7BFF9}" type="presParOf" srcId="{FEA846F5-590E-4223-A76A-4BD0BF5B7E87}" destId="{EEF39279-9F02-4EF2-BBA3-9BCE927A5194}" srcOrd="0" destOrd="0" presId="urn:microsoft.com/office/officeart/2005/8/layout/hierarchy6"/>
    <dgm:cxn modelId="{201F5F4A-5CB4-4E6A-A32A-CF61F4BF1B13}" type="presParOf" srcId="{FEA846F5-590E-4223-A76A-4BD0BF5B7E87}" destId="{01E8E565-7954-42E8-8681-49FB40497F7E}" srcOrd="1" destOrd="0" presId="urn:microsoft.com/office/officeart/2005/8/layout/hierarchy6"/>
    <dgm:cxn modelId="{E06D5582-23FF-4F30-9EA1-359215D88CEB}" type="presParOf" srcId="{58C32473-C1A1-43E0-AE18-2D428279543E}" destId="{32043D9E-6041-4345-BAE0-88A86517DE5D}" srcOrd="2" destOrd="0" presId="urn:microsoft.com/office/officeart/2005/8/layout/hierarchy6"/>
    <dgm:cxn modelId="{A528BE98-53CC-439A-B060-611BD2D5F000}" type="presParOf" srcId="{58C32473-C1A1-43E0-AE18-2D428279543E}" destId="{79CEB3DE-F8F7-409E-BBF5-993B6976E7DB}" srcOrd="3" destOrd="0" presId="urn:microsoft.com/office/officeart/2005/8/layout/hierarchy6"/>
    <dgm:cxn modelId="{BFFF4345-AF24-439B-93A3-4AE7923DCCF8}" type="presParOf" srcId="{79CEB3DE-F8F7-409E-BBF5-993B6976E7DB}" destId="{02C5C287-F0E4-49DE-957C-7642592DF4E5}" srcOrd="0" destOrd="0" presId="urn:microsoft.com/office/officeart/2005/8/layout/hierarchy6"/>
    <dgm:cxn modelId="{522D9628-5893-4D7A-AEAA-DA96B32776C9}" type="presParOf" srcId="{79CEB3DE-F8F7-409E-BBF5-993B6976E7DB}" destId="{DB354FA8-DE09-466B-A1BE-81B6E08F147A}" srcOrd="1" destOrd="0" presId="urn:microsoft.com/office/officeart/2005/8/layout/hierarchy6"/>
    <dgm:cxn modelId="{711266AE-CA72-4D94-92F4-A60592E6CC3E}" type="presParOf" srcId="{DB354FA8-DE09-466B-A1BE-81B6E08F147A}" destId="{A256C9BD-D30E-4CA8-AAF4-88787C1BDA33}" srcOrd="0" destOrd="0" presId="urn:microsoft.com/office/officeart/2005/8/layout/hierarchy6"/>
    <dgm:cxn modelId="{15D56353-5F38-45F5-B3CA-A885A82326CF}" type="presParOf" srcId="{DB354FA8-DE09-466B-A1BE-81B6E08F147A}" destId="{D0582C44-48C6-4DB9-9710-4A591FDB7BC5}" srcOrd="1" destOrd="0" presId="urn:microsoft.com/office/officeart/2005/8/layout/hierarchy6"/>
    <dgm:cxn modelId="{2BD15278-7681-46D7-8384-5F421B119597}" type="presParOf" srcId="{D0582C44-48C6-4DB9-9710-4A591FDB7BC5}" destId="{D711FD5C-3E2C-4F20-B695-45E6B6BFADA5}" srcOrd="0" destOrd="0" presId="urn:microsoft.com/office/officeart/2005/8/layout/hierarchy6"/>
    <dgm:cxn modelId="{5A8C930C-C97B-4A95-868E-CCE2B1E7AEBD}" type="presParOf" srcId="{D0582C44-48C6-4DB9-9710-4A591FDB7BC5}" destId="{7CC72CAA-A187-4754-AB77-F9EE84AE2717}" srcOrd="1" destOrd="0" presId="urn:microsoft.com/office/officeart/2005/8/layout/hierarchy6"/>
    <dgm:cxn modelId="{5980A02F-AF2F-47BC-9600-8407DC0987C2}" type="presParOf" srcId="{FF07F026-3090-4D99-BC1C-6B9E18A24517}" destId="{45DB4354-603C-4D71-ABBC-E6B502466800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9A7556F-5322-48D6-AB5B-299F86C7AC6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6FDCBC-04DE-400A-A02B-4023BEB8AC57}">
      <dgm:prSet phldrT="[Текст]"/>
      <dgm:spPr/>
      <dgm:t>
        <a:bodyPr/>
        <a:lstStyle/>
        <a:p>
          <a:r>
            <a:rPr lang="ru-RU" dirty="0" smtClean="0"/>
            <a:t>Обучение персонала</a:t>
          </a:r>
        </a:p>
      </dgm:t>
    </dgm:pt>
    <dgm:pt modelId="{8A3387E1-512F-4C89-B9C4-637980212DB8}" type="parTrans" cxnId="{A426C1E5-BDE2-4674-932E-2118D034EDC9}">
      <dgm:prSet/>
      <dgm:spPr/>
      <dgm:t>
        <a:bodyPr/>
        <a:lstStyle/>
        <a:p>
          <a:endParaRPr lang="ru-RU"/>
        </a:p>
      </dgm:t>
    </dgm:pt>
    <dgm:pt modelId="{D3BF5C37-B86C-402D-AABA-DB14A47DC308}" type="sibTrans" cxnId="{A426C1E5-BDE2-4674-932E-2118D034EDC9}">
      <dgm:prSet/>
      <dgm:spPr/>
      <dgm:t>
        <a:bodyPr/>
        <a:lstStyle/>
        <a:p>
          <a:endParaRPr lang="ru-RU"/>
        </a:p>
      </dgm:t>
    </dgm:pt>
    <dgm:pt modelId="{863FD1C0-E3AA-4049-8669-FA7885897632}">
      <dgm:prSet phldrT="[Текст]" custT="1"/>
      <dgm:spPr/>
      <dgm:t>
        <a:bodyPr/>
        <a:lstStyle/>
        <a:p>
          <a:r>
            <a:rPr lang="ru-RU" sz="1400" dirty="0" smtClean="0"/>
            <a:t>Стоимость аттестации 16 специалистов составляет </a:t>
          </a:r>
          <a:r>
            <a:rPr lang="ru-RU" sz="1400" b="1" dirty="0" smtClean="0"/>
            <a:t>1,1 млн. руб.</a:t>
          </a:r>
          <a:endParaRPr lang="ru-RU" sz="1400" b="1" dirty="0"/>
        </a:p>
      </dgm:t>
    </dgm:pt>
    <dgm:pt modelId="{2702421B-7B15-4A26-883F-309D0268A31C}" type="parTrans" cxnId="{F8B2407A-94E8-458F-AEAE-AC6F7388A05A}">
      <dgm:prSet/>
      <dgm:spPr/>
      <dgm:t>
        <a:bodyPr/>
        <a:lstStyle/>
        <a:p>
          <a:endParaRPr lang="ru-RU"/>
        </a:p>
      </dgm:t>
    </dgm:pt>
    <dgm:pt modelId="{9D1D96AD-BA73-44FE-8841-E9D61156C508}" type="sibTrans" cxnId="{F8B2407A-94E8-458F-AEAE-AC6F7388A05A}">
      <dgm:prSet/>
      <dgm:spPr/>
      <dgm:t>
        <a:bodyPr/>
        <a:lstStyle/>
        <a:p>
          <a:endParaRPr lang="ru-RU"/>
        </a:p>
      </dgm:t>
    </dgm:pt>
    <dgm:pt modelId="{76F9288A-988B-455B-A227-DC68CDF62964}">
      <dgm:prSet phldrT="[Текст]"/>
      <dgm:spPr/>
      <dgm:t>
        <a:bodyPr/>
        <a:lstStyle/>
        <a:p>
          <a:r>
            <a:rPr lang="ru-RU" dirty="0" smtClean="0"/>
            <a:t>Заработная плата и командировочные затраты </a:t>
          </a:r>
          <a:endParaRPr lang="ru-RU" dirty="0"/>
        </a:p>
      </dgm:t>
    </dgm:pt>
    <dgm:pt modelId="{F13DEEC2-9FAA-4CB6-B958-D104243EC325}" type="parTrans" cxnId="{49603D06-3C2F-4048-9B24-7C2C6EA59970}">
      <dgm:prSet/>
      <dgm:spPr/>
      <dgm:t>
        <a:bodyPr/>
        <a:lstStyle/>
        <a:p>
          <a:endParaRPr lang="ru-RU"/>
        </a:p>
      </dgm:t>
    </dgm:pt>
    <dgm:pt modelId="{0E881430-B264-4682-8383-63B193D997AF}" type="sibTrans" cxnId="{49603D06-3C2F-4048-9B24-7C2C6EA59970}">
      <dgm:prSet/>
      <dgm:spPr/>
      <dgm:t>
        <a:bodyPr/>
        <a:lstStyle/>
        <a:p>
          <a:endParaRPr lang="ru-RU"/>
        </a:p>
      </dgm:t>
    </dgm:pt>
    <dgm:pt modelId="{659A6CE6-53A4-4810-AC63-FB182DC3717D}">
      <dgm:prSet phldrT="[Текст]" custT="1"/>
      <dgm:spPr/>
      <dgm:t>
        <a:bodyPr/>
        <a:lstStyle/>
        <a:p>
          <a:r>
            <a:rPr lang="ru-RU" sz="1800" dirty="0" smtClean="0"/>
            <a:t>Оборудование для проведения НК</a:t>
          </a:r>
          <a:endParaRPr lang="ru-RU" sz="1800" dirty="0"/>
        </a:p>
      </dgm:t>
    </dgm:pt>
    <dgm:pt modelId="{D3EDE730-29F5-40EC-B287-DF5B99E56729}" type="parTrans" cxnId="{D5220654-B3B2-456E-98F7-05983CBBC285}">
      <dgm:prSet/>
      <dgm:spPr/>
      <dgm:t>
        <a:bodyPr/>
        <a:lstStyle/>
        <a:p>
          <a:endParaRPr lang="ru-RU"/>
        </a:p>
      </dgm:t>
    </dgm:pt>
    <dgm:pt modelId="{1E8F5187-F872-420A-B552-7BFA2725BB7C}" type="sibTrans" cxnId="{D5220654-B3B2-456E-98F7-05983CBBC285}">
      <dgm:prSet/>
      <dgm:spPr/>
      <dgm:t>
        <a:bodyPr/>
        <a:lstStyle/>
        <a:p>
          <a:endParaRPr lang="ru-RU"/>
        </a:p>
      </dgm:t>
    </dgm:pt>
    <dgm:pt modelId="{B687C4E1-27B1-4209-9E3D-4D869EF613C5}">
      <dgm:prSet phldrT="[Текст]"/>
      <dgm:spPr/>
      <dgm:t>
        <a:bodyPr/>
        <a:lstStyle/>
        <a:p>
          <a:r>
            <a:rPr lang="ru-RU" dirty="0" smtClean="0"/>
            <a:t>Транспорт</a:t>
          </a:r>
          <a:endParaRPr lang="ru-RU" dirty="0"/>
        </a:p>
      </dgm:t>
    </dgm:pt>
    <dgm:pt modelId="{A199B62C-CBC2-466B-AF2B-84DE7424AE36}" type="parTrans" cxnId="{51556CD0-EBEB-4E90-8673-4E9BA7BCC6A9}">
      <dgm:prSet/>
      <dgm:spPr/>
      <dgm:t>
        <a:bodyPr/>
        <a:lstStyle/>
        <a:p>
          <a:endParaRPr lang="ru-RU"/>
        </a:p>
      </dgm:t>
    </dgm:pt>
    <dgm:pt modelId="{F021CBB5-6A11-416C-8DF1-4DE8BB093089}" type="sibTrans" cxnId="{51556CD0-EBEB-4E90-8673-4E9BA7BCC6A9}">
      <dgm:prSet/>
      <dgm:spPr/>
      <dgm:t>
        <a:bodyPr/>
        <a:lstStyle/>
        <a:p>
          <a:endParaRPr lang="ru-RU"/>
        </a:p>
      </dgm:t>
    </dgm:pt>
    <dgm:pt modelId="{14289921-BB9A-404D-A268-3731B5DD2007}">
      <dgm:prSet/>
      <dgm:spPr/>
      <dgm:t>
        <a:bodyPr anchor="ctr"/>
        <a:lstStyle/>
        <a:p>
          <a:r>
            <a:rPr lang="ru-RU" dirty="0" smtClean="0"/>
            <a:t>Заработная плата 16 человек составляет </a:t>
          </a:r>
          <a:r>
            <a:rPr lang="ru-RU" b="1" dirty="0" smtClean="0"/>
            <a:t>14 млн. руб. в год</a:t>
          </a:r>
          <a:endParaRPr lang="ru-RU" b="1" dirty="0"/>
        </a:p>
      </dgm:t>
    </dgm:pt>
    <dgm:pt modelId="{15B45BF8-A899-435B-AF5E-F136E3CC70A5}" type="parTrans" cxnId="{966B8089-03AA-4651-81CE-084C6578F424}">
      <dgm:prSet/>
      <dgm:spPr/>
      <dgm:t>
        <a:bodyPr/>
        <a:lstStyle/>
        <a:p>
          <a:endParaRPr lang="ru-RU"/>
        </a:p>
      </dgm:t>
    </dgm:pt>
    <dgm:pt modelId="{A79919DD-EB4B-4EA5-A4B8-61CB769EA9E9}" type="sibTrans" cxnId="{966B8089-03AA-4651-81CE-084C6578F424}">
      <dgm:prSet/>
      <dgm:spPr/>
      <dgm:t>
        <a:bodyPr/>
        <a:lstStyle/>
        <a:p>
          <a:endParaRPr lang="ru-RU"/>
        </a:p>
      </dgm:t>
    </dgm:pt>
    <dgm:pt modelId="{A92AF7F4-4B91-42FD-8A7E-E96FA55D6BDA}">
      <dgm:prSet/>
      <dgm:spPr/>
      <dgm:t>
        <a:bodyPr anchor="ctr"/>
        <a:lstStyle/>
        <a:p>
          <a:r>
            <a:rPr lang="ru-RU" dirty="0" smtClean="0"/>
            <a:t>Командировочные расходы составляют </a:t>
          </a:r>
          <a:r>
            <a:rPr lang="ru-RU" b="1" dirty="0" smtClean="0"/>
            <a:t>2,6 млн. руб. в год</a:t>
          </a:r>
          <a:endParaRPr lang="ru-RU" b="1" dirty="0"/>
        </a:p>
      </dgm:t>
    </dgm:pt>
    <dgm:pt modelId="{C7D5FABC-11B9-44A3-AC33-44DC7F2443BE}" type="parTrans" cxnId="{28766F12-E1CA-4BE8-8692-D5F8F1355019}">
      <dgm:prSet/>
      <dgm:spPr/>
      <dgm:t>
        <a:bodyPr/>
        <a:lstStyle/>
        <a:p>
          <a:endParaRPr lang="ru-RU"/>
        </a:p>
      </dgm:t>
    </dgm:pt>
    <dgm:pt modelId="{D8FF3BF2-2F43-45DC-B9A6-E2BD99AFFEFF}" type="sibTrans" cxnId="{28766F12-E1CA-4BE8-8692-D5F8F1355019}">
      <dgm:prSet/>
      <dgm:spPr/>
      <dgm:t>
        <a:bodyPr/>
        <a:lstStyle/>
        <a:p>
          <a:endParaRPr lang="ru-RU"/>
        </a:p>
      </dgm:t>
    </dgm:pt>
    <dgm:pt modelId="{3C444A46-E211-44A7-8F0A-CA823F5E70B1}">
      <dgm:prSet/>
      <dgm:spPr/>
      <dgm:t>
        <a:bodyPr anchor="ctr"/>
        <a:lstStyle/>
        <a:p>
          <a:r>
            <a:rPr lang="ru-RU" dirty="0" smtClean="0"/>
            <a:t>Стоимость оборудования составляет </a:t>
          </a:r>
          <a:r>
            <a:rPr lang="ru-RU" b="1" dirty="0" smtClean="0"/>
            <a:t>2,3 млн. руб.</a:t>
          </a:r>
          <a:endParaRPr lang="ru-RU" b="1" dirty="0"/>
        </a:p>
      </dgm:t>
    </dgm:pt>
    <dgm:pt modelId="{517D6004-3193-4C0B-B5C0-B6582FCD76F4}" type="sibTrans" cxnId="{8A01EC47-CD36-469C-9572-5D1A39D2B45B}">
      <dgm:prSet/>
      <dgm:spPr/>
      <dgm:t>
        <a:bodyPr/>
        <a:lstStyle/>
        <a:p>
          <a:endParaRPr lang="ru-RU"/>
        </a:p>
      </dgm:t>
    </dgm:pt>
    <dgm:pt modelId="{9F237729-2230-4CD9-9293-4826A4649FA5}" type="parTrans" cxnId="{8A01EC47-CD36-469C-9572-5D1A39D2B45B}">
      <dgm:prSet/>
      <dgm:spPr/>
      <dgm:t>
        <a:bodyPr/>
        <a:lstStyle/>
        <a:p>
          <a:endParaRPr lang="ru-RU"/>
        </a:p>
      </dgm:t>
    </dgm:pt>
    <dgm:pt modelId="{6E682E0D-E3FB-4CF5-BBE8-0BFC0DB972FF}">
      <dgm:prSet/>
      <dgm:spPr/>
      <dgm:t>
        <a:bodyPr/>
        <a:lstStyle/>
        <a:p>
          <a:r>
            <a:rPr lang="ru-RU" b="0" i="0" dirty="0" smtClean="0"/>
            <a:t>Затраты на топливо составляют </a:t>
          </a:r>
          <a:r>
            <a:rPr lang="ru-RU" b="1" i="0" dirty="0" smtClean="0"/>
            <a:t>0,65 млн. руб. в год.</a:t>
          </a:r>
          <a:endParaRPr lang="ru-RU" b="1" i="0" dirty="0"/>
        </a:p>
      </dgm:t>
    </dgm:pt>
    <dgm:pt modelId="{AD8D4D20-8413-4425-A261-CADE3235E17A}" type="sibTrans" cxnId="{F9AB9F52-CC52-410E-8633-AFFD6CD0FF67}">
      <dgm:prSet/>
      <dgm:spPr/>
      <dgm:t>
        <a:bodyPr/>
        <a:lstStyle/>
        <a:p>
          <a:endParaRPr lang="ru-RU"/>
        </a:p>
      </dgm:t>
    </dgm:pt>
    <dgm:pt modelId="{8F60068F-2E22-469B-B2F2-15394A9ED78D}" type="parTrans" cxnId="{F9AB9F52-CC52-410E-8633-AFFD6CD0FF67}">
      <dgm:prSet/>
      <dgm:spPr/>
      <dgm:t>
        <a:bodyPr/>
        <a:lstStyle/>
        <a:p>
          <a:endParaRPr lang="ru-RU"/>
        </a:p>
      </dgm:t>
    </dgm:pt>
    <dgm:pt modelId="{A3987A65-565F-428B-87C1-6FF967A988E5}">
      <dgm:prSet/>
      <dgm:spPr/>
      <dgm:t>
        <a:bodyPr/>
        <a:lstStyle/>
        <a:p>
          <a:r>
            <a:rPr lang="ru-RU" b="0" i="0" dirty="0" smtClean="0"/>
            <a:t>Затраты на техническое обслуживание составляют </a:t>
          </a:r>
          <a:r>
            <a:rPr lang="ru-RU" b="1" i="0" dirty="0" smtClean="0"/>
            <a:t>0,4 млн. руб. в год</a:t>
          </a:r>
          <a:endParaRPr lang="ru-RU" b="1" i="0" dirty="0"/>
        </a:p>
      </dgm:t>
    </dgm:pt>
    <dgm:pt modelId="{F79E0D53-6E94-4349-93AA-42C245DE32C3}" type="parTrans" cxnId="{ADA8D1FB-A0DD-4A89-AD52-04E00C29F140}">
      <dgm:prSet/>
      <dgm:spPr/>
      <dgm:t>
        <a:bodyPr/>
        <a:lstStyle/>
        <a:p>
          <a:endParaRPr lang="ru-RU"/>
        </a:p>
      </dgm:t>
    </dgm:pt>
    <dgm:pt modelId="{02576428-D666-41FB-A42B-413489EE461E}" type="sibTrans" cxnId="{ADA8D1FB-A0DD-4A89-AD52-04E00C29F140}">
      <dgm:prSet/>
      <dgm:spPr/>
      <dgm:t>
        <a:bodyPr/>
        <a:lstStyle/>
        <a:p>
          <a:endParaRPr lang="ru-RU"/>
        </a:p>
      </dgm:t>
    </dgm:pt>
    <dgm:pt modelId="{29A1039F-07CD-41FA-8420-8D70AFAA9AB2}">
      <dgm:prSet/>
      <dgm:spPr/>
      <dgm:t>
        <a:bodyPr/>
        <a:lstStyle/>
        <a:p>
          <a:r>
            <a:rPr lang="ru-RU" b="0" i="0" dirty="0" smtClean="0"/>
            <a:t>Затраты на приобретение 4 спец. автомобилей составляет </a:t>
          </a:r>
          <a:r>
            <a:rPr lang="ru-RU" b="1" i="0" dirty="0" smtClean="0"/>
            <a:t>40 млн. руб.</a:t>
          </a:r>
          <a:endParaRPr lang="ru-RU" b="1" i="0" dirty="0"/>
        </a:p>
      </dgm:t>
    </dgm:pt>
    <dgm:pt modelId="{F3A34F47-3EA5-41A1-81C2-38A7AAF38FC6}" type="parTrans" cxnId="{499CC01B-7349-431F-B080-CFE98B78EE72}">
      <dgm:prSet/>
      <dgm:spPr/>
      <dgm:t>
        <a:bodyPr/>
        <a:lstStyle/>
        <a:p>
          <a:endParaRPr lang="ru-RU"/>
        </a:p>
      </dgm:t>
    </dgm:pt>
    <dgm:pt modelId="{B35B793C-EC77-43EC-BC0F-D85636D839DC}" type="sibTrans" cxnId="{499CC01B-7349-431F-B080-CFE98B78EE72}">
      <dgm:prSet/>
      <dgm:spPr/>
      <dgm:t>
        <a:bodyPr/>
        <a:lstStyle/>
        <a:p>
          <a:endParaRPr lang="ru-RU"/>
        </a:p>
      </dgm:t>
    </dgm:pt>
    <dgm:pt modelId="{13CCBF58-7301-45B1-87EE-77262D11A142}">
      <dgm:prSet/>
      <dgm:spPr/>
      <dgm:t>
        <a:bodyPr anchor="ctr"/>
        <a:lstStyle/>
        <a:p>
          <a:r>
            <a:rPr lang="ru-RU" b="0" dirty="0" smtClean="0"/>
            <a:t>Поверка приборов </a:t>
          </a:r>
          <a:r>
            <a:rPr lang="ru-RU" b="1" dirty="0" smtClean="0"/>
            <a:t>0,08 млн. руб.</a:t>
          </a:r>
          <a:endParaRPr lang="ru-RU" b="1" dirty="0"/>
        </a:p>
      </dgm:t>
    </dgm:pt>
    <dgm:pt modelId="{EF66AA8E-1788-4116-A2BB-9D39CEF4DDF9}" type="parTrans" cxnId="{E8FBAC95-EDCA-41CC-B5DB-0A8118357F6A}">
      <dgm:prSet/>
      <dgm:spPr/>
      <dgm:t>
        <a:bodyPr/>
        <a:lstStyle/>
        <a:p>
          <a:endParaRPr lang="ru-RU"/>
        </a:p>
      </dgm:t>
    </dgm:pt>
    <dgm:pt modelId="{80967863-9235-4E4B-A032-1BE189856C01}" type="sibTrans" cxnId="{E8FBAC95-EDCA-41CC-B5DB-0A8118357F6A}">
      <dgm:prSet/>
      <dgm:spPr/>
      <dgm:t>
        <a:bodyPr/>
        <a:lstStyle/>
        <a:p>
          <a:endParaRPr lang="ru-RU"/>
        </a:p>
      </dgm:t>
    </dgm:pt>
    <dgm:pt modelId="{0CC3DA33-2386-427F-BC2F-2E9EF697AA66}" type="pres">
      <dgm:prSet presAssocID="{49A7556F-5322-48D6-AB5B-299F86C7AC6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DB4879-342B-43EA-A24B-EA7669AD737D}" type="pres">
      <dgm:prSet presAssocID="{7D6FDCBC-04DE-400A-A02B-4023BEB8AC57}" presName="linNode" presStyleCnt="0"/>
      <dgm:spPr/>
      <dgm:t>
        <a:bodyPr/>
        <a:lstStyle/>
        <a:p>
          <a:endParaRPr lang="ru-RU"/>
        </a:p>
      </dgm:t>
    </dgm:pt>
    <dgm:pt modelId="{8D83A6B0-82C9-49E3-A785-494190A47169}" type="pres">
      <dgm:prSet presAssocID="{7D6FDCBC-04DE-400A-A02B-4023BEB8AC57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A51F83-EB0F-48D8-9FDE-A06543C4D0E2}" type="pres">
      <dgm:prSet presAssocID="{7D6FDCBC-04DE-400A-A02B-4023BEB8AC57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7BCC05-3FE5-4B61-95AF-9458699265EA}" type="pres">
      <dgm:prSet presAssocID="{D3BF5C37-B86C-402D-AABA-DB14A47DC308}" presName="sp" presStyleCnt="0"/>
      <dgm:spPr/>
      <dgm:t>
        <a:bodyPr/>
        <a:lstStyle/>
        <a:p>
          <a:endParaRPr lang="ru-RU"/>
        </a:p>
      </dgm:t>
    </dgm:pt>
    <dgm:pt modelId="{CF1FFC9E-57A1-44CB-8E91-753E20F430D5}" type="pres">
      <dgm:prSet presAssocID="{76F9288A-988B-455B-A227-DC68CDF62964}" presName="linNode" presStyleCnt="0"/>
      <dgm:spPr/>
      <dgm:t>
        <a:bodyPr/>
        <a:lstStyle/>
        <a:p>
          <a:endParaRPr lang="ru-RU"/>
        </a:p>
      </dgm:t>
    </dgm:pt>
    <dgm:pt modelId="{AF100EA5-275D-4B15-9001-8BE8D2B2CABC}" type="pres">
      <dgm:prSet presAssocID="{76F9288A-988B-455B-A227-DC68CDF62964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8BB094-E10C-4BF5-A091-4A3B45A495AC}" type="pres">
      <dgm:prSet presAssocID="{76F9288A-988B-455B-A227-DC68CDF62964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660D3D-11E1-4923-AD7F-D9B4E9BA5E88}" type="pres">
      <dgm:prSet presAssocID="{0E881430-B264-4682-8383-63B193D997AF}" presName="sp" presStyleCnt="0"/>
      <dgm:spPr/>
      <dgm:t>
        <a:bodyPr/>
        <a:lstStyle/>
        <a:p>
          <a:endParaRPr lang="ru-RU"/>
        </a:p>
      </dgm:t>
    </dgm:pt>
    <dgm:pt modelId="{1DBC29BD-FF27-479E-9FEE-3AB101214209}" type="pres">
      <dgm:prSet presAssocID="{659A6CE6-53A4-4810-AC63-FB182DC3717D}" presName="linNode" presStyleCnt="0"/>
      <dgm:spPr/>
      <dgm:t>
        <a:bodyPr/>
        <a:lstStyle/>
        <a:p>
          <a:endParaRPr lang="ru-RU"/>
        </a:p>
      </dgm:t>
    </dgm:pt>
    <dgm:pt modelId="{95C5338E-DC86-4417-909F-6B65B822ABCD}" type="pres">
      <dgm:prSet presAssocID="{659A6CE6-53A4-4810-AC63-FB182DC3717D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0D0EA9-18ED-4263-A0D0-38CC9351BE80}" type="pres">
      <dgm:prSet presAssocID="{659A6CE6-53A4-4810-AC63-FB182DC3717D}" presName="descendantText" presStyleLbl="alignAccFollowNode1" presStyleIdx="2" presStyleCnt="4" custLinFactNeighborX="-1868" custLinFactNeighborY="42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678887-4E11-4E82-AB5A-5D4970027C8C}" type="pres">
      <dgm:prSet presAssocID="{1E8F5187-F872-420A-B552-7BFA2725BB7C}" presName="sp" presStyleCnt="0"/>
      <dgm:spPr/>
      <dgm:t>
        <a:bodyPr/>
        <a:lstStyle/>
        <a:p>
          <a:endParaRPr lang="ru-RU"/>
        </a:p>
      </dgm:t>
    </dgm:pt>
    <dgm:pt modelId="{43C2B5F4-D82E-4655-9C77-5CFA44AB955E}" type="pres">
      <dgm:prSet presAssocID="{B687C4E1-27B1-4209-9E3D-4D869EF613C5}" presName="linNode" presStyleCnt="0"/>
      <dgm:spPr/>
      <dgm:t>
        <a:bodyPr/>
        <a:lstStyle/>
        <a:p>
          <a:endParaRPr lang="ru-RU"/>
        </a:p>
      </dgm:t>
    </dgm:pt>
    <dgm:pt modelId="{E75FB03C-09B6-4B9C-8494-E3834C7F8FCC}" type="pres">
      <dgm:prSet presAssocID="{B687C4E1-27B1-4209-9E3D-4D869EF613C5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9FD080-5D15-4B25-BD18-9902CA5FC48A}" type="pres">
      <dgm:prSet presAssocID="{B687C4E1-27B1-4209-9E3D-4D869EF613C5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3FC51E-17A0-4EB6-BEEA-7A2567BC123F}" type="presOf" srcId="{A92AF7F4-4B91-42FD-8A7E-E96FA55D6BDA}" destId="{258BB094-E10C-4BF5-A091-4A3B45A495AC}" srcOrd="0" destOrd="1" presId="urn:microsoft.com/office/officeart/2005/8/layout/vList5"/>
    <dgm:cxn modelId="{F9AB9F52-CC52-410E-8633-AFFD6CD0FF67}" srcId="{B687C4E1-27B1-4209-9E3D-4D869EF613C5}" destId="{6E682E0D-E3FB-4CF5-BBE8-0BFC0DB972FF}" srcOrd="1" destOrd="0" parTransId="{8F60068F-2E22-469B-B2F2-15394A9ED78D}" sibTransId="{AD8D4D20-8413-4425-A261-CADE3235E17A}"/>
    <dgm:cxn modelId="{966B8089-03AA-4651-81CE-084C6578F424}" srcId="{76F9288A-988B-455B-A227-DC68CDF62964}" destId="{14289921-BB9A-404D-A268-3731B5DD2007}" srcOrd="0" destOrd="0" parTransId="{15B45BF8-A899-435B-AF5E-F136E3CC70A5}" sibTransId="{A79919DD-EB4B-4EA5-A4B8-61CB769EA9E9}"/>
    <dgm:cxn modelId="{3174D1AA-0CA0-4D06-8177-193EA2F5C124}" type="presOf" srcId="{B687C4E1-27B1-4209-9E3D-4D869EF613C5}" destId="{E75FB03C-09B6-4B9C-8494-E3834C7F8FCC}" srcOrd="0" destOrd="0" presId="urn:microsoft.com/office/officeart/2005/8/layout/vList5"/>
    <dgm:cxn modelId="{8CD5CB92-2BF5-4DF8-A603-B26058979C7A}" type="presOf" srcId="{7D6FDCBC-04DE-400A-A02B-4023BEB8AC57}" destId="{8D83A6B0-82C9-49E3-A785-494190A47169}" srcOrd="0" destOrd="0" presId="urn:microsoft.com/office/officeart/2005/8/layout/vList5"/>
    <dgm:cxn modelId="{E8FBAC95-EDCA-41CC-B5DB-0A8118357F6A}" srcId="{659A6CE6-53A4-4810-AC63-FB182DC3717D}" destId="{13CCBF58-7301-45B1-87EE-77262D11A142}" srcOrd="1" destOrd="0" parTransId="{EF66AA8E-1788-4116-A2BB-9D39CEF4DDF9}" sibTransId="{80967863-9235-4E4B-A032-1BE189856C01}"/>
    <dgm:cxn modelId="{51556CD0-EBEB-4E90-8673-4E9BA7BCC6A9}" srcId="{49A7556F-5322-48D6-AB5B-299F86C7AC68}" destId="{B687C4E1-27B1-4209-9E3D-4D869EF613C5}" srcOrd="3" destOrd="0" parTransId="{A199B62C-CBC2-466B-AF2B-84DE7424AE36}" sibTransId="{F021CBB5-6A11-416C-8DF1-4DE8BB093089}"/>
    <dgm:cxn modelId="{A426C1E5-BDE2-4674-932E-2118D034EDC9}" srcId="{49A7556F-5322-48D6-AB5B-299F86C7AC68}" destId="{7D6FDCBC-04DE-400A-A02B-4023BEB8AC57}" srcOrd="0" destOrd="0" parTransId="{8A3387E1-512F-4C89-B9C4-637980212DB8}" sibTransId="{D3BF5C37-B86C-402D-AABA-DB14A47DC308}"/>
    <dgm:cxn modelId="{ADA8D1FB-A0DD-4A89-AD52-04E00C29F140}" srcId="{B687C4E1-27B1-4209-9E3D-4D869EF613C5}" destId="{A3987A65-565F-428B-87C1-6FF967A988E5}" srcOrd="2" destOrd="0" parTransId="{F79E0D53-6E94-4349-93AA-42C245DE32C3}" sibTransId="{02576428-D666-41FB-A42B-413489EE461E}"/>
    <dgm:cxn modelId="{4C27D663-E23C-4AFB-80BB-A774D71E9F1F}" type="presOf" srcId="{13CCBF58-7301-45B1-87EE-77262D11A142}" destId="{380D0EA9-18ED-4263-A0D0-38CC9351BE80}" srcOrd="0" destOrd="1" presId="urn:microsoft.com/office/officeart/2005/8/layout/vList5"/>
    <dgm:cxn modelId="{68D5A6EF-5CD0-4A54-95D4-92EDF6A9A6C4}" type="presOf" srcId="{3C444A46-E211-44A7-8F0A-CA823F5E70B1}" destId="{380D0EA9-18ED-4263-A0D0-38CC9351BE80}" srcOrd="0" destOrd="0" presId="urn:microsoft.com/office/officeart/2005/8/layout/vList5"/>
    <dgm:cxn modelId="{CB852737-8100-4B22-A03F-BA86639E5AE0}" type="presOf" srcId="{76F9288A-988B-455B-A227-DC68CDF62964}" destId="{AF100EA5-275D-4B15-9001-8BE8D2B2CABC}" srcOrd="0" destOrd="0" presId="urn:microsoft.com/office/officeart/2005/8/layout/vList5"/>
    <dgm:cxn modelId="{499CC01B-7349-431F-B080-CFE98B78EE72}" srcId="{B687C4E1-27B1-4209-9E3D-4D869EF613C5}" destId="{29A1039F-07CD-41FA-8420-8D70AFAA9AB2}" srcOrd="0" destOrd="0" parTransId="{F3A34F47-3EA5-41A1-81C2-38A7AAF38FC6}" sibTransId="{B35B793C-EC77-43EC-BC0F-D85636D839DC}"/>
    <dgm:cxn modelId="{5EA90539-EF93-4263-8CBF-CF90A1353615}" type="presOf" srcId="{863FD1C0-E3AA-4049-8669-FA7885897632}" destId="{1EA51F83-EB0F-48D8-9FDE-A06543C4D0E2}" srcOrd="0" destOrd="0" presId="urn:microsoft.com/office/officeart/2005/8/layout/vList5"/>
    <dgm:cxn modelId="{F8B2407A-94E8-458F-AEAE-AC6F7388A05A}" srcId="{7D6FDCBC-04DE-400A-A02B-4023BEB8AC57}" destId="{863FD1C0-E3AA-4049-8669-FA7885897632}" srcOrd="0" destOrd="0" parTransId="{2702421B-7B15-4A26-883F-309D0268A31C}" sibTransId="{9D1D96AD-BA73-44FE-8841-E9D61156C508}"/>
    <dgm:cxn modelId="{694A28D9-B8B4-4CC6-B1B4-F826F7539FFD}" type="presOf" srcId="{14289921-BB9A-404D-A268-3731B5DD2007}" destId="{258BB094-E10C-4BF5-A091-4A3B45A495AC}" srcOrd="0" destOrd="0" presId="urn:microsoft.com/office/officeart/2005/8/layout/vList5"/>
    <dgm:cxn modelId="{D5220654-B3B2-456E-98F7-05983CBBC285}" srcId="{49A7556F-5322-48D6-AB5B-299F86C7AC68}" destId="{659A6CE6-53A4-4810-AC63-FB182DC3717D}" srcOrd="2" destOrd="0" parTransId="{D3EDE730-29F5-40EC-B287-DF5B99E56729}" sibTransId="{1E8F5187-F872-420A-B552-7BFA2725BB7C}"/>
    <dgm:cxn modelId="{8A01EC47-CD36-469C-9572-5D1A39D2B45B}" srcId="{659A6CE6-53A4-4810-AC63-FB182DC3717D}" destId="{3C444A46-E211-44A7-8F0A-CA823F5E70B1}" srcOrd="0" destOrd="0" parTransId="{9F237729-2230-4CD9-9293-4826A4649FA5}" sibTransId="{517D6004-3193-4C0B-B5C0-B6582FCD76F4}"/>
    <dgm:cxn modelId="{55AF9ACE-302A-438B-8801-CAE895D80E88}" type="presOf" srcId="{A3987A65-565F-428B-87C1-6FF967A988E5}" destId="{AB9FD080-5D15-4B25-BD18-9902CA5FC48A}" srcOrd="0" destOrd="2" presId="urn:microsoft.com/office/officeart/2005/8/layout/vList5"/>
    <dgm:cxn modelId="{929DD148-8C14-4F67-96E0-C3947E10DE7C}" type="presOf" srcId="{49A7556F-5322-48D6-AB5B-299F86C7AC68}" destId="{0CC3DA33-2386-427F-BC2F-2E9EF697AA66}" srcOrd="0" destOrd="0" presId="urn:microsoft.com/office/officeart/2005/8/layout/vList5"/>
    <dgm:cxn modelId="{49603D06-3C2F-4048-9B24-7C2C6EA59970}" srcId="{49A7556F-5322-48D6-AB5B-299F86C7AC68}" destId="{76F9288A-988B-455B-A227-DC68CDF62964}" srcOrd="1" destOrd="0" parTransId="{F13DEEC2-9FAA-4CB6-B958-D104243EC325}" sibTransId="{0E881430-B264-4682-8383-63B193D997AF}"/>
    <dgm:cxn modelId="{CDA76052-3129-4195-B3AC-D27B0B033CFF}" type="presOf" srcId="{659A6CE6-53A4-4810-AC63-FB182DC3717D}" destId="{95C5338E-DC86-4417-909F-6B65B822ABCD}" srcOrd="0" destOrd="0" presId="urn:microsoft.com/office/officeart/2005/8/layout/vList5"/>
    <dgm:cxn modelId="{5EAA6524-893C-4EAD-A030-25BC376BF38E}" type="presOf" srcId="{29A1039F-07CD-41FA-8420-8D70AFAA9AB2}" destId="{AB9FD080-5D15-4B25-BD18-9902CA5FC48A}" srcOrd="0" destOrd="0" presId="urn:microsoft.com/office/officeart/2005/8/layout/vList5"/>
    <dgm:cxn modelId="{D89D3EE1-F583-4002-8505-9AEE05055A67}" type="presOf" srcId="{6E682E0D-E3FB-4CF5-BBE8-0BFC0DB972FF}" destId="{AB9FD080-5D15-4B25-BD18-9902CA5FC48A}" srcOrd="0" destOrd="1" presId="urn:microsoft.com/office/officeart/2005/8/layout/vList5"/>
    <dgm:cxn modelId="{28766F12-E1CA-4BE8-8692-D5F8F1355019}" srcId="{76F9288A-988B-455B-A227-DC68CDF62964}" destId="{A92AF7F4-4B91-42FD-8A7E-E96FA55D6BDA}" srcOrd="1" destOrd="0" parTransId="{C7D5FABC-11B9-44A3-AC33-44DC7F2443BE}" sibTransId="{D8FF3BF2-2F43-45DC-B9A6-E2BD99AFFEFF}"/>
    <dgm:cxn modelId="{EB3CFE14-0ED8-4B7F-9C75-9EF7BA387512}" type="presParOf" srcId="{0CC3DA33-2386-427F-BC2F-2E9EF697AA66}" destId="{5CDB4879-342B-43EA-A24B-EA7669AD737D}" srcOrd="0" destOrd="0" presId="urn:microsoft.com/office/officeart/2005/8/layout/vList5"/>
    <dgm:cxn modelId="{5BB1CFCC-E1CE-436D-A439-E4DC8B72DFF1}" type="presParOf" srcId="{5CDB4879-342B-43EA-A24B-EA7669AD737D}" destId="{8D83A6B0-82C9-49E3-A785-494190A47169}" srcOrd="0" destOrd="0" presId="urn:microsoft.com/office/officeart/2005/8/layout/vList5"/>
    <dgm:cxn modelId="{471BA1B7-693C-49D2-B484-ED067C823ECB}" type="presParOf" srcId="{5CDB4879-342B-43EA-A24B-EA7669AD737D}" destId="{1EA51F83-EB0F-48D8-9FDE-A06543C4D0E2}" srcOrd="1" destOrd="0" presId="urn:microsoft.com/office/officeart/2005/8/layout/vList5"/>
    <dgm:cxn modelId="{C31FB7C4-52FD-4F02-9808-F2952B35B2AE}" type="presParOf" srcId="{0CC3DA33-2386-427F-BC2F-2E9EF697AA66}" destId="{3F7BCC05-3FE5-4B61-95AF-9458699265EA}" srcOrd="1" destOrd="0" presId="urn:microsoft.com/office/officeart/2005/8/layout/vList5"/>
    <dgm:cxn modelId="{A66B6770-B87E-4885-84AD-D528510EAF8F}" type="presParOf" srcId="{0CC3DA33-2386-427F-BC2F-2E9EF697AA66}" destId="{CF1FFC9E-57A1-44CB-8E91-753E20F430D5}" srcOrd="2" destOrd="0" presId="urn:microsoft.com/office/officeart/2005/8/layout/vList5"/>
    <dgm:cxn modelId="{37D2DDAB-5D43-407A-B978-5FC33E59E400}" type="presParOf" srcId="{CF1FFC9E-57A1-44CB-8E91-753E20F430D5}" destId="{AF100EA5-275D-4B15-9001-8BE8D2B2CABC}" srcOrd="0" destOrd="0" presId="urn:microsoft.com/office/officeart/2005/8/layout/vList5"/>
    <dgm:cxn modelId="{7A2710C9-CEFA-4BDE-941D-10CE4CD157F7}" type="presParOf" srcId="{CF1FFC9E-57A1-44CB-8E91-753E20F430D5}" destId="{258BB094-E10C-4BF5-A091-4A3B45A495AC}" srcOrd="1" destOrd="0" presId="urn:microsoft.com/office/officeart/2005/8/layout/vList5"/>
    <dgm:cxn modelId="{DE6D23EE-B01C-4600-ABF7-4A23E2B76F2F}" type="presParOf" srcId="{0CC3DA33-2386-427F-BC2F-2E9EF697AA66}" destId="{E0660D3D-11E1-4923-AD7F-D9B4E9BA5E88}" srcOrd="3" destOrd="0" presId="urn:microsoft.com/office/officeart/2005/8/layout/vList5"/>
    <dgm:cxn modelId="{4FAE177D-A9B3-4392-8749-7F4269116356}" type="presParOf" srcId="{0CC3DA33-2386-427F-BC2F-2E9EF697AA66}" destId="{1DBC29BD-FF27-479E-9FEE-3AB101214209}" srcOrd="4" destOrd="0" presId="urn:microsoft.com/office/officeart/2005/8/layout/vList5"/>
    <dgm:cxn modelId="{244D7E9F-E960-4A85-852C-5AA953CCB30A}" type="presParOf" srcId="{1DBC29BD-FF27-479E-9FEE-3AB101214209}" destId="{95C5338E-DC86-4417-909F-6B65B822ABCD}" srcOrd="0" destOrd="0" presId="urn:microsoft.com/office/officeart/2005/8/layout/vList5"/>
    <dgm:cxn modelId="{09A7D772-FDF7-4189-BE9E-AEC0A070D46C}" type="presParOf" srcId="{1DBC29BD-FF27-479E-9FEE-3AB101214209}" destId="{380D0EA9-18ED-4263-A0D0-38CC9351BE80}" srcOrd="1" destOrd="0" presId="urn:microsoft.com/office/officeart/2005/8/layout/vList5"/>
    <dgm:cxn modelId="{70990E5B-8F52-438E-A93A-E7BF62B90F76}" type="presParOf" srcId="{0CC3DA33-2386-427F-BC2F-2E9EF697AA66}" destId="{66678887-4E11-4E82-AB5A-5D4970027C8C}" srcOrd="5" destOrd="0" presId="urn:microsoft.com/office/officeart/2005/8/layout/vList5"/>
    <dgm:cxn modelId="{BEEC94C0-4781-4C55-8310-F4229320877D}" type="presParOf" srcId="{0CC3DA33-2386-427F-BC2F-2E9EF697AA66}" destId="{43C2B5F4-D82E-4655-9C77-5CFA44AB955E}" srcOrd="6" destOrd="0" presId="urn:microsoft.com/office/officeart/2005/8/layout/vList5"/>
    <dgm:cxn modelId="{29ABEA12-3F05-40B7-A4F2-D4F7988E9CBF}" type="presParOf" srcId="{43C2B5F4-D82E-4655-9C77-5CFA44AB955E}" destId="{E75FB03C-09B6-4B9C-8494-E3834C7F8FCC}" srcOrd="0" destOrd="0" presId="urn:microsoft.com/office/officeart/2005/8/layout/vList5"/>
    <dgm:cxn modelId="{3B49519B-1355-4EC7-9581-67CDCF35F8B2}" type="presParOf" srcId="{43C2B5F4-D82E-4655-9C77-5CFA44AB955E}" destId="{AB9FD080-5D15-4B25-BD18-9902CA5FC48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A586705-69F8-4F83-BAF2-D6EB559A1484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4E09D24-7790-4302-8CFF-50A305A63D17}">
      <dgm:prSet phldrT="[Текст]"/>
      <dgm:spPr/>
      <dgm:t>
        <a:bodyPr/>
        <a:lstStyle/>
        <a:p>
          <a:r>
            <a:rPr lang="ru-RU" dirty="0" smtClean="0"/>
            <a:t>1 год</a:t>
          </a:r>
          <a:endParaRPr lang="ru-RU" dirty="0"/>
        </a:p>
      </dgm:t>
    </dgm:pt>
    <dgm:pt modelId="{279B72E1-746E-46B7-A4E5-4D9A965E7CCC}" type="parTrans" cxnId="{ADA1B032-295F-4229-A385-43DE9B43131E}">
      <dgm:prSet/>
      <dgm:spPr/>
      <dgm:t>
        <a:bodyPr/>
        <a:lstStyle/>
        <a:p>
          <a:endParaRPr lang="ru-RU"/>
        </a:p>
      </dgm:t>
    </dgm:pt>
    <dgm:pt modelId="{1F2EF7F2-5706-47B9-875B-78D59D23A703}" type="sibTrans" cxnId="{ADA1B032-295F-4229-A385-43DE9B43131E}">
      <dgm:prSet/>
      <dgm:spPr/>
      <dgm:t>
        <a:bodyPr/>
        <a:lstStyle/>
        <a:p>
          <a:endParaRPr lang="ru-RU"/>
        </a:p>
      </dgm:t>
    </dgm:pt>
    <dgm:pt modelId="{44C47542-2275-4A35-BAA7-27026DDDA456}">
      <dgm:prSet phldrT="[Текст]"/>
      <dgm:spPr/>
      <dgm:t>
        <a:bodyPr/>
        <a:lstStyle/>
        <a:p>
          <a:r>
            <a:rPr lang="ru-RU" dirty="0" smtClean="0"/>
            <a:t>61,3 млн. руб.</a:t>
          </a:r>
          <a:endParaRPr lang="ru-RU" dirty="0"/>
        </a:p>
      </dgm:t>
    </dgm:pt>
    <dgm:pt modelId="{F985C887-7AA0-4EA6-B858-6C2698EC7934}" type="parTrans" cxnId="{6A82D3B9-25EB-4C58-9B50-DB7A0978C894}">
      <dgm:prSet/>
      <dgm:spPr/>
      <dgm:t>
        <a:bodyPr/>
        <a:lstStyle/>
        <a:p>
          <a:endParaRPr lang="ru-RU"/>
        </a:p>
      </dgm:t>
    </dgm:pt>
    <dgm:pt modelId="{B6EEBD53-F25B-4C5B-B10F-6B6691532107}" type="sibTrans" cxnId="{6A82D3B9-25EB-4C58-9B50-DB7A0978C894}">
      <dgm:prSet/>
      <dgm:spPr/>
      <dgm:t>
        <a:bodyPr/>
        <a:lstStyle/>
        <a:p>
          <a:endParaRPr lang="ru-RU"/>
        </a:p>
      </dgm:t>
    </dgm:pt>
    <dgm:pt modelId="{D768ADFF-125E-4088-BE43-C1D1DCC8D7EA}">
      <dgm:prSet phldrT="[Текст]"/>
      <dgm:spPr/>
      <dgm:t>
        <a:bodyPr/>
        <a:lstStyle/>
        <a:p>
          <a:r>
            <a:rPr lang="ru-RU" dirty="0" smtClean="0"/>
            <a:t>2 год</a:t>
          </a:r>
          <a:endParaRPr lang="ru-RU" dirty="0"/>
        </a:p>
      </dgm:t>
    </dgm:pt>
    <dgm:pt modelId="{3685842F-0404-483A-8AC7-110DB863E0BC}" type="parTrans" cxnId="{69ED24DE-789E-44AB-A4FB-9EA5D221A1C7}">
      <dgm:prSet/>
      <dgm:spPr/>
      <dgm:t>
        <a:bodyPr/>
        <a:lstStyle/>
        <a:p>
          <a:endParaRPr lang="ru-RU"/>
        </a:p>
      </dgm:t>
    </dgm:pt>
    <dgm:pt modelId="{52510D49-1A18-45FB-BE3B-28A5B5AC5A75}" type="sibTrans" cxnId="{69ED24DE-789E-44AB-A4FB-9EA5D221A1C7}">
      <dgm:prSet/>
      <dgm:spPr/>
      <dgm:t>
        <a:bodyPr/>
        <a:lstStyle/>
        <a:p>
          <a:endParaRPr lang="ru-RU"/>
        </a:p>
      </dgm:t>
    </dgm:pt>
    <dgm:pt modelId="{D5F05D31-63BE-4AF7-A33D-CA375EEDE685}">
      <dgm:prSet phldrT="[Текст]"/>
      <dgm:spPr/>
      <dgm:t>
        <a:bodyPr/>
        <a:lstStyle/>
        <a:p>
          <a:r>
            <a:rPr lang="ru-RU" dirty="0" smtClean="0"/>
            <a:t>17,73 млн. руб.</a:t>
          </a:r>
          <a:endParaRPr lang="ru-RU" dirty="0"/>
        </a:p>
      </dgm:t>
    </dgm:pt>
    <dgm:pt modelId="{7C9276C5-D9C5-4118-BFF5-E4251D37249E}" type="parTrans" cxnId="{22A406FC-BB50-43FC-9E7D-EFCEB3EAEE72}">
      <dgm:prSet/>
      <dgm:spPr/>
      <dgm:t>
        <a:bodyPr/>
        <a:lstStyle/>
        <a:p>
          <a:endParaRPr lang="ru-RU"/>
        </a:p>
      </dgm:t>
    </dgm:pt>
    <dgm:pt modelId="{E2C0B13E-DC80-4858-A183-878660B70078}" type="sibTrans" cxnId="{22A406FC-BB50-43FC-9E7D-EFCEB3EAEE72}">
      <dgm:prSet/>
      <dgm:spPr/>
      <dgm:t>
        <a:bodyPr/>
        <a:lstStyle/>
        <a:p>
          <a:endParaRPr lang="ru-RU"/>
        </a:p>
      </dgm:t>
    </dgm:pt>
    <dgm:pt modelId="{980C24A7-675D-49FD-8E00-941915811753}">
      <dgm:prSet phldrT="[Текст]"/>
      <dgm:spPr/>
      <dgm:t>
        <a:bodyPr/>
        <a:lstStyle/>
        <a:p>
          <a:r>
            <a:rPr lang="ru-RU" dirty="0" smtClean="0"/>
            <a:t>3 год</a:t>
          </a:r>
          <a:endParaRPr lang="ru-RU" dirty="0"/>
        </a:p>
      </dgm:t>
    </dgm:pt>
    <dgm:pt modelId="{F0FE955B-7FF2-4F0C-91D9-6C9FB8EE7C68}" type="parTrans" cxnId="{88DCF3B3-B298-4BF8-888A-0293BE03D749}">
      <dgm:prSet/>
      <dgm:spPr/>
      <dgm:t>
        <a:bodyPr/>
        <a:lstStyle/>
        <a:p>
          <a:endParaRPr lang="ru-RU"/>
        </a:p>
      </dgm:t>
    </dgm:pt>
    <dgm:pt modelId="{7D9C4DF1-44E6-4EFF-AEE5-DF11CE774868}" type="sibTrans" cxnId="{88DCF3B3-B298-4BF8-888A-0293BE03D749}">
      <dgm:prSet/>
      <dgm:spPr/>
      <dgm:t>
        <a:bodyPr/>
        <a:lstStyle/>
        <a:p>
          <a:endParaRPr lang="ru-RU"/>
        </a:p>
      </dgm:t>
    </dgm:pt>
    <dgm:pt modelId="{9155CC1B-A5E7-407D-AD3E-DEC90569EFED}">
      <dgm:prSet phldrT="[Текст]"/>
      <dgm:spPr/>
      <dgm:t>
        <a:bodyPr/>
        <a:lstStyle/>
        <a:p>
          <a:r>
            <a:rPr lang="ru-RU" dirty="0" smtClean="0"/>
            <a:t>18,83 млн. руб.</a:t>
          </a:r>
          <a:endParaRPr lang="ru-RU" dirty="0"/>
        </a:p>
      </dgm:t>
    </dgm:pt>
    <dgm:pt modelId="{99E96708-473F-4243-93F8-D32F5B38BA26}" type="parTrans" cxnId="{B77F5559-CB11-456D-8E68-0048A94507FD}">
      <dgm:prSet/>
      <dgm:spPr/>
      <dgm:t>
        <a:bodyPr/>
        <a:lstStyle/>
        <a:p>
          <a:endParaRPr lang="ru-RU"/>
        </a:p>
      </dgm:t>
    </dgm:pt>
    <dgm:pt modelId="{BB0769C2-6B58-4C01-AAEC-F4B9CC03BBA8}" type="sibTrans" cxnId="{B77F5559-CB11-456D-8E68-0048A94507FD}">
      <dgm:prSet/>
      <dgm:spPr/>
      <dgm:t>
        <a:bodyPr/>
        <a:lstStyle/>
        <a:p>
          <a:endParaRPr lang="ru-RU"/>
        </a:p>
      </dgm:t>
    </dgm:pt>
    <dgm:pt modelId="{46478E14-F3FD-484F-BBAC-1F53C00CFBC3}">
      <dgm:prSet/>
      <dgm:spPr/>
      <dgm:t>
        <a:bodyPr/>
        <a:lstStyle/>
        <a:p>
          <a:r>
            <a:rPr lang="ru-RU" dirty="0" smtClean="0"/>
            <a:t>4 год</a:t>
          </a:r>
          <a:endParaRPr lang="ru-RU" dirty="0"/>
        </a:p>
      </dgm:t>
    </dgm:pt>
    <dgm:pt modelId="{C4323B4B-2B89-4902-A9BB-91E5AA80D3B2}" type="parTrans" cxnId="{B3ECA7E8-EA0F-4D00-9219-57D1DF843D3B}">
      <dgm:prSet/>
      <dgm:spPr/>
      <dgm:t>
        <a:bodyPr/>
        <a:lstStyle/>
        <a:p>
          <a:endParaRPr lang="ru-RU"/>
        </a:p>
      </dgm:t>
    </dgm:pt>
    <dgm:pt modelId="{207C9213-61FF-4C4E-AD7B-DA444AB01604}" type="sibTrans" cxnId="{B3ECA7E8-EA0F-4D00-9219-57D1DF843D3B}">
      <dgm:prSet/>
      <dgm:spPr/>
      <dgm:t>
        <a:bodyPr/>
        <a:lstStyle/>
        <a:p>
          <a:endParaRPr lang="ru-RU"/>
        </a:p>
      </dgm:t>
    </dgm:pt>
    <dgm:pt modelId="{4682531D-E1A0-48B5-9AFD-0EDAE4A46FF0}">
      <dgm:prSet/>
      <dgm:spPr/>
      <dgm:t>
        <a:bodyPr/>
        <a:lstStyle/>
        <a:p>
          <a:r>
            <a:rPr lang="ru-RU" dirty="0" smtClean="0"/>
            <a:t>5 год</a:t>
          </a:r>
          <a:endParaRPr lang="ru-RU" dirty="0"/>
        </a:p>
      </dgm:t>
    </dgm:pt>
    <dgm:pt modelId="{46C135F5-E047-4139-B430-F5554F563008}" type="parTrans" cxnId="{82D56F2A-FF18-4DDE-BD3F-C5144FB9B141}">
      <dgm:prSet/>
      <dgm:spPr/>
      <dgm:t>
        <a:bodyPr/>
        <a:lstStyle/>
        <a:p>
          <a:endParaRPr lang="ru-RU"/>
        </a:p>
      </dgm:t>
    </dgm:pt>
    <dgm:pt modelId="{A4AF0F3C-1585-4367-B758-0D89B909EB5A}" type="sibTrans" cxnId="{82D56F2A-FF18-4DDE-BD3F-C5144FB9B141}">
      <dgm:prSet/>
      <dgm:spPr/>
      <dgm:t>
        <a:bodyPr/>
        <a:lstStyle/>
        <a:p>
          <a:endParaRPr lang="ru-RU"/>
        </a:p>
      </dgm:t>
    </dgm:pt>
    <dgm:pt modelId="{471758CD-C3A7-48E1-88CA-068DDE501EED}">
      <dgm:prSet/>
      <dgm:spPr/>
      <dgm:t>
        <a:bodyPr/>
        <a:lstStyle/>
        <a:p>
          <a:r>
            <a:rPr lang="ru-RU" dirty="0" smtClean="0"/>
            <a:t>6 год</a:t>
          </a:r>
          <a:endParaRPr lang="ru-RU" dirty="0"/>
        </a:p>
      </dgm:t>
    </dgm:pt>
    <dgm:pt modelId="{1B9E1F97-BEC9-4BEE-BB2B-103A7613FF8C}" type="parTrans" cxnId="{FD558A30-63F4-4BFC-A58A-FDDE755063E7}">
      <dgm:prSet/>
      <dgm:spPr/>
      <dgm:t>
        <a:bodyPr/>
        <a:lstStyle/>
        <a:p>
          <a:endParaRPr lang="ru-RU"/>
        </a:p>
      </dgm:t>
    </dgm:pt>
    <dgm:pt modelId="{9010D010-2CF8-4D93-8024-720209F82B4A}" type="sibTrans" cxnId="{FD558A30-63F4-4BFC-A58A-FDDE755063E7}">
      <dgm:prSet/>
      <dgm:spPr/>
      <dgm:t>
        <a:bodyPr/>
        <a:lstStyle/>
        <a:p>
          <a:endParaRPr lang="ru-RU"/>
        </a:p>
      </dgm:t>
    </dgm:pt>
    <dgm:pt modelId="{B63B86FC-4DA8-424A-8A5E-4F3A588A8961}">
      <dgm:prSet/>
      <dgm:spPr/>
      <dgm:t>
        <a:bodyPr/>
        <a:lstStyle/>
        <a:p>
          <a:r>
            <a:rPr lang="ru-RU" dirty="0" smtClean="0"/>
            <a:t>17,73 млн. руб.</a:t>
          </a:r>
          <a:endParaRPr lang="ru-RU" dirty="0"/>
        </a:p>
      </dgm:t>
    </dgm:pt>
    <dgm:pt modelId="{FE00242D-5F30-4DE6-967F-3344EF055A4B}" type="parTrans" cxnId="{4F56FAE0-92A4-4DCE-9B25-AF9A37D562CA}">
      <dgm:prSet/>
      <dgm:spPr/>
      <dgm:t>
        <a:bodyPr/>
        <a:lstStyle/>
        <a:p>
          <a:endParaRPr lang="ru-RU"/>
        </a:p>
      </dgm:t>
    </dgm:pt>
    <dgm:pt modelId="{5E39C850-D7AF-43D0-8F86-9795BDFF0AC9}" type="sibTrans" cxnId="{4F56FAE0-92A4-4DCE-9B25-AF9A37D562CA}">
      <dgm:prSet/>
      <dgm:spPr/>
      <dgm:t>
        <a:bodyPr/>
        <a:lstStyle/>
        <a:p>
          <a:endParaRPr lang="ru-RU"/>
        </a:p>
      </dgm:t>
    </dgm:pt>
    <dgm:pt modelId="{0CDA6B3D-E401-409A-B838-6E4D5F99C00C}">
      <dgm:prSet/>
      <dgm:spPr/>
      <dgm:t>
        <a:bodyPr/>
        <a:lstStyle/>
        <a:p>
          <a:r>
            <a:rPr lang="ru-RU" dirty="0" smtClean="0"/>
            <a:t>18,83 млн. руб.</a:t>
          </a:r>
          <a:endParaRPr lang="ru-RU" dirty="0"/>
        </a:p>
      </dgm:t>
    </dgm:pt>
    <dgm:pt modelId="{322C13CE-9952-4A59-AD3F-5BFB03878A55}" type="parTrans" cxnId="{63557FB3-2FBE-4DDD-BC00-B54715822EFF}">
      <dgm:prSet/>
      <dgm:spPr/>
      <dgm:t>
        <a:bodyPr/>
        <a:lstStyle/>
        <a:p>
          <a:endParaRPr lang="ru-RU"/>
        </a:p>
      </dgm:t>
    </dgm:pt>
    <dgm:pt modelId="{6859D47B-C706-4420-9B80-448D9963EA0C}" type="sibTrans" cxnId="{63557FB3-2FBE-4DDD-BC00-B54715822EFF}">
      <dgm:prSet/>
      <dgm:spPr/>
      <dgm:t>
        <a:bodyPr/>
        <a:lstStyle/>
        <a:p>
          <a:endParaRPr lang="ru-RU"/>
        </a:p>
      </dgm:t>
    </dgm:pt>
    <dgm:pt modelId="{CF89AD62-55D7-4909-BD34-DA9EBA2260ED}">
      <dgm:prSet/>
      <dgm:spPr/>
      <dgm:t>
        <a:bodyPr/>
        <a:lstStyle/>
        <a:p>
          <a:r>
            <a:rPr lang="ru-RU" dirty="0" smtClean="0"/>
            <a:t>17,73 млн. руб.</a:t>
          </a:r>
          <a:endParaRPr lang="ru-RU" dirty="0"/>
        </a:p>
      </dgm:t>
    </dgm:pt>
    <dgm:pt modelId="{924731A3-3D9A-4497-87EA-7BB120BBF7E7}" type="parTrans" cxnId="{3903DA37-E920-4D64-814F-DA879AE899C3}">
      <dgm:prSet/>
      <dgm:spPr/>
      <dgm:t>
        <a:bodyPr/>
        <a:lstStyle/>
        <a:p>
          <a:endParaRPr lang="ru-RU"/>
        </a:p>
      </dgm:t>
    </dgm:pt>
    <dgm:pt modelId="{29EE4CEF-992B-44F8-A910-51AEA17C3307}" type="sibTrans" cxnId="{3903DA37-E920-4D64-814F-DA879AE899C3}">
      <dgm:prSet/>
      <dgm:spPr/>
      <dgm:t>
        <a:bodyPr/>
        <a:lstStyle/>
        <a:p>
          <a:endParaRPr lang="ru-RU"/>
        </a:p>
      </dgm:t>
    </dgm:pt>
    <dgm:pt modelId="{19D9418D-A7C7-42CB-B576-865E45CBE4DE}" type="pres">
      <dgm:prSet presAssocID="{CA586705-69F8-4F83-BAF2-D6EB559A148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46E229-9C60-422C-A16B-2385CBBB5A4E}" type="pres">
      <dgm:prSet presAssocID="{24E09D24-7790-4302-8CFF-50A305A63D17}" presName="compNode" presStyleCnt="0"/>
      <dgm:spPr/>
    </dgm:pt>
    <dgm:pt modelId="{F4CA6181-B674-4F37-A406-52139321EFFE}" type="pres">
      <dgm:prSet presAssocID="{24E09D24-7790-4302-8CFF-50A305A63D17}" presName="noGeometry" presStyleCnt="0"/>
      <dgm:spPr/>
    </dgm:pt>
    <dgm:pt modelId="{E532FB9B-F8BD-432B-B1E3-61EE7EC8A8F2}" type="pres">
      <dgm:prSet presAssocID="{24E09D24-7790-4302-8CFF-50A305A63D17}" presName="childTextVisible" presStyleLbl="b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7DEFFA-5082-476C-BEC5-31B998E3E799}" type="pres">
      <dgm:prSet presAssocID="{24E09D24-7790-4302-8CFF-50A305A63D17}" presName="childTextHidden" presStyleLbl="bgAccFollowNode1" presStyleIdx="0" presStyleCnt="6"/>
      <dgm:spPr/>
      <dgm:t>
        <a:bodyPr/>
        <a:lstStyle/>
        <a:p>
          <a:endParaRPr lang="ru-RU"/>
        </a:p>
      </dgm:t>
    </dgm:pt>
    <dgm:pt modelId="{B37433F6-43A0-4627-923C-2DC044BB30C3}" type="pres">
      <dgm:prSet presAssocID="{24E09D24-7790-4302-8CFF-50A305A63D17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301AD6-5AC6-46D7-98AA-46FCBD89F636}" type="pres">
      <dgm:prSet presAssocID="{24E09D24-7790-4302-8CFF-50A305A63D17}" presName="aSpace" presStyleCnt="0"/>
      <dgm:spPr/>
    </dgm:pt>
    <dgm:pt modelId="{7133E775-91B7-43B3-AEC6-69ED1ADFF6E2}" type="pres">
      <dgm:prSet presAssocID="{D768ADFF-125E-4088-BE43-C1D1DCC8D7EA}" presName="compNode" presStyleCnt="0"/>
      <dgm:spPr/>
    </dgm:pt>
    <dgm:pt modelId="{A94E6C57-6D50-4E25-B18A-2DF56E1F87FE}" type="pres">
      <dgm:prSet presAssocID="{D768ADFF-125E-4088-BE43-C1D1DCC8D7EA}" presName="noGeometry" presStyleCnt="0"/>
      <dgm:spPr/>
    </dgm:pt>
    <dgm:pt modelId="{A3172DFE-439A-4ADB-8EEE-F687E3498DD9}" type="pres">
      <dgm:prSet presAssocID="{D768ADFF-125E-4088-BE43-C1D1DCC8D7EA}" presName="childTextVisible" presStyleLbl="b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B21399-6A41-4064-A15D-39D5D1387D50}" type="pres">
      <dgm:prSet presAssocID="{D768ADFF-125E-4088-BE43-C1D1DCC8D7EA}" presName="childTextHidden" presStyleLbl="bgAccFollowNode1" presStyleIdx="1" presStyleCnt="6"/>
      <dgm:spPr/>
      <dgm:t>
        <a:bodyPr/>
        <a:lstStyle/>
        <a:p>
          <a:endParaRPr lang="ru-RU"/>
        </a:p>
      </dgm:t>
    </dgm:pt>
    <dgm:pt modelId="{2C734D5E-343F-434F-B4A1-5A5480E5EF13}" type="pres">
      <dgm:prSet presAssocID="{D768ADFF-125E-4088-BE43-C1D1DCC8D7EA}" presName="parentText" presStyleLbl="node1" presStyleIdx="1" presStyleCnt="6" custLinFactNeighborY="-121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81B4E9-15F9-4D13-A1BD-EF9B3C8947C2}" type="pres">
      <dgm:prSet presAssocID="{D768ADFF-125E-4088-BE43-C1D1DCC8D7EA}" presName="aSpace" presStyleCnt="0"/>
      <dgm:spPr/>
    </dgm:pt>
    <dgm:pt modelId="{89B48DB1-EC54-45ED-8DF0-CFE1072CEADD}" type="pres">
      <dgm:prSet presAssocID="{980C24A7-675D-49FD-8E00-941915811753}" presName="compNode" presStyleCnt="0"/>
      <dgm:spPr/>
    </dgm:pt>
    <dgm:pt modelId="{F3E24128-CC56-4804-977D-966C7E61CCBC}" type="pres">
      <dgm:prSet presAssocID="{980C24A7-675D-49FD-8E00-941915811753}" presName="noGeometry" presStyleCnt="0"/>
      <dgm:spPr/>
    </dgm:pt>
    <dgm:pt modelId="{0E686F31-A1F4-4172-9383-019E99686449}" type="pres">
      <dgm:prSet presAssocID="{980C24A7-675D-49FD-8E00-941915811753}" presName="childTextVisible" presStyleLbl="b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C19D93-D87F-41F5-AD35-4B288AB3F37E}" type="pres">
      <dgm:prSet presAssocID="{980C24A7-675D-49FD-8E00-941915811753}" presName="childTextHidden" presStyleLbl="bgAccFollowNode1" presStyleIdx="2" presStyleCnt="6"/>
      <dgm:spPr/>
      <dgm:t>
        <a:bodyPr/>
        <a:lstStyle/>
        <a:p>
          <a:endParaRPr lang="ru-RU"/>
        </a:p>
      </dgm:t>
    </dgm:pt>
    <dgm:pt modelId="{242CEEC5-0B47-483F-8120-D90FBCC239CF}" type="pres">
      <dgm:prSet presAssocID="{980C24A7-675D-49FD-8E00-941915811753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2BBA8C-B288-4C80-922C-81CCEA0BA6FE}" type="pres">
      <dgm:prSet presAssocID="{980C24A7-675D-49FD-8E00-941915811753}" presName="aSpace" presStyleCnt="0"/>
      <dgm:spPr/>
    </dgm:pt>
    <dgm:pt modelId="{F8621226-28D2-4F6F-BB9C-26085BC00FA3}" type="pres">
      <dgm:prSet presAssocID="{46478E14-F3FD-484F-BBAC-1F53C00CFBC3}" presName="compNode" presStyleCnt="0"/>
      <dgm:spPr/>
    </dgm:pt>
    <dgm:pt modelId="{C3A02DDC-8C8B-441F-A6DD-FBFE8B00B593}" type="pres">
      <dgm:prSet presAssocID="{46478E14-F3FD-484F-BBAC-1F53C00CFBC3}" presName="noGeometry" presStyleCnt="0"/>
      <dgm:spPr/>
    </dgm:pt>
    <dgm:pt modelId="{970A613C-ABA3-4872-9359-A6DC05745F92}" type="pres">
      <dgm:prSet presAssocID="{46478E14-F3FD-484F-BBAC-1F53C00CFBC3}" presName="childTextVisible" presStyleLbl="b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3130CC-A06B-462A-9332-23F8BA1B6D1F}" type="pres">
      <dgm:prSet presAssocID="{46478E14-F3FD-484F-BBAC-1F53C00CFBC3}" presName="childTextHidden" presStyleLbl="bgAccFollowNode1" presStyleIdx="3" presStyleCnt="6"/>
      <dgm:spPr/>
      <dgm:t>
        <a:bodyPr/>
        <a:lstStyle/>
        <a:p>
          <a:endParaRPr lang="ru-RU"/>
        </a:p>
      </dgm:t>
    </dgm:pt>
    <dgm:pt modelId="{27C5C29C-6425-4F49-81B3-EDD2135D0307}" type="pres">
      <dgm:prSet presAssocID="{46478E14-F3FD-484F-BBAC-1F53C00CFBC3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439989-40B9-4A99-AD08-787806A112E2}" type="pres">
      <dgm:prSet presAssocID="{46478E14-F3FD-484F-BBAC-1F53C00CFBC3}" presName="aSpace" presStyleCnt="0"/>
      <dgm:spPr/>
    </dgm:pt>
    <dgm:pt modelId="{EA32E15C-BF93-4080-ACD9-68C42D2718E4}" type="pres">
      <dgm:prSet presAssocID="{4682531D-E1A0-48B5-9AFD-0EDAE4A46FF0}" presName="compNode" presStyleCnt="0"/>
      <dgm:spPr/>
    </dgm:pt>
    <dgm:pt modelId="{57C08DA5-E1B8-4EB6-A5C1-D6F9194FA17A}" type="pres">
      <dgm:prSet presAssocID="{4682531D-E1A0-48B5-9AFD-0EDAE4A46FF0}" presName="noGeometry" presStyleCnt="0"/>
      <dgm:spPr/>
    </dgm:pt>
    <dgm:pt modelId="{83641DAA-3B6A-4C0F-8AA7-834D8092BE99}" type="pres">
      <dgm:prSet presAssocID="{4682531D-E1A0-48B5-9AFD-0EDAE4A46FF0}" presName="childTextVisible" presStyleLbl="b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B3184B-B1B5-4882-B08F-ACC77CCABA97}" type="pres">
      <dgm:prSet presAssocID="{4682531D-E1A0-48B5-9AFD-0EDAE4A46FF0}" presName="childTextHidden" presStyleLbl="bgAccFollowNode1" presStyleIdx="4" presStyleCnt="6"/>
      <dgm:spPr/>
      <dgm:t>
        <a:bodyPr/>
        <a:lstStyle/>
        <a:p>
          <a:endParaRPr lang="ru-RU"/>
        </a:p>
      </dgm:t>
    </dgm:pt>
    <dgm:pt modelId="{07980EFD-D343-4344-B25B-CA7CBBB5231C}" type="pres">
      <dgm:prSet presAssocID="{4682531D-E1A0-48B5-9AFD-0EDAE4A46FF0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9FDCB3-AEF1-4C54-9539-5A1C0DC3BB1C}" type="pres">
      <dgm:prSet presAssocID="{4682531D-E1A0-48B5-9AFD-0EDAE4A46FF0}" presName="aSpace" presStyleCnt="0"/>
      <dgm:spPr/>
    </dgm:pt>
    <dgm:pt modelId="{99B72FB0-3D2F-4AC0-84F2-62A10E3A35D1}" type="pres">
      <dgm:prSet presAssocID="{471758CD-C3A7-48E1-88CA-068DDE501EED}" presName="compNode" presStyleCnt="0"/>
      <dgm:spPr/>
    </dgm:pt>
    <dgm:pt modelId="{0D0E8561-F9E2-4B3B-BCAD-22AFD2FCF23E}" type="pres">
      <dgm:prSet presAssocID="{471758CD-C3A7-48E1-88CA-068DDE501EED}" presName="noGeometry" presStyleCnt="0"/>
      <dgm:spPr/>
    </dgm:pt>
    <dgm:pt modelId="{598FB012-BEFA-4875-8B74-E6837AA2163D}" type="pres">
      <dgm:prSet presAssocID="{471758CD-C3A7-48E1-88CA-068DDE501EED}" presName="childTextVisible" presStyleLbl="b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6E278A-D976-46C5-955D-F64D21D3A055}" type="pres">
      <dgm:prSet presAssocID="{471758CD-C3A7-48E1-88CA-068DDE501EED}" presName="childTextHidden" presStyleLbl="bgAccFollowNode1" presStyleIdx="5" presStyleCnt="6"/>
      <dgm:spPr/>
      <dgm:t>
        <a:bodyPr/>
        <a:lstStyle/>
        <a:p>
          <a:endParaRPr lang="ru-RU"/>
        </a:p>
      </dgm:t>
    </dgm:pt>
    <dgm:pt modelId="{95E9DED1-AF1C-41FD-81EC-13A66DE2FB21}" type="pres">
      <dgm:prSet presAssocID="{471758CD-C3A7-48E1-88CA-068DDE501EED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A1B032-295F-4229-A385-43DE9B43131E}" srcId="{CA586705-69F8-4F83-BAF2-D6EB559A1484}" destId="{24E09D24-7790-4302-8CFF-50A305A63D17}" srcOrd="0" destOrd="0" parTransId="{279B72E1-746E-46B7-A4E5-4D9A965E7CCC}" sibTransId="{1F2EF7F2-5706-47B9-875B-78D59D23A703}"/>
    <dgm:cxn modelId="{22A406FC-BB50-43FC-9E7D-EFCEB3EAEE72}" srcId="{D768ADFF-125E-4088-BE43-C1D1DCC8D7EA}" destId="{D5F05D31-63BE-4AF7-A33D-CA375EEDE685}" srcOrd="0" destOrd="0" parTransId="{7C9276C5-D9C5-4118-BFF5-E4251D37249E}" sibTransId="{E2C0B13E-DC80-4858-A183-878660B70078}"/>
    <dgm:cxn modelId="{34749437-6870-4130-9507-C49655523F7E}" type="presOf" srcId="{CF89AD62-55D7-4909-BD34-DA9EBA2260ED}" destId="{066E278A-D976-46C5-955D-F64D21D3A055}" srcOrd="1" destOrd="0" presId="urn:microsoft.com/office/officeart/2005/8/layout/hProcess6"/>
    <dgm:cxn modelId="{47D62FCB-54C2-41B9-8B60-688700D826F9}" type="presOf" srcId="{471758CD-C3A7-48E1-88CA-068DDE501EED}" destId="{95E9DED1-AF1C-41FD-81EC-13A66DE2FB21}" srcOrd="0" destOrd="0" presId="urn:microsoft.com/office/officeart/2005/8/layout/hProcess6"/>
    <dgm:cxn modelId="{A360E51C-E122-4871-A05D-28C863DFECD6}" type="presOf" srcId="{B63B86FC-4DA8-424A-8A5E-4F3A588A8961}" destId="{223130CC-A06B-462A-9332-23F8BA1B6D1F}" srcOrd="1" destOrd="0" presId="urn:microsoft.com/office/officeart/2005/8/layout/hProcess6"/>
    <dgm:cxn modelId="{4085EA7C-4344-41A4-A92F-1F457EED0EFA}" type="presOf" srcId="{0CDA6B3D-E401-409A-B838-6E4D5F99C00C}" destId="{3DB3184B-B1B5-4882-B08F-ACC77CCABA97}" srcOrd="1" destOrd="0" presId="urn:microsoft.com/office/officeart/2005/8/layout/hProcess6"/>
    <dgm:cxn modelId="{14414074-D97D-4FCD-8497-E5310A772B84}" type="presOf" srcId="{D5F05D31-63BE-4AF7-A33D-CA375EEDE685}" destId="{5BB21399-6A41-4064-A15D-39D5D1387D50}" srcOrd="1" destOrd="0" presId="urn:microsoft.com/office/officeart/2005/8/layout/hProcess6"/>
    <dgm:cxn modelId="{6A82D3B9-25EB-4C58-9B50-DB7A0978C894}" srcId="{24E09D24-7790-4302-8CFF-50A305A63D17}" destId="{44C47542-2275-4A35-BAA7-27026DDDA456}" srcOrd="0" destOrd="0" parTransId="{F985C887-7AA0-4EA6-B858-6C2698EC7934}" sibTransId="{B6EEBD53-F25B-4C5B-B10F-6B6691532107}"/>
    <dgm:cxn modelId="{EF74830B-D290-4257-AEAD-DD928E12BACC}" type="presOf" srcId="{D768ADFF-125E-4088-BE43-C1D1DCC8D7EA}" destId="{2C734D5E-343F-434F-B4A1-5A5480E5EF13}" srcOrd="0" destOrd="0" presId="urn:microsoft.com/office/officeart/2005/8/layout/hProcess6"/>
    <dgm:cxn modelId="{FD558A30-63F4-4BFC-A58A-FDDE755063E7}" srcId="{CA586705-69F8-4F83-BAF2-D6EB559A1484}" destId="{471758CD-C3A7-48E1-88CA-068DDE501EED}" srcOrd="5" destOrd="0" parTransId="{1B9E1F97-BEC9-4BEE-BB2B-103A7613FF8C}" sibTransId="{9010D010-2CF8-4D93-8024-720209F82B4A}"/>
    <dgm:cxn modelId="{4869F65E-1BD8-4A0F-915C-DBFF3D2FD4A4}" type="presOf" srcId="{0CDA6B3D-E401-409A-B838-6E4D5F99C00C}" destId="{83641DAA-3B6A-4C0F-8AA7-834D8092BE99}" srcOrd="0" destOrd="0" presId="urn:microsoft.com/office/officeart/2005/8/layout/hProcess6"/>
    <dgm:cxn modelId="{0F8243E7-64BE-4082-B0EF-8A79DDDDB112}" type="presOf" srcId="{CF89AD62-55D7-4909-BD34-DA9EBA2260ED}" destId="{598FB012-BEFA-4875-8B74-E6837AA2163D}" srcOrd="0" destOrd="0" presId="urn:microsoft.com/office/officeart/2005/8/layout/hProcess6"/>
    <dgm:cxn modelId="{B77F5559-CB11-456D-8E68-0048A94507FD}" srcId="{980C24A7-675D-49FD-8E00-941915811753}" destId="{9155CC1B-A5E7-407D-AD3E-DEC90569EFED}" srcOrd="0" destOrd="0" parTransId="{99E96708-473F-4243-93F8-D32F5B38BA26}" sibTransId="{BB0769C2-6B58-4C01-AAEC-F4B9CC03BBA8}"/>
    <dgm:cxn modelId="{82D56F2A-FF18-4DDE-BD3F-C5144FB9B141}" srcId="{CA586705-69F8-4F83-BAF2-D6EB559A1484}" destId="{4682531D-E1A0-48B5-9AFD-0EDAE4A46FF0}" srcOrd="4" destOrd="0" parTransId="{46C135F5-E047-4139-B430-F5554F563008}" sibTransId="{A4AF0F3C-1585-4367-B758-0D89B909EB5A}"/>
    <dgm:cxn modelId="{7AFCE5CC-784D-42C5-A26C-49E7D50C9B9D}" type="presOf" srcId="{9155CC1B-A5E7-407D-AD3E-DEC90569EFED}" destId="{9CC19D93-D87F-41F5-AD35-4B288AB3F37E}" srcOrd="1" destOrd="0" presId="urn:microsoft.com/office/officeart/2005/8/layout/hProcess6"/>
    <dgm:cxn modelId="{CCDE6815-621A-4318-B3A1-98FF7F1949F6}" type="presOf" srcId="{44C47542-2275-4A35-BAA7-27026DDDA456}" destId="{F27DEFFA-5082-476C-BEC5-31B998E3E799}" srcOrd="1" destOrd="0" presId="urn:microsoft.com/office/officeart/2005/8/layout/hProcess6"/>
    <dgm:cxn modelId="{DF654062-0449-4F51-9998-972C80A8E20E}" type="presOf" srcId="{980C24A7-675D-49FD-8E00-941915811753}" destId="{242CEEC5-0B47-483F-8120-D90FBCC239CF}" srcOrd="0" destOrd="0" presId="urn:microsoft.com/office/officeart/2005/8/layout/hProcess6"/>
    <dgm:cxn modelId="{63557FB3-2FBE-4DDD-BC00-B54715822EFF}" srcId="{4682531D-E1A0-48B5-9AFD-0EDAE4A46FF0}" destId="{0CDA6B3D-E401-409A-B838-6E4D5F99C00C}" srcOrd="0" destOrd="0" parTransId="{322C13CE-9952-4A59-AD3F-5BFB03878A55}" sibTransId="{6859D47B-C706-4420-9B80-448D9963EA0C}"/>
    <dgm:cxn modelId="{F8355B7D-F506-4076-82D1-86FBB58B197B}" type="presOf" srcId="{CA586705-69F8-4F83-BAF2-D6EB559A1484}" destId="{19D9418D-A7C7-42CB-B576-865E45CBE4DE}" srcOrd="0" destOrd="0" presId="urn:microsoft.com/office/officeart/2005/8/layout/hProcess6"/>
    <dgm:cxn modelId="{3903DA37-E920-4D64-814F-DA879AE899C3}" srcId="{471758CD-C3A7-48E1-88CA-068DDE501EED}" destId="{CF89AD62-55D7-4909-BD34-DA9EBA2260ED}" srcOrd="0" destOrd="0" parTransId="{924731A3-3D9A-4497-87EA-7BB120BBF7E7}" sibTransId="{29EE4CEF-992B-44F8-A910-51AEA17C3307}"/>
    <dgm:cxn modelId="{BC890D96-01E3-4C0D-8697-9960599B65A8}" type="presOf" srcId="{4682531D-E1A0-48B5-9AFD-0EDAE4A46FF0}" destId="{07980EFD-D343-4344-B25B-CA7CBBB5231C}" srcOrd="0" destOrd="0" presId="urn:microsoft.com/office/officeart/2005/8/layout/hProcess6"/>
    <dgm:cxn modelId="{A724162F-FD13-4ECA-809C-0AE46A737DD0}" type="presOf" srcId="{24E09D24-7790-4302-8CFF-50A305A63D17}" destId="{B37433F6-43A0-4627-923C-2DC044BB30C3}" srcOrd="0" destOrd="0" presId="urn:microsoft.com/office/officeart/2005/8/layout/hProcess6"/>
    <dgm:cxn modelId="{B3ECA7E8-EA0F-4D00-9219-57D1DF843D3B}" srcId="{CA586705-69F8-4F83-BAF2-D6EB559A1484}" destId="{46478E14-F3FD-484F-BBAC-1F53C00CFBC3}" srcOrd="3" destOrd="0" parTransId="{C4323B4B-2B89-4902-A9BB-91E5AA80D3B2}" sibTransId="{207C9213-61FF-4C4E-AD7B-DA444AB01604}"/>
    <dgm:cxn modelId="{69ED24DE-789E-44AB-A4FB-9EA5D221A1C7}" srcId="{CA586705-69F8-4F83-BAF2-D6EB559A1484}" destId="{D768ADFF-125E-4088-BE43-C1D1DCC8D7EA}" srcOrd="1" destOrd="0" parTransId="{3685842F-0404-483A-8AC7-110DB863E0BC}" sibTransId="{52510D49-1A18-45FB-BE3B-28A5B5AC5A75}"/>
    <dgm:cxn modelId="{4FACB60D-0413-4373-85DA-C2F0787393AC}" type="presOf" srcId="{D5F05D31-63BE-4AF7-A33D-CA375EEDE685}" destId="{A3172DFE-439A-4ADB-8EEE-F687E3498DD9}" srcOrd="0" destOrd="0" presId="urn:microsoft.com/office/officeart/2005/8/layout/hProcess6"/>
    <dgm:cxn modelId="{88DCF3B3-B298-4BF8-888A-0293BE03D749}" srcId="{CA586705-69F8-4F83-BAF2-D6EB559A1484}" destId="{980C24A7-675D-49FD-8E00-941915811753}" srcOrd="2" destOrd="0" parTransId="{F0FE955B-7FF2-4F0C-91D9-6C9FB8EE7C68}" sibTransId="{7D9C4DF1-44E6-4EFF-AEE5-DF11CE774868}"/>
    <dgm:cxn modelId="{091A0E6C-4EA2-42B4-859A-617BA2136483}" type="presOf" srcId="{46478E14-F3FD-484F-BBAC-1F53C00CFBC3}" destId="{27C5C29C-6425-4F49-81B3-EDD2135D0307}" srcOrd="0" destOrd="0" presId="urn:microsoft.com/office/officeart/2005/8/layout/hProcess6"/>
    <dgm:cxn modelId="{9D85E0A9-3980-421E-846A-9DF8DADB27A7}" type="presOf" srcId="{44C47542-2275-4A35-BAA7-27026DDDA456}" destId="{E532FB9B-F8BD-432B-B1E3-61EE7EC8A8F2}" srcOrd="0" destOrd="0" presId="urn:microsoft.com/office/officeart/2005/8/layout/hProcess6"/>
    <dgm:cxn modelId="{4F56FAE0-92A4-4DCE-9B25-AF9A37D562CA}" srcId="{46478E14-F3FD-484F-BBAC-1F53C00CFBC3}" destId="{B63B86FC-4DA8-424A-8A5E-4F3A588A8961}" srcOrd="0" destOrd="0" parTransId="{FE00242D-5F30-4DE6-967F-3344EF055A4B}" sibTransId="{5E39C850-D7AF-43D0-8F86-9795BDFF0AC9}"/>
    <dgm:cxn modelId="{AABB7926-FFD5-4556-A667-E423031D77B4}" type="presOf" srcId="{B63B86FC-4DA8-424A-8A5E-4F3A588A8961}" destId="{970A613C-ABA3-4872-9359-A6DC05745F92}" srcOrd="0" destOrd="0" presId="urn:microsoft.com/office/officeart/2005/8/layout/hProcess6"/>
    <dgm:cxn modelId="{9A034688-EC0B-4D35-9B3E-668D1AA9DCC0}" type="presOf" srcId="{9155CC1B-A5E7-407D-AD3E-DEC90569EFED}" destId="{0E686F31-A1F4-4172-9383-019E99686449}" srcOrd="0" destOrd="0" presId="urn:microsoft.com/office/officeart/2005/8/layout/hProcess6"/>
    <dgm:cxn modelId="{1FE5FB02-8784-4640-A46F-AED4B480B814}" type="presParOf" srcId="{19D9418D-A7C7-42CB-B576-865E45CBE4DE}" destId="{C646E229-9C60-422C-A16B-2385CBBB5A4E}" srcOrd="0" destOrd="0" presId="urn:microsoft.com/office/officeart/2005/8/layout/hProcess6"/>
    <dgm:cxn modelId="{EA5AE597-B75C-4D2D-AA4D-EF4BFCF4286D}" type="presParOf" srcId="{C646E229-9C60-422C-A16B-2385CBBB5A4E}" destId="{F4CA6181-B674-4F37-A406-52139321EFFE}" srcOrd="0" destOrd="0" presId="urn:microsoft.com/office/officeart/2005/8/layout/hProcess6"/>
    <dgm:cxn modelId="{B8E2A845-54C9-4626-BF9E-61DD94A692D4}" type="presParOf" srcId="{C646E229-9C60-422C-A16B-2385CBBB5A4E}" destId="{E532FB9B-F8BD-432B-B1E3-61EE7EC8A8F2}" srcOrd="1" destOrd="0" presId="urn:microsoft.com/office/officeart/2005/8/layout/hProcess6"/>
    <dgm:cxn modelId="{36C73B37-D4A0-4B00-9964-89122606FA74}" type="presParOf" srcId="{C646E229-9C60-422C-A16B-2385CBBB5A4E}" destId="{F27DEFFA-5082-476C-BEC5-31B998E3E799}" srcOrd="2" destOrd="0" presId="urn:microsoft.com/office/officeart/2005/8/layout/hProcess6"/>
    <dgm:cxn modelId="{7D346F09-81B1-4AFA-B486-3F03452C4CB7}" type="presParOf" srcId="{C646E229-9C60-422C-A16B-2385CBBB5A4E}" destId="{B37433F6-43A0-4627-923C-2DC044BB30C3}" srcOrd="3" destOrd="0" presId="urn:microsoft.com/office/officeart/2005/8/layout/hProcess6"/>
    <dgm:cxn modelId="{5F5760F9-4B9B-4CB3-B149-7C6C4A0154B4}" type="presParOf" srcId="{19D9418D-A7C7-42CB-B576-865E45CBE4DE}" destId="{FE301AD6-5AC6-46D7-98AA-46FCBD89F636}" srcOrd="1" destOrd="0" presId="urn:microsoft.com/office/officeart/2005/8/layout/hProcess6"/>
    <dgm:cxn modelId="{B4D012CF-1E45-4DDB-B2B2-07BB6B8672E7}" type="presParOf" srcId="{19D9418D-A7C7-42CB-B576-865E45CBE4DE}" destId="{7133E775-91B7-43B3-AEC6-69ED1ADFF6E2}" srcOrd="2" destOrd="0" presId="urn:microsoft.com/office/officeart/2005/8/layout/hProcess6"/>
    <dgm:cxn modelId="{C6464A29-56F4-47C9-976B-9035D2F03837}" type="presParOf" srcId="{7133E775-91B7-43B3-AEC6-69ED1ADFF6E2}" destId="{A94E6C57-6D50-4E25-B18A-2DF56E1F87FE}" srcOrd="0" destOrd="0" presId="urn:microsoft.com/office/officeart/2005/8/layout/hProcess6"/>
    <dgm:cxn modelId="{7A628819-DAA7-49F0-8B30-1BA5C2B89AA3}" type="presParOf" srcId="{7133E775-91B7-43B3-AEC6-69ED1ADFF6E2}" destId="{A3172DFE-439A-4ADB-8EEE-F687E3498DD9}" srcOrd="1" destOrd="0" presId="urn:microsoft.com/office/officeart/2005/8/layout/hProcess6"/>
    <dgm:cxn modelId="{189A9637-FC47-4D64-88D2-0A24895428A9}" type="presParOf" srcId="{7133E775-91B7-43B3-AEC6-69ED1ADFF6E2}" destId="{5BB21399-6A41-4064-A15D-39D5D1387D50}" srcOrd="2" destOrd="0" presId="urn:microsoft.com/office/officeart/2005/8/layout/hProcess6"/>
    <dgm:cxn modelId="{6D4569F1-3272-4C11-ABE5-5F31C08FA24F}" type="presParOf" srcId="{7133E775-91B7-43B3-AEC6-69ED1ADFF6E2}" destId="{2C734D5E-343F-434F-B4A1-5A5480E5EF13}" srcOrd="3" destOrd="0" presId="urn:microsoft.com/office/officeart/2005/8/layout/hProcess6"/>
    <dgm:cxn modelId="{41716FAF-917F-4206-82E1-A96E2D6768AA}" type="presParOf" srcId="{19D9418D-A7C7-42CB-B576-865E45CBE4DE}" destId="{5E81B4E9-15F9-4D13-A1BD-EF9B3C8947C2}" srcOrd="3" destOrd="0" presId="urn:microsoft.com/office/officeart/2005/8/layout/hProcess6"/>
    <dgm:cxn modelId="{2ED7F96F-ED46-4D55-9CFB-2F16150B716D}" type="presParOf" srcId="{19D9418D-A7C7-42CB-B576-865E45CBE4DE}" destId="{89B48DB1-EC54-45ED-8DF0-CFE1072CEADD}" srcOrd="4" destOrd="0" presId="urn:microsoft.com/office/officeart/2005/8/layout/hProcess6"/>
    <dgm:cxn modelId="{34AB2086-9756-4400-9D45-6DA2234A597B}" type="presParOf" srcId="{89B48DB1-EC54-45ED-8DF0-CFE1072CEADD}" destId="{F3E24128-CC56-4804-977D-966C7E61CCBC}" srcOrd="0" destOrd="0" presId="urn:microsoft.com/office/officeart/2005/8/layout/hProcess6"/>
    <dgm:cxn modelId="{9A6EBDC1-8D03-4FCF-BFDD-841297CA022C}" type="presParOf" srcId="{89B48DB1-EC54-45ED-8DF0-CFE1072CEADD}" destId="{0E686F31-A1F4-4172-9383-019E99686449}" srcOrd="1" destOrd="0" presId="urn:microsoft.com/office/officeart/2005/8/layout/hProcess6"/>
    <dgm:cxn modelId="{AE855963-6969-44FC-B7C5-55FFE6EF1A9D}" type="presParOf" srcId="{89B48DB1-EC54-45ED-8DF0-CFE1072CEADD}" destId="{9CC19D93-D87F-41F5-AD35-4B288AB3F37E}" srcOrd="2" destOrd="0" presId="urn:microsoft.com/office/officeart/2005/8/layout/hProcess6"/>
    <dgm:cxn modelId="{E10846E3-316D-4711-8409-E546A10E148D}" type="presParOf" srcId="{89B48DB1-EC54-45ED-8DF0-CFE1072CEADD}" destId="{242CEEC5-0B47-483F-8120-D90FBCC239CF}" srcOrd="3" destOrd="0" presId="urn:microsoft.com/office/officeart/2005/8/layout/hProcess6"/>
    <dgm:cxn modelId="{488C3FF1-9193-4F6C-804E-153508592092}" type="presParOf" srcId="{19D9418D-A7C7-42CB-B576-865E45CBE4DE}" destId="{4D2BBA8C-B288-4C80-922C-81CCEA0BA6FE}" srcOrd="5" destOrd="0" presId="urn:microsoft.com/office/officeart/2005/8/layout/hProcess6"/>
    <dgm:cxn modelId="{1FF928FA-FDB7-490C-84A9-9B44D79C3E29}" type="presParOf" srcId="{19D9418D-A7C7-42CB-B576-865E45CBE4DE}" destId="{F8621226-28D2-4F6F-BB9C-26085BC00FA3}" srcOrd="6" destOrd="0" presId="urn:microsoft.com/office/officeart/2005/8/layout/hProcess6"/>
    <dgm:cxn modelId="{53780256-C09B-4893-B5E8-D54CB79BF363}" type="presParOf" srcId="{F8621226-28D2-4F6F-BB9C-26085BC00FA3}" destId="{C3A02DDC-8C8B-441F-A6DD-FBFE8B00B593}" srcOrd="0" destOrd="0" presId="urn:microsoft.com/office/officeart/2005/8/layout/hProcess6"/>
    <dgm:cxn modelId="{119C7711-26D9-417D-8A3A-4588C4CCDBD5}" type="presParOf" srcId="{F8621226-28D2-4F6F-BB9C-26085BC00FA3}" destId="{970A613C-ABA3-4872-9359-A6DC05745F92}" srcOrd="1" destOrd="0" presId="urn:microsoft.com/office/officeart/2005/8/layout/hProcess6"/>
    <dgm:cxn modelId="{2E94AC86-59A6-47DD-BD40-8DA40CA420FF}" type="presParOf" srcId="{F8621226-28D2-4F6F-BB9C-26085BC00FA3}" destId="{223130CC-A06B-462A-9332-23F8BA1B6D1F}" srcOrd="2" destOrd="0" presId="urn:microsoft.com/office/officeart/2005/8/layout/hProcess6"/>
    <dgm:cxn modelId="{A2B95D8C-1E41-40E2-8E99-20489631E537}" type="presParOf" srcId="{F8621226-28D2-4F6F-BB9C-26085BC00FA3}" destId="{27C5C29C-6425-4F49-81B3-EDD2135D0307}" srcOrd="3" destOrd="0" presId="urn:microsoft.com/office/officeart/2005/8/layout/hProcess6"/>
    <dgm:cxn modelId="{71DC93C1-78CC-423E-8A0A-9A305BCFBFA0}" type="presParOf" srcId="{19D9418D-A7C7-42CB-B576-865E45CBE4DE}" destId="{12439989-40B9-4A99-AD08-787806A112E2}" srcOrd="7" destOrd="0" presId="urn:microsoft.com/office/officeart/2005/8/layout/hProcess6"/>
    <dgm:cxn modelId="{20061C20-495D-4392-88AD-5D989A3AF234}" type="presParOf" srcId="{19D9418D-A7C7-42CB-B576-865E45CBE4DE}" destId="{EA32E15C-BF93-4080-ACD9-68C42D2718E4}" srcOrd="8" destOrd="0" presId="urn:microsoft.com/office/officeart/2005/8/layout/hProcess6"/>
    <dgm:cxn modelId="{CCCA9067-C2CA-4CA8-A2B9-7C519FB54202}" type="presParOf" srcId="{EA32E15C-BF93-4080-ACD9-68C42D2718E4}" destId="{57C08DA5-E1B8-4EB6-A5C1-D6F9194FA17A}" srcOrd="0" destOrd="0" presId="urn:microsoft.com/office/officeart/2005/8/layout/hProcess6"/>
    <dgm:cxn modelId="{BD74A0BF-2DA2-4668-8621-C200AE7BD4E2}" type="presParOf" srcId="{EA32E15C-BF93-4080-ACD9-68C42D2718E4}" destId="{83641DAA-3B6A-4C0F-8AA7-834D8092BE99}" srcOrd="1" destOrd="0" presId="urn:microsoft.com/office/officeart/2005/8/layout/hProcess6"/>
    <dgm:cxn modelId="{24D39C62-C717-4C51-A271-A58F11EFD039}" type="presParOf" srcId="{EA32E15C-BF93-4080-ACD9-68C42D2718E4}" destId="{3DB3184B-B1B5-4882-B08F-ACC77CCABA97}" srcOrd="2" destOrd="0" presId="urn:microsoft.com/office/officeart/2005/8/layout/hProcess6"/>
    <dgm:cxn modelId="{C30E3375-3B2F-4460-A411-9C9899F946E6}" type="presParOf" srcId="{EA32E15C-BF93-4080-ACD9-68C42D2718E4}" destId="{07980EFD-D343-4344-B25B-CA7CBBB5231C}" srcOrd="3" destOrd="0" presId="urn:microsoft.com/office/officeart/2005/8/layout/hProcess6"/>
    <dgm:cxn modelId="{53EDB4EB-3B58-4020-B4F9-0224D4EBD0F0}" type="presParOf" srcId="{19D9418D-A7C7-42CB-B576-865E45CBE4DE}" destId="{4D9FDCB3-AEF1-4C54-9539-5A1C0DC3BB1C}" srcOrd="9" destOrd="0" presId="urn:microsoft.com/office/officeart/2005/8/layout/hProcess6"/>
    <dgm:cxn modelId="{30A1871E-4153-4704-BDAB-7E82C8DC9B6F}" type="presParOf" srcId="{19D9418D-A7C7-42CB-B576-865E45CBE4DE}" destId="{99B72FB0-3D2F-4AC0-84F2-62A10E3A35D1}" srcOrd="10" destOrd="0" presId="urn:microsoft.com/office/officeart/2005/8/layout/hProcess6"/>
    <dgm:cxn modelId="{8E05A796-1ACC-47D3-97D1-0EC466E2D904}" type="presParOf" srcId="{99B72FB0-3D2F-4AC0-84F2-62A10E3A35D1}" destId="{0D0E8561-F9E2-4B3B-BCAD-22AFD2FCF23E}" srcOrd="0" destOrd="0" presId="urn:microsoft.com/office/officeart/2005/8/layout/hProcess6"/>
    <dgm:cxn modelId="{B1190A46-80C4-47C5-B2C2-F42E1C9CAFD6}" type="presParOf" srcId="{99B72FB0-3D2F-4AC0-84F2-62A10E3A35D1}" destId="{598FB012-BEFA-4875-8B74-E6837AA2163D}" srcOrd="1" destOrd="0" presId="urn:microsoft.com/office/officeart/2005/8/layout/hProcess6"/>
    <dgm:cxn modelId="{C5F17482-48C9-4167-9A0A-5550AC5E3436}" type="presParOf" srcId="{99B72FB0-3D2F-4AC0-84F2-62A10E3A35D1}" destId="{066E278A-D976-46C5-955D-F64D21D3A055}" srcOrd="2" destOrd="0" presId="urn:microsoft.com/office/officeart/2005/8/layout/hProcess6"/>
    <dgm:cxn modelId="{FF7CE83A-D947-4B5E-BB87-5FD282CF4B3F}" type="presParOf" srcId="{99B72FB0-3D2F-4AC0-84F2-62A10E3A35D1}" destId="{95E9DED1-AF1C-41FD-81EC-13A66DE2FB21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E28A9BD-7039-463C-BE5C-34CA9CF67598}" type="doc">
      <dgm:prSet loTypeId="urn:microsoft.com/office/officeart/2008/layout/VerticalCurvedLis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29A6D2-0867-49FF-B97D-CFE0DF6B9FF7}">
      <dgm:prSet phldrT="[Текст]" custT="1"/>
      <dgm:spPr/>
      <dgm:t>
        <a:bodyPr/>
        <a:lstStyle/>
        <a:p>
          <a:r>
            <a:rPr lang="ru-RU" sz="1400" dirty="0" smtClean="0"/>
            <a:t>Комплексный капитальный ремонт </a:t>
          </a:r>
          <a:r>
            <a:rPr lang="ru-RU" sz="1400" b="1" dirty="0" smtClean="0"/>
            <a:t>3</a:t>
          </a:r>
          <a:r>
            <a:rPr lang="ru-RU" sz="1400" dirty="0" smtClean="0"/>
            <a:t> ГРС</a:t>
          </a:r>
          <a:r>
            <a:rPr lang="ru-RU" sz="1400" b="0" dirty="0" smtClean="0"/>
            <a:t>  и узловой ремонт на </a:t>
          </a:r>
          <a:r>
            <a:rPr lang="ru-RU" sz="1400" b="1" dirty="0" smtClean="0"/>
            <a:t>85 </a:t>
          </a:r>
          <a:r>
            <a:rPr lang="ru-RU" sz="1400" b="0" dirty="0" smtClean="0"/>
            <a:t>ГРС </a:t>
          </a:r>
          <a:endParaRPr lang="ru-RU" sz="1400" b="0" dirty="0"/>
        </a:p>
      </dgm:t>
    </dgm:pt>
    <dgm:pt modelId="{0F9117BD-3F34-48C1-A41A-7F08488A2DFE}" type="parTrans" cxnId="{FF7896CE-D988-4D7F-92F5-E34293990456}">
      <dgm:prSet/>
      <dgm:spPr/>
      <dgm:t>
        <a:bodyPr/>
        <a:lstStyle/>
        <a:p>
          <a:endParaRPr lang="ru-RU" sz="1400"/>
        </a:p>
      </dgm:t>
    </dgm:pt>
    <dgm:pt modelId="{8B4BF651-308F-48AB-9734-5F7E83C994A3}" type="sibTrans" cxnId="{FF7896CE-D988-4D7F-92F5-E34293990456}">
      <dgm:prSet/>
      <dgm:spPr/>
      <dgm:t>
        <a:bodyPr/>
        <a:lstStyle/>
        <a:p>
          <a:endParaRPr lang="ru-RU" sz="1400"/>
        </a:p>
      </dgm:t>
    </dgm:pt>
    <dgm:pt modelId="{8CFE6C71-7858-45FD-8A69-F39C595FDE0B}">
      <dgm:prSet phldrT="[Текст]" custT="1"/>
      <dgm:spPr/>
      <dgm:t>
        <a:bodyPr/>
        <a:lstStyle/>
        <a:p>
          <a:r>
            <a:rPr lang="ru-RU" sz="1400" dirty="0" smtClean="0"/>
            <a:t>Техническое освидетельствование </a:t>
          </a:r>
          <a:r>
            <a:rPr lang="ru-RU" sz="1400" b="1" dirty="0" smtClean="0"/>
            <a:t>105</a:t>
          </a:r>
          <a:r>
            <a:rPr lang="ru-RU" sz="1400" dirty="0" smtClean="0"/>
            <a:t> </a:t>
          </a:r>
          <a:r>
            <a:rPr lang="ru-RU" sz="1400" dirty="0" err="1" smtClean="0"/>
            <a:t>СРпД</a:t>
          </a:r>
          <a:r>
            <a:rPr lang="ru-RU" sz="1400" dirty="0" smtClean="0"/>
            <a:t> и техническое диагностирование </a:t>
          </a:r>
          <a:r>
            <a:rPr lang="ru-RU" sz="1400" b="1" dirty="0" smtClean="0"/>
            <a:t>90</a:t>
          </a:r>
          <a:r>
            <a:rPr lang="ru-RU" sz="1400" dirty="0" smtClean="0"/>
            <a:t> </a:t>
          </a:r>
          <a:r>
            <a:rPr lang="ru-RU" sz="1400" dirty="0" err="1" smtClean="0"/>
            <a:t>СРпД</a:t>
          </a:r>
          <a:endParaRPr lang="ru-RU" sz="1400" dirty="0"/>
        </a:p>
      </dgm:t>
    </dgm:pt>
    <dgm:pt modelId="{DACF376B-10E6-42BA-A730-8802DD2B3522}" type="parTrans" cxnId="{43C6E3F4-1E74-40A9-9163-9185273DB10F}">
      <dgm:prSet/>
      <dgm:spPr/>
      <dgm:t>
        <a:bodyPr/>
        <a:lstStyle/>
        <a:p>
          <a:endParaRPr lang="ru-RU" sz="1400"/>
        </a:p>
      </dgm:t>
    </dgm:pt>
    <dgm:pt modelId="{CC8084AA-CBED-426D-AE43-50DC3EC94642}" type="sibTrans" cxnId="{43C6E3F4-1E74-40A9-9163-9185273DB10F}">
      <dgm:prSet/>
      <dgm:spPr/>
      <dgm:t>
        <a:bodyPr/>
        <a:lstStyle/>
        <a:p>
          <a:endParaRPr lang="ru-RU" sz="1400"/>
        </a:p>
      </dgm:t>
    </dgm:pt>
    <dgm:pt modelId="{A7829B5F-7461-4B62-8FEB-1F993EDAA976}">
      <dgm:prSet phldrT="[Текст]" custT="1"/>
      <dgm:spPr/>
      <dgm:t>
        <a:bodyPr/>
        <a:lstStyle/>
        <a:p>
          <a:r>
            <a:rPr lang="ru-RU" sz="1400" dirty="0" err="1" smtClean="0"/>
            <a:t>Толщинометрия</a:t>
          </a:r>
          <a:r>
            <a:rPr lang="ru-RU" sz="1400" dirty="0" smtClean="0"/>
            <a:t> ТПО на </a:t>
          </a:r>
          <a:r>
            <a:rPr lang="ru-RU" sz="1400" b="1" dirty="0" smtClean="0"/>
            <a:t>576 </a:t>
          </a:r>
          <a:r>
            <a:rPr lang="ru-RU" sz="1400" dirty="0" smtClean="0"/>
            <a:t>ГРС</a:t>
          </a:r>
          <a:endParaRPr lang="ru-RU" sz="1400" dirty="0"/>
        </a:p>
      </dgm:t>
    </dgm:pt>
    <dgm:pt modelId="{A906E99C-330D-4695-8868-9390DC1211B1}" type="parTrans" cxnId="{A44A817F-3598-40B0-914C-73496613CA90}">
      <dgm:prSet/>
      <dgm:spPr/>
      <dgm:t>
        <a:bodyPr/>
        <a:lstStyle/>
        <a:p>
          <a:endParaRPr lang="ru-RU" sz="1400"/>
        </a:p>
      </dgm:t>
    </dgm:pt>
    <dgm:pt modelId="{2F8470F4-FC73-4BA0-A390-BBB43CC26673}" type="sibTrans" cxnId="{A44A817F-3598-40B0-914C-73496613CA90}">
      <dgm:prSet/>
      <dgm:spPr/>
      <dgm:t>
        <a:bodyPr/>
        <a:lstStyle/>
        <a:p>
          <a:endParaRPr lang="ru-RU" sz="1400"/>
        </a:p>
      </dgm:t>
    </dgm:pt>
    <dgm:pt modelId="{6706D20D-E3D9-4799-A556-69FC7F287EA8}">
      <dgm:prSet phldrT="[Текст]" custT="1"/>
      <dgm:spPr/>
      <dgm:t>
        <a:bodyPr/>
        <a:lstStyle/>
        <a:p>
          <a:r>
            <a:rPr lang="ru-RU" sz="1400" dirty="0" smtClean="0"/>
            <a:t>Режимная наладка </a:t>
          </a:r>
          <a:r>
            <a:rPr lang="ru-RU" sz="1400" b="1" dirty="0" smtClean="0"/>
            <a:t>83</a:t>
          </a:r>
          <a:r>
            <a:rPr lang="ru-RU" sz="1400" dirty="0" smtClean="0"/>
            <a:t> подогревателей газа</a:t>
          </a:r>
          <a:endParaRPr lang="ru-RU" sz="1400" b="0" dirty="0"/>
        </a:p>
      </dgm:t>
    </dgm:pt>
    <dgm:pt modelId="{0856EB20-C6E0-4214-B8AE-B36A9123F42D}" type="parTrans" cxnId="{76D4FB92-C93A-4D14-94DF-4F839C9BA199}">
      <dgm:prSet/>
      <dgm:spPr/>
      <dgm:t>
        <a:bodyPr/>
        <a:lstStyle/>
        <a:p>
          <a:endParaRPr lang="ru-RU" sz="1400"/>
        </a:p>
      </dgm:t>
    </dgm:pt>
    <dgm:pt modelId="{BA6388A4-96E1-4566-A555-46B5E7642442}" type="sibTrans" cxnId="{76D4FB92-C93A-4D14-94DF-4F839C9BA199}">
      <dgm:prSet/>
      <dgm:spPr/>
      <dgm:t>
        <a:bodyPr/>
        <a:lstStyle/>
        <a:p>
          <a:endParaRPr lang="ru-RU" sz="1400"/>
        </a:p>
      </dgm:t>
    </dgm:pt>
    <dgm:pt modelId="{4F6CD976-00F8-4998-913B-11D7A64D2ACA}">
      <dgm:prSet phldrT="[Текст]" custT="1"/>
      <dgm:spPr/>
      <dgm:t>
        <a:bodyPr/>
        <a:lstStyle/>
        <a:p>
          <a:r>
            <a:rPr lang="ru-RU" sz="1400" b="0" dirty="0" smtClean="0"/>
            <a:t>КДО </a:t>
          </a:r>
          <a:r>
            <a:rPr lang="ru-RU" sz="1400" b="1" dirty="0" smtClean="0"/>
            <a:t>10</a:t>
          </a:r>
          <a:r>
            <a:rPr lang="ru-RU" sz="1400" b="0" dirty="0" smtClean="0"/>
            <a:t> ГРС в комплексе со всеми техническими устройствами </a:t>
          </a:r>
          <a:endParaRPr lang="ru-RU" sz="1400" b="0" dirty="0"/>
        </a:p>
      </dgm:t>
    </dgm:pt>
    <dgm:pt modelId="{04AF6937-1183-4F7D-A4B9-3DB5D446263D}" type="parTrans" cxnId="{C5AFDEE8-7F3B-4090-80B4-39EBFCB602CF}">
      <dgm:prSet/>
      <dgm:spPr/>
      <dgm:t>
        <a:bodyPr/>
        <a:lstStyle/>
        <a:p>
          <a:endParaRPr lang="ru-RU" sz="1400"/>
        </a:p>
      </dgm:t>
    </dgm:pt>
    <dgm:pt modelId="{88F94875-89D1-47B9-ADB0-31B67C79BFE9}" type="sibTrans" cxnId="{C5AFDEE8-7F3B-4090-80B4-39EBFCB602CF}">
      <dgm:prSet/>
      <dgm:spPr/>
      <dgm:t>
        <a:bodyPr/>
        <a:lstStyle/>
        <a:p>
          <a:endParaRPr lang="ru-RU" sz="1400"/>
        </a:p>
      </dgm:t>
    </dgm:pt>
    <dgm:pt modelId="{DDA6BD7A-22DC-411F-ADB5-43A630E976C6}">
      <dgm:prSet custT="1"/>
      <dgm:spPr/>
      <dgm:t>
        <a:bodyPr/>
        <a:lstStyle/>
        <a:p>
          <a:r>
            <a:rPr lang="ru-RU" sz="1400" dirty="0" smtClean="0"/>
            <a:t>Кратность воздухообмена на  </a:t>
          </a:r>
          <a:r>
            <a:rPr lang="ru-RU" sz="1400" b="1" dirty="0" smtClean="0"/>
            <a:t>586 </a:t>
          </a:r>
          <a:r>
            <a:rPr lang="ru-RU" sz="1400" dirty="0" smtClean="0"/>
            <a:t>ГРС</a:t>
          </a:r>
          <a:endParaRPr lang="ru-RU" sz="1400" dirty="0"/>
        </a:p>
      </dgm:t>
    </dgm:pt>
    <dgm:pt modelId="{FAB7809C-87A6-498E-88C9-C9AFEBD4477F}" type="sibTrans" cxnId="{FA9EF3E4-BC99-4BA1-B99C-E67B385F2A7B}">
      <dgm:prSet/>
      <dgm:spPr/>
      <dgm:t>
        <a:bodyPr/>
        <a:lstStyle/>
        <a:p>
          <a:endParaRPr lang="ru-RU" sz="1400"/>
        </a:p>
      </dgm:t>
    </dgm:pt>
    <dgm:pt modelId="{478E6276-F0ED-450B-9A29-D2E6673A5309}" type="parTrans" cxnId="{FA9EF3E4-BC99-4BA1-B99C-E67B385F2A7B}">
      <dgm:prSet/>
      <dgm:spPr/>
      <dgm:t>
        <a:bodyPr/>
        <a:lstStyle/>
        <a:p>
          <a:endParaRPr lang="ru-RU" sz="1400"/>
        </a:p>
      </dgm:t>
    </dgm:pt>
    <dgm:pt modelId="{58C6C891-C416-467C-9D14-3B734F21D910}" type="pres">
      <dgm:prSet presAssocID="{4E28A9BD-7039-463C-BE5C-34CA9CF6759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E3069283-0366-42F8-819A-AAC3BB3B10E0}" type="pres">
      <dgm:prSet presAssocID="{4E28A9BD-7039-463C-BE5C-34CA9CF67598}" presName="Name1" presStyleCnt="0"/>
      <dgm:spPr/>
      <dgm:t>
        <a:bodyPr/>
        <a:lstStyle/>
        <a:p>
          <a:endParaRPr lang="ru-RU"/>
        </a:p>
      </dgm:t>
    </dgm:pt>
    <dgm:pt modelId="{2A4A27E8-BD9B-4108-B840-39C4D0F4C3D7}" type="pres">
      <dgm:prSet presAssocID="{4E28A9BD-7039-463C-BE5C-34CA9CF67598}" presName="cycle" presStyleCnt="0"/>
      <dgm:spPr/>
      <dgm:t>
        <a:bodyPr/>
        <a:lstStyle/>
        <a:p>
          <a:endParaRPr lang="ru-RU"/>
        </a:p>
      </dgm:t>
    </dgm:pt>
    <dgm:pt modelId="{8B32C70D-A200-45D5-9C72-6F5EDF9ADDE6}" type="pres">
      <dgm:prSet presAssocID="{4E28A9BD-7039-463C-BE5C-34CA9CF67598}" presName="srcNode" presStyleLbl="node1" presStyleIdx="0" presStyleCnt="6"/>
      <dgm:spPr/>
      <dgm:t>
        <a:bodyPr/>
        <a:lstStyle/>
        <a:p>
          <a:endParaRPr lang="ru-RU"/>
        </a:p>
      </dgm:t>
    </dgm:pt>
    <dgm:pt modelId="{9E1142CB-C8F8-4A8E-BB01-4608DDCB6479}" type="pres">
      <dgm:prSet presAssocID="{4E28A9BD-7039-463C-BE5C-34CA9CF67598}" presName="conn" presStyleLbl="parChTrans1D2" presStyleIdx="0" presStyleCnt="1"/>
      <dgm:spPr/>
      <dgm:t>
        <a:bodyPr/>
        <a:lstStyle/>
        <a:p>
          <a:endParaRPr lang="ru-RU"/>
        </a:p>
      </dgm:t>
    </dgm:pt>
    <dgm:pt modelId="{E8255DD3-6A51-49D4-921D-0BFC27DDC750}" type="pres">
      <dgm:prSet presAssocID="{4E28A9BD-7039-463C-BE5C-34CA9CF67598}" presName="extraNode" presStyleLbl="node1" presStyleIdx="0" presStyleCnt="6"/>
      <dgm:spPr/>
      <dgm:t>
        <a:bodyPr/>
        <a:lstStyle/>
        <a:p>
          <a:endParaRPr lang="ru-RU"/>
        </a:p>
      </dgm:t>
    </dgm:pt>
    <dgm:pt modelId="{7C6DD378-D81D-4A65-9236-62C50A7C8E7E}" type="pres">
      <dgm:prSet presAssocID="{4E28A9BD-7039-463C-BE5C-34CA9CF67598}" presName="dstNode" presStyleLbl="node1" presStyleIdx="0" presStyleCnt="6"/>
      <dgm:spPr/>
      <dgm:t>
        <a:bodyPr/>
        <a:lstStyle/>
        <a:p>
          <a:endParaRPr lang="ru-RU"/>
        </a:p>
      </dgm:t>
    </dgm:pt>
    <dgm:pt modelId="{2FD32EC4-B83A-4B3B-9B6F-2CDB7E3607B7}" type="pres">
      <dgm:prSet presAssocID="{7429A6D2-0867-49FF-B97D-CFE0DF6B9FF7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1F19D7-A82A-4BA6-97F4-E220623C9E53}" type="pres">
      <dgm:prSet presAssocID="{7429A6D2-0867-49FF-B97D-CFE0DF6B9FF7}" presName="accent_1" presStyleCnt="0"/>
      <dgm:spPr/>
      <dgm:t>
        <a:bodyPr/>
        <a:lstStyle/>
        <a:p>
          <a:endParaRPr lang="ru-RU"/>
        </a:p>
      </dgm:t>
    </dgm:pt>
    <dgm:pt modelId="{D88CF6E8-0F7A-4A5C-8BAE-BFD46084012E}" type="pres">
      <dgm:prSet presAssocID="{7429A6D2-0867-49FF-B97D-CFE0DF6B9FF7}" presName="accentRepeatNode" presStyleLbl="solidFgAcc1" presStyleIdx="0" presStyleCnt="6"/>
      <dgm:spPr/>
      <dgm:t>
        <a:bodyPr/>
        <a:lstStyle/>
        <a:p>
          <a:endParaRPr lang="ru-RU"/>
        </a:p>
      </dgm:t>
    </dgm:pt>
    <dgm:pt modelId="{7AB6301F-3507-4707-9ECA-37B6DC37D7F7}" type="pres">
      <dgm:prSet presAssocID="{8CFE6C71-7858-45FD-8A69-F39C595FDE0B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CF1AE5-11E6-48DF-9086-9DA8BBC637C7}" type="pres">
      <dgm:prSet presAssocID="{8CFE6C71-7858-45FD-8A69-F39C595FDE0B}" presName="accent_2" presStyleCnt="0"/>
      <dgm:spPr/>
      <dgm:t>
        <a:bodyPr/>
        <a:lstStyle/>
        <a:p>
          <a:endParaRPr lang="ru-RU"/>
        </a:p>
      </dgm:t>
    </dgm:pt>
    <dgm:pt modelId="{289F7614-256F-46CA-A668-AC315DA745A4}" type="pres">
      <dgm:prSet presAssocID="{8CFE6C71-7858-45FD-8A69-F39C595FDE0B}" presName="accentRepeatNode" presStyleLbl="solidFgAcc1" presStyleIdx="1" presStyleCnt="6"/>
      <dgm:spPr/>
      <dgm:t>
        <a:bodyPr/>
        <a:lstStyle/>
        <a:p>
          <a:endParaRPr lang="ru-RU"/>
        </a:p>
      </dgm:t>
    </dgm:pt>
    <dgm:pt modelId="{5137A0AD-57C9-4D47-886B-1233A6F15EB4}" type="pres">
      <dgm:prSet presAssocID="{A7829B5F-7461-4B62-8FEB-1F993EDAA976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B8F2D8-21EB-41EB-987E-EF6407F25C44}" type="pres">
      <dgm:prSet presAssocID="{A7829B5F-7461-4B62-8FEB-1F993EDAA976}" presName="accent_3" presStyleCnt="0"/>
      <dgm:spPr/>
      <dgm:t>
        <a:bodyPr/>
        <a:lstStyle/>
        <a:p>
          <a:endParaRPr lang="ru-RU"/>
        </a:p>
      </dgm:t>
    </dgm:pt>
    <dgm:pt modelId="{9B52A6EA-BB32-4FA0-BF96-F6970316C5FF}" type="pres">
      <dgm:prSet presAssocID="{A7829B5F-7461-4B62-8FEB-1F993EDAA976}" presName="accentRepeatNode" presStyleLbl="solidFgAcc1" presStyleIdx="2" presStyleCnt="6"/>
      <dgm:spPr/>
      <dgm:t>
        <a:bodyPr/>
        <a:lstStyle/>
        <a:p>
          <a:endParaRPr lang="ru-RU"/>
        </a:p>
      </dgm:t>
    </dgm:pt>
    <dgm:pt modelId="{7CA76C4B-A352-4B81-AD34-FB7E6517C4DA}" type="pres">
      <dgm:prSet presAssocID="{6706D20D-E3D9-4799-A556-69FC7F287EA8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9BA11A-1F28-435A-916B-3223AF6458F4}" type="pres">
      <dgm:prSet presAssocID="{6706D20D-E3D9-4799-A556-69FC7F287EA8}" presName="accent_4" presStyleCnt="0"/>
      <dgm:spPr/>
      <dgm:t>
        <a:bodyPr/>
        <a:lstStyle/>
        <a:p>
          <a:endParaRPr lang="ru-RU"/>
        </a:p>
      </dgm:t>
    </dgm:pt>
    <dgm:pt modelId="{18C387FE-20C5-4986-B059-75AD80EAA4D4}" type="pres">
      <dgm:prSet presAssocID="{6706D20D-E3D9-4799-A556-69FC7F287EA8}" presName="accentRepeatNode" presStyleLbl="solidFgAcc1" presStyleIdx="3" presStyleCnt="6"/>
      <dgm:spPr/>
      <dgm:t>
        <a:bodyPr/>
        <a:lstStyle/>
        <a:p>
          <a:endParaRPr lang="ru-RU"/>
        </a:p>
      </dgm:t>
    </dgm:pt>
    <dgm:pt modelId="{C911B6D0-BF31-49FE-8C4F-198A2D7F654E}" type="pres">
      <dgm:prSet presAssocID="{4F6CD976-00F8-4998-913B-11D7A64D2ACA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87FB30-4FFA-4C55-8970-05412261787E}" type="pres">
      <dgm:prSet presAssocID="{4F6CD976-00F8-4998-913B-11D7A64D2ACA}" presName="accent_5" presStyleCnt="0"/>
      <dgm:spPr/>
      <dgm:t>
        <a:bodyPr/>
        <a:lstStyle/>
        <a:p>
          <a:endParaRPr lang="ru-RU"/>
        </a:p>
      </dgm:t>
    </dgm:pt>
    <dgm:pt modelId="{3401A03A-7B3B-4E1A-B8D1-402DF365A931}" type="pres">
      <dgm:prSet presAssocID="{4F6CD976-00F8-4998-913B-11D7A64D2ACA}" presName="accentRepeatNode" presStyleLbl="solidFgAcc1" presStyleIdx="4" presStyleCnt="6"/>
      <dgm:spPr/>
      <dgm:t>
        <a:bodyPr/>
        <a:lstStyle/>
        <a:p>
          <a:endParaRPr lang="ru-RU"/>
        </a:p>
      </dgm:t>
    </dgm:pt>
    <dgm:pt modelId="{451168B9-1A58-4A9F-8A2F-306E93BADF02}" type="pres">
      <dgm:prSet presAssocID="{DDA6BD7A-22DC-411F-ADB5-43A630E976C6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93F8E4-5CDF-4E4E-A147-53A6F377DDA1}" type="pres">
      <dgm:prSet presAssocID="{DDA6BD7A-22DC-411F-ADB5-43A630E976C6}" presName="accent_6" presStyleCnt="0"/>
      <dgm:spPr/>
    </dgm:pt>
    <dgm:pt modelId="{9AE57473-95B9-4F27-B722-0B48DE27A1CF}" type="pres">
      <dgm:prSet presAssocID="{DDA6BD7A-22DC-411F-ADB5-43A630E976C6}" presName="accentRepeatNode" presStyleLbl="solidFgAcc1" presStyleIdx="5" presStyleCnt="6"/>
      <dgm:spPr/>
    </dgm:pt>
  </dgm:ptLst>
  <dgm:cxnLst>
    <dgm:cxn modelId="{A44A817F-3598-40B0-914C-73496613CA90}" srcId="{4E28A9BD-7039-463C-BE5C-34CA9CF67598}" destId="{A7829B5F-7461-4B62-8FEB-1F993EDAA976}" srcOrd="2" destOrd="0" parTransId="{A906E99C-330D-4695-8868-9390DC1211B1}" sibTransId="{2F8470F4-FC73-4BA0-A390-BBB43CC26673}"/>
    <dgm:cxn modelId="{990B7B97-1304-4271-AAC5-6CE64EF923E7}" type="presOf" srcId="{A7829B5F-7461-4B62-8FEB-1F993EDAA976}" destId="{5137A0AD-57C9-4D47-886B-1233A6F15EB4}" srcOrd="0" destOrd="0" presId="urn:microsoft.com/office/officeart/2008/layout/VerticalCurvedList"/>
    <dgm:cxn modelId="{BDF1BDBB-7C30-472D-AAB4-110C12C4F16C}" type="presOf" srcId="{DDA6BD7A-22DC-411F-ADB5-43A630E976C6}" destId="{451168B9-1A58-4A9F-8A2F-306E93BADF02}" srcOrd="0" destOrd="0" presId="urn:microsoft.com/office/officeart/2008/layout/VerticalCurvedList"/>
    <dgm:cxn modelId="{C51DF0D1-0DD1-4125-99B4-72132FF5354B}" type="presOf" srcId="{7429A6D2-0867-49FF-B97D-CFE0DF6B9FF7}" destId="{2FD32EC4-B83A-4B3B-9B6F-2CDB7E3607B7}" srcOrd="0" destOrd="0" presId="urn:microsoft.com/office/officeart/2008/layout/VerticalCurvedList"/>
    <dgm:cxn modelId="{43C6E3F4-1E74-40A9-9163-9185273DB10F}" srcId="{4E28A9BD-7039-463C-BE5C-34CA9CF67598}" destId="{8CFE6C71-7858-45FD-8A69-F39C595FDE0B}" srcOrd="1" destOrd="0" parTransId="{DACF376B-10E6-42BA-A730-8802DD2B3522}" sibTransId="{CC8084AA-CBED-426D-AE43-50DC3EC94642}"/>
    <dgm:cxn modelId="{C5AFDEE8-7F3B-4090-80B4-39EBFCB602CF}" srcId="{4E28A9BD-7039-463C-BE5C-34CA9CF67598}" destId="{4F6CD976-00F8-4998-913B-11D7A64D2ACA}" srcOrd="4" destOrd="0" parTransId="{04AF6937-1183-4F7D-A4B9-3DB5D446263D}" sibTransId="{88F94875-89D1-47B9-ADB0-31B67C79BFE9}"/>
    <dgm:cxn modelId="{0A4AABE2-A805-4618-9F98-5EB4EE66FF0F}" type="presOf" srcId="{8CFE6C71-7858-45FD-8A69-F39C595FDE0B}" destId="{7AB6301F-3507-4707-9ECA-37B6DC37D7F7}" srcOrd="0" destOrd="0" presId="urn:microsoft.com/office/officeart/2008/layout/VerticalCurvedList"/>
    <dgm:cxn modelId="{6FDF0770-A726-49EA-8FDF-7BD88CAD8D89}" type="presOf" srcId="{8B4BF651-308F-48AB-9734-5F7E83C994A3}" destId="{9E1142CB-C8F8-4A8E-BB01-4608DDCB6479}" srcOrd="0" destOrd="0" presId="urn:microsoft.com/office/officeart/2008/layout/VerticalCurvedList"/>
    <dgm:cxn modelId="{FA9EF3E4-BC99-4BA1-B99C-E67B385F2A7B}" srcId="{4E28A9BD-7039-463C-BE5C-34CA9CF67598}" destId="{DDA6BD7A-22DC-411F-ADB5-43A630E976C6}" srcOrd="5" destOrd="0" parTransId="{478E6276-F0ED-450B-9A29-D2E6673A5309}" sibTransId="{FAB7809C-87A6-498E-88C9-C9AFEBD4477F}"/>
    <dgm:cxn modelId="{FF7896CE-D988-4D7F-92F5-E34293990456}" srcId="{4E28A9BD-7039-463C-BE5C-34CA9CF67598}" destId="{7429A6D2-0867-49FF-B97D-CFE0DF6B9FF7}" srcOrd="0" destOrd="0" parTransId="{0F9117BD-3F34-48C1-A41A-7F08488A2DFE}" sibTransId="{8B4BF651-308F-48AB-9734-5F7E83C994A3}"/>
    <dgm:cxn modelId="{222570A5-9419-4F93-BA92-75148EF537B3}" type="presOf" srcId="{4E28A9BD-7039-463C-BE5C-34CA9CF67598}" destId="{58C6C891-C416-467C-9D14-3B734F21D910}" srcOrd="0" destOrd="0" presId="urn:microsoft.com/office/officeart/2008/layout/VerticalCurvedList"/>
    <dgm:cxn modelId="{76D4FB92-C93A-4D14-94DF-4F839C9BA199}" srcId="{4E28A9BD-7039-463C-BE5C-34CA9CF67598}" destId="{6706D20D-E3D9-4799-A556-69FC7F287EA8}" srcOrd="3" destOrd="0" parTransId="{0856EB20-C6E0-4214-B8AE-B36A9123F42D}" sibTransId="{BA6388A4-96E1-4566-A555-46B5E7642442}"/>
    <dgm:cxn modelId="{26611681-1AEB-4ADA-8834-5B2445E1EF81}" type="presOf" srcId="{4F6CD976-00F8-4998-913B-11D7A64D2ACA}" destId="{C911B6D0-BF31-49FE-8C4F-198A2D7F654E}" srcOrd="0" destOrd="0" presId="urn:microsoft.com/office/officeart/2008/layout/VerticalCurvedList"/>
    <dgm:cxn modelId="{E27365BD-F5F8-42DC-B4CC-91FEF3422994}" type="presOf" srcId="{6706D20D-E3D9-4799-A556-69FC7F287EA8}" destId="{7CA76C4B-A352-4B81-AD34-FB7E6517C4DA}" srcOrd="0" destOrd="0" presId="urn:microsoft.com/office/officeart/2008/layout/VerticalCurvedList"/>
    <dgm:cxn modelId="{10E00D0E-CBC8-4150-A7F9-4C5AE99FFF80}" type="presParOf" srcId="{58C6C891-C416-467C-9D14-3B734F21D910}" destId="{E3069283-0366-42F8-819A-AAC3BB3B10E0}" srcOrd="0" destOrd="0" presId="urn:microsoft.com/office/officeart/2008/layout/VerticalCurvedList"/>
    <dgm:cxn modelId="{A1F9A843-68A2-4AE7-9C97-A424072E013D}" type="presParOf" srcId="{E3069283-0366-42F8-819A-AAC3BB3B10E0}" destId="{2A4A27E8-BD9B-4108-B840-39C4D0F4C3D7}" srcOrd="0" destOrd="0" presId="urn:microsoft.com/office/officeart/2008/layout/VerticalCurvedList"/>
    <dgm:cxn modelId="{8382DFC6-457F-49F3-BEDB-735C5992A625}" type="presParOf" srcId="{2A4A27E8-BD9B-4108-B840-39C4D0F4C3D7}" destId="{8B32C70D-A200-45D5-9C72-6F5EDF9ADDE6}" srcOrd="0" destOrd="0" presId="urn:microsoft.com/office/officeart/2008/layout/VerticalCurvedList"/>
    <dgm:cxn modelId="{2E3A18DE-94CE-4374-AE38-97BF5E13952B}" type="presParOf" srcId="{2A4A27E8-BD9B-4108-B840-39C4D0F4C3D7}" destId="{9E1142CB-C8F8-4A8E-BB01-4608DDCB6479}" srcOrd="1" destOrd="0" presId="urn:microsoft.com/office/officeart/2008/layout/VerticalCurvedList"/>
    <dgm:cxn modelId="{629A9A55-EF9C-4A27-8A16-F86FF8E5AD45}" type="presParOf" srcId="{2A4A27E8-BD9B-4108-B840-39C4D0F4C3D7}" destId="{E8255DD3-6A51-49D4-921D-0BFC27DDC750}" srcOrd="2" destOrd="0" presId="urn:microsoft.com/office/officeart/2008/layout/VerticalCurvedList"/>
    <dgm:cxn modelId="{45687219-77C9-445D-8092-8F04C8FC3ED8}" type="presParOf" srcId="{2A4A27E8-BD9B-4108-B840-39C4D0F4C3D7}" destId="{7C6DD378-D81D-4A65-9236-62C50A7C8E7E}" srcOrd="3" destOrd="0" presId="urn:microsoft.com/office/officeart/2008/layout/VerticalCurvedList"/>
    <dgm:cxn modelId="{201E6A2F-6C51-403E-AAAB-91F49352CBB7}" type="presParOf" srcId="{E3069283-0366-42F8-819A-AAC3BB3B10E0}" destId="{2FD32EC4-B83A-4B3B-9B6F-2CDB7E3607B7}" srcOrd="1" destOrd="0" presId="urn:microsoft.com/office/officeart/2008/layout/VerticalCurvedList"/>
    <dgm:cxn modelId="{8F9B65B7-7A78-4B15-8E35-F3AB55B697FF}" type="presParOf" srcId="{E3069283-0366-42F8-819A-AAC3BB3B10E0}" destId="{F71F19D7-A82A-4BA6-97F4-E220623C9E53}" srcOrd="2" destOrd="0" presId="urn:microsoft.com/office/officeart/2008/layout/VerticalCurvedList"/>
    <dgm:cxn modelId="{1F6473C0-22E2-4BC4-8EE4-6282CB546B0A}" type="presParOf" srcId="{F71F19D7-A82A-4BA6-97F4-E220623C9E53}" destId="{D88CF6E8-0F7A-4A5C-8BAE-BFD46084012E}" srcOrd="0" destOrd="0" presId="urn:microsoft.com/office/officeart/2008/layout/VerticalCurvedList"/>
    <dgm:cxn modelId="{F80E4542-2FC5-44E7-B821-5C46354AB95A}" type="presParOf" srcId="{E3069283-0366-42F8-819A-AAC3BB3B10E0}" destId="{7AB6301F-3507-4707-9ECA-37B6DC37D7F7}" srcOrd="3" destOrd="0" presId="urn:microsoft.com/office/officeart/2008/layout/VerticalCurvedList"/>
    <dgm:cxn modelId="{02F43F1A-7C3E-4523-B0E6-542D6F21B2A0}" type="presParOf" srcId="{E3069283-0366-42F8-819A-AAC3BB3B10E0}" destId="{84CF1AE5-11E6-48DF-9086-9DA8BBC637C7}" srcOrd="4" destOrd="0" presId="urn:microsoft.com/office/officeart/2008/layout/VerticalCurvedList"/>
    <dgm:cxn modelId="{2A07015C-E2E8-4073-97FA-D1DB0B5A597E}" type="presParOf" srcId="{84CF1AE5-11E6-48DF-9086-9DA8BBC637C7}" destId="{289F7614-256F-46CA-A668-AC315DA745A4}" srcOrd="0" destOrd="0" presId="urn:microsoft.com/office/officeart/2008/layout/VerticalCurvedList"/>
    <dgm:cxn modelId="{4F57E228-C93D-40E4-A8E7-5F26794F149E}" type="presParOf" srcId="{E3069283-0366-42F8-819A-AAC3BB3B10E0}" destId="{5137A0AD-57C9-4D47-886B-1233A6F15EB4}" srcOrd="5" destOrd="0" presId="urn:microsoft.com/office/officeart/2008/layout/VerticalCurvedList"/>
    <dgm:cxn modelId="{FCD53044-86A0-4E8D-BDAF-58456E222BC8}" type="presParOf" srcId="{E3069283-0366-42F8-819A-AAC3BB3B10E0}" destId="{60B8F2D8-21EB-41EB-987E-EF6407F25C44}" srcOrd="6" destOrd="0" presId="urn:microsoft.com/office/officeart/2008/layout/VerticalCurvedList"/>
    <dgm:cxn modelId="{58A426B1-E006-4C55-A819-02AFB4B1C0B0}" type="presParOf" srcId="{60B8F2D8-21EB-41EB-987E-EF6407F25C44}" destId="{9B52A6EA-BB32-4FA0-BF96-F6970316C5FF}" srcOrd="0" destOrd="0" presId="urn:microsoft.com/office/officeart/2008/layout/VerticalCurvedList"/>
    <dgm:cxn modelId="{9728558B-47B3-4078-8B5E-0F351A903CD7}" type="presParOf" srcId="{E3069283-0366-42F8-819A-AAC3BB3B10E0}" destId="{7CA76C4B-A352-4B81-AD34-FB7E6517C4DA}" srcOrd="7" destOrd="0" presId="urn:microsoft.com/office/officeart/2008/layout/VerticalCurvedList"/>
    <dgm:cxn modelId="{B3637966-8DDE-4D12-9B3A-4F497B2D0B09}" type="presParOf" srcId="{E3069283-0366-42F8-819A-AAC3BB3B10E0}" destId="{8C9BA11A-1F28-435A-916B-3223AF6458F4}" srcOrd="8" destOrd="0" presId="urn:microsoft.com/office/officeart/2008/layout/VerticalCurvedList"/>
    <dgm:cxn modelId="{C144E42B-C9E8-424F-B7B1-CEFA346E11C1}" type="presParOf" srcId="{8C9BA11A-1F28-435A-916B-3223AF6458F4}" destId="{18C387FE-20C5-4986-B059-75AD80EAA4D4}" srcOrd="0" destOrd="0" presId="urn:microsoft.com/office/officeart/2008/layout/VerticalCurvedList"/>
    <dgm:cxn modelId="{A6A70C12-743C-43B5-98BE-D19936DEB3F7}" type="presParOf" srcId="{E3069283-0366-42F8-819A-AAC3BB3B10E0}" destId="{C911B6D0-BF31-49FE-8C4F-198A2D7F654E}" srcOrd="9" destOrd="0" presId="urn:microsoft.com/office/officeart/2008/layout/VerticalCurvedList"/>
    <dgm:cxn modelId="{6203EA39-41CD-4CDE-A445-1C9D3A9927EF}" type="presParOf" srcId="{E3069283-0366-42F8-819A-AAC3BB3B10E0}" destId="{5887FB30-4FFA-4C55-8970-05412261787E}" srcOrd="10" destOrd="0" presId="urn:microsoft.com/office/officeart/2008/layout/VerticalCurvedList"/>
    <dgm:cxn modelId="{44C16FC5-17DE-4F76-8B0A-FF80E7E37862}" type="presParOf" srcId="{5887FB30-4FFA-4C55-8970-05412261787E}" destId="{3401A03A-7B3B-4E1A-B8D1-402DF365A931}" srcOrd="0" destOrd="0" presId="urn:microsoft.com/office/officeart/2008/layout/VerticalCurvedList"/>
    <dgm:cxn modelId="{EA80D589-963C-49BA-A54D-7E6301F2D837}" type="presParOf" srcId="{E3069283-0366-42F8-819A-AAC3BB3B10E0}" destId="{451168B9-1A58-4A9F-8A2F-306E93BADF02}" srcOrd="11" destOrd="0" presId="urn:microsoft.com/office/officeart/2008/layout/VerticalCurvedList"/>
    <dgm:cxn modelId="{6055F11F-9F2C-455D-A7D2-FBE36A7B6F42}" type="presParOf" srcId="{E3069283-0366-42F8-819A-AAC3BB3B10E0}" destId="{0C93F8E4-5CDF-4E4E-A147-53A6F377DDA1}" srcOrd="12" destOrd="0" presId="urn:microsoft.com/office/officeart/2008/layout/VerticalCurvedList"/>
    <dgm:cxn modelId="{A876A72C-8035-49DE-98D2-876F4D7C44E8}" type="presParOf" srcId="{0C93F8E4-5CDF-4E4E-A147-53A6F377DDA1}" destId="{9AE57473-95B9-4F27-B722-0B48DE27A1C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0C6008-5EF2-47C6-8DBB-1A47A968F8ED}">
      <dsp:nvSpPr>
        <dsp:cNvPr id="0" name=""/>
        <dsp:cNvSpPr/>
      </dsp:nvSpPr>
      <dsp:spPr>
        <a:xfrm>
          <a:off x="-5446485" y="-834379"/>
          <a:ext cx="6488409" cy="6488409"/>
        </a:xfrm>
        <a:prstGeom prst="blockArc">
          <a:avLst>
            <a:gd name="adj1" fmla="val 18900000"/>
            <a:gd name="adj2" fmla="val 2700000"/>
            <a:gd name="adj3" fmla="val 33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46B0A4-DDB3-4CD0-960E-9BC45AAD27C2}">
      <dsp:nvSpPr>
        <dsp:cNvPr id="0" name=""/>
        <dsp:cNvSpPr/>
      </dsp:nvSpPr>
      <dsp:spPr>
        <a:xfrm>
          <a:off x="338098" y="219101"/>
          <a:ext cx="8027185" cy="4380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767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/>
            <a:t>Ремонт технологического оборудования ГРС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/>
            <a:t>(Замена ТПА, замена регуляторов давления, устранение дефектов по результатам КДО) </a:t>
          </a:r>
          <a:endParaRPr lang="ru-RU" sz="1200" kern="1200" dirty="0" smtClean="0"/>
        </a:p>
      </dsp:txBody>
      <dsp:txXfrm>
        <a:off x="338098" y="219101"/>
        <a:ext cx="8027185" cy="438009"/>
      </dsp:txXfrm>
    </dsp:sp>
    <dsp:sp modelId="{B619CDBD-8776-4361-A80B-7456C5A28A51}">
      <dsp:nvSpPr>
        <dsp:cNvPr id="0" name=""/>
        <dsp:cNvSpPr/>
      </dsp:nvSpPr>
      <dsp:spPr>
        <a:xfrm>
          <a:off x="64342" y="164350"/>
          <a:ext cx="547512" cy="547512"/>
        </a:xfrm>
        <a:prstGeom prst="ellipse">
          <a:avLst/>
        </a:prstGeom>
        <a:solidFill>
          <a:srgbClr val="2B6CCB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1153CA4-4B10-44C3-8259-435393FC9C72}">
      <dsp:nvSpPr>
        <dsp:cNvPr id="0" name=""/>
        <dsp:cNvSpPr/>
      </dsp:nvSpPr>
      <dsp:spPr>
        <a:xfrm>
          <a:off x="734755" y="876501"/>
          <a:ext cx="7630528" cy="4380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767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Техническое освидетельствование и диагностика </a:t>
          </a:r>
          <a:r>
            <a:rPr lang="ru-RU" sz="1200" kern="1200" dirty="0" err="1" smtClean="0"/>
            <a:t>СРпД</a:t>
          </a:r>
          <a:endParaRPr lang="ru-RU" sz="1200" kern="1200" dirty="0"/>
        </a:p>
      </dsp:txBody>
      <dsp:txXfrm>
        <a:off x="734755" y="876501"/>
        <a:ext cx="7630528" cy="438009"/>
      </dsp:txXfrm>
    </dsp:sp>
    <dsp:sp modelId="{E1B8A979-B8B1-4087-BC57-7A2509BF7700}">
      <dsp:nvSpPr>
        <dsp:cNvPr id="0" name=""/>
        <dsp:cNvSpPr/>
      </dsp:nvSpPr>
      <dsp:spPr>
        <a:xfrm>
          <a:off x="460999" y="821750"/>
          <a:ext cx="547512" cy="547512"/>
        </a:xfrm>
        <a:prstGeom prst="ellipse">
          <a:avLst/>
        </a:prstGeom>
        <a:solidFill>
          <a:srgbClr val="2B6CCB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DA742D1-D2DD-487D-A504-9ACAFA616680}">
      <dsp:nvSpPr>
        <dsp:cNvPr id="0" name=""/>
        <dsp:cNvSpPr/>
      </dsp:nvSpPr>
      <dsp:spPr>
        <a:xfrm>
          <a:off x="952121" y="1533419"/>
          <a:ext cx="7413161" cy="4380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767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 smtClean="0"/>
            <a:t>Толщинометрия</a:t>
          </a:r>
          <a:r>
            <a:rPr lang="ru-RU" sz="1200" kern="1200" dirty="0" smtClean="0"/>
            <a:t> ТПО ГРС</a:t>
          </a:r>
          <a:endParaRPr lang="ru-RU" sz="1200" kern="1200" dirty="0"/>
        </a:p>
      </dsp:txBody>
      <dsp:txXfrm>
        <a:off x="952121" y="1533419"/>
        <a:ext cx="7413161" cy="438009"/>
      </dsp:txXfrm>
    </dsp:sp>
    <dsp:sp modelId="{EBF51887-DF9A-4C5B-AAC9-D582813FEFBB}">
      <dsp:nvSpPr>
        <dsp:cNvPr id="0" name=""/>
        <dsp:cNvSpPr/>
      </dsp:nvSpPr>
      <dsp:spPr>
        <a:xfrm>
          <a:off x="678365" y="1478668"/>
          <a:ext cx="547512" cy="547512"/>
        </a:xfrm>
        <a:prstGeom prst="ellipse">
          <a:avLst/>
        </a:prstGeom>
        <a:solidFill>
          <a:srgbClr val="2B6CCB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7356439-F0D2-4CF3-82A6-43D7BFFF3234}">
      <dsp:nvSpPr>
        <dsp:cNvPr id="0" name=""/>
        <dsp:cNvSpPr/>
      </dsp:nvSpPr>
      <dsp:spPr>
        <a:xfrm>
          <a:off x="1021524" y="2190820"/>
          <a:ext cx="7343758" cy="4380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767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/>
            <a:t>Общестроительный ремонт ГРС</a:t>
          </a:r>
          <a:endParaRPr lang="ru-RU" sz="1200" kern="1200"/>
        </a:p>
      </dsp:txBody>
      <dsp:txXfrm>
        <a:off x="1021524" y="2190820"/>
        <a:ext cx="7343758" cy="438009"/>
      </dsp:txXfrm>
    </dsp:sp>
    <dsp:sp modelId="{226EEB89-4BDE-4D7C-A81D-6DC39207F884}">
      <dsp:nvSpPr>
        <dsp:cNvPr id="0" name=""/>
        <dsp:cNvSpPr/>
      </dsp:nvSpPr>
      <dsp:spPr>
        <a:xfrm>
          <a:off x="747768" y="2136068"/>
          <a:ext cx="547512" cy="547512"/>
        </a:xfrm>
        <a:prstGeom prst="ellipse">
          <a:avLst/>
        </a:prstGeom>
        <a:solidFill>
          <a:srgbClr val="2B6CCB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E72CFD2-CA5D-4651-8E2B-03192A24D54B}">
      <dsp:nvSpPr>
        <dsp:cNvPr id="0" name=""/>
        <dsp:cNvSpPr/>
      </dsp:nvSpPr>
      <dsp:spPr>
        <a:xfrm>
          <a:off x="952121" y="2848220"/>
          <a:ext cx="7413161" cy="4380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767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Режимная наладка подогревателей газа на ГРС</a:t>
          </a:r>
          <a:endParaRPr lang="ru-RU" sz="1200" kern="1200" dirty="0"/>
        </a:p>
      </dsp:txBody>
      <dsp:txXfrm>
        <a:off x="952121" y="2848220"/>
        <a:ext cx="7413161" cy="438009"/>
      </dsp:txXfrm>
    </dsp:sp>
    <dsp:sp modelId="{818ABE7F-6A42-41CA-969C-97852FC31046}">
      <dsp:nvSpPr>
        <dsp:cNvPr id="0" name=""/>
        <dsp:cNvSpPr/>
      </dsp:nvSpPr>
      <dsp:spPr>
        <a:xfrm>
          <a:off x="678365" y="2793469"/>
          <a:ext cx="547512" cy="547512"/>
        </a:xfrm>
        <a:prstGeom prst="ellipse">
          <a:avLst/>
        </a:prstGeom>
        <a:solidFill>
          <a:srgbClr val="2B6CCB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95AB2B3-935E-4C25-A1F6-99909DBC7665}">
      <dsp:nvSpPr>
        <dsp:cNvPr id="0" name=""/>
        <dsp:cNvSpPr/>
      </dsp:nvSpPr>
      <dsp:spPr>
        <a:xfrm>
          <a:off x="734755" y="3505138"/>
          <a:ext cx="7630528" cy="4380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767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/>
            <a:t>Комплексное диагностическое обследование ТПО ГРС</a:t>
          </a:r>
          <a:endParaRPr lang="ru-RU" sz="1200" kern="1200" dirty="0"/>
        </a:p>
      </dsp:txBody>
      <dsp:txXfrm>
        <a:off x="734755" y="3505138"/>
        <a:ext cx="7630528" cy="438009"/>
      </dsp:txXfrm>
    </dsp:sp>
    <dsp:sp modelId="{07EDE65B-79AA-4031-932A-2A8321297DF5}">
      <dsp:nvSpPr>
        <dsp:cNvPr id="0" name=""/>
        <dsp:cNvSpPr/>
      </dsp:nvSpPr>
      <dsp:spPr>
        <a:xfrm>
          <a:off x="460999" y="3450387"/>
          <a:ext cx="547512" cy="547512"/>
        </a:xfrm>
        <a:prstGeom prst="ellipse">
          <a:avLst/>
        </a:prstGeom>
        <a:solidFill>
          <a:srgbClr val="2B6CCB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819B0C2-1CC4-4472-822C-ED8E459E0979}">
      <dsp:nvSpPr>
        <dsp:cNvPr id="0" name=""/>
        <dsp:cNvSpPr/>
      </dsp:nvSpPr>
      <dsp:spPr>
        <a:xfrm>
          <a:off x="338098" y="4162538"/>
          <a:ext cx="8027185" cy="4380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767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/>
            <a:t>Проверка кратности воздухообмена помещений ГРС</a:t>
          </a:r>
          <a:endParaRPr lang="ru-RU" sz="1200" kern="1200" dirty="0"/>
        </a:p>
      </dsp:txBody>
      <dsp:txXfrm>
        <a:off x="338098" y="4162538"/>
        <a:ext cx="8027185" cy="438009"/>
      </dsp:txXfrm>
    </dsp:sp>
    <dsp:sp modelId="{F011D765-5480-4BD4-831C-F20D1C2349D8}">
      <dsp:nvSpPr>
        <dsp:cNvPr id="0" name=""/>
        <dsp:cNvSpPr/>
      </dsp:nvSpPr>
      <dsp:spPr>
        <a:xfrm>
          <a:off x="64342" y="4107787"/>
          <a:ext cx="547512" cy="547512"/>
        </a:xfrm>
        <a:prstGeom prst="ellipse">
          <a:avLst/>
        </a:prstGeom>
        <a:solidFill>
          <a:srgbClr val="2B6CCB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B4E12F9-2D30-4340-9AB6-632A3A7EF8F4}">
      <dsp:nvSpPr>
        <dsp:cNvPr id="0" name=""/>
        <dsp:cNvSpPr/>
      </dsp:nvSpPr>
      <dsp:spPr>
        <a:xfrm>
          <a:off x="0" y="246268"/>
          <a:ext cx="2619021" cy="1047608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694E42-A3BE-48A8-8338-33C0FAF0FF2E}">
      <dsp:nvSpPr>
        <dsp:cNvPr id="0" name=""/>
        <dsp:cNvSpPr/>
      </dsp:nvSpPr>
      <dsp:spPr>
        <a:xfrm>
          <a:off x="314282" y="429599"/>
          <a:ext cx="864276" cy="51332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8900" rIns="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До</a:t>
          </a:r>
          <a:endParaRPr lang="ru-RU" sz="2500" kern="1200" dirty="0"/>
        </a:p>
      </dsp:txBody>
      <dsp:txXfrm>
        <a:off x="314282" y="429599"/>
        <a:ext cx="864276" cy="513328"/>
      </dsp:txXfrm>
    </dsp:sp>
    <dsp:sp modelId="{BA72BB6C-AE0B-4609-9B19-9A4FA2CB05ED}">
      <dsp:nvSpPr>
        <dsp:cNvPr id="0" name=""/>
        <dsp:cNvSpPr/>
      </dsp:nvSpPr>
      <dsp:spPr>
        <a:xfrm>
          <a:off x="1309510" y="597217"/>
          <a:ext cx="1021418" cy="51332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8900" rIns="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После</a:t>
          </a:r>
          <a:endParaRPr lang="ru-RU" sz="2500" kern="1200" dirty="0"/>
        </a:p>
      </dsp:txBody>
      <dsp:txXfrm>
        <a:off x="1309510" y="597217"/>
        <a:ext cx="1021418" cy="51332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B4E12F9-2D30-4340-9AB6-632A3A7EF8F4}">
      <dsp:nvSpPr>
        <dsp:cNvPr id="0" name=""/>
        <dsp:cNvSpPr/>
      </dsp:nvSpPr>
      <dsp:spPr>
        <a:xfrm>
          <a:off x="0" y="246268"/>
          <a:ext cx="2619021" cy="1047608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694E42-A3BE-48A8-8338-33C0FAF0FF2E}">
      <dsp:nvSpPr>
        <dsp:cNvPr id="0" name=""/>
        <dsp:cNvSpPr/>
      </dsp:nvSpPr>
      <dsp:spPr>
        <a:xfrm>
          <a:off x="314282" y="429599"/>
          <a:ext cx="864276" cy="51332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8900" rIns="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До</a:t>
          </a:r>
          <a:endParaRPr lang="ru-RU" sz="2500" kern="1200" dirty="0"/>
        </a:p>
      </dsp:txBody>
      <dsp:txXfrm>
        <a:off x="314282" y="429599"/>
        <a:ext cx="864276" cy="513328"/>
      </dsp:txXfrm>
    </dsp:sp>
    <dsp:sp modelId="{BA72BB6C-AE0B-4609-9B19-9A4FA2CB05ED}">
      <dsp:nvSpPr>
        <dsp:cNvPr id="0" name=""/>
        <dsp:cNvSpPr/>
      </dsp:nvSpPr>
      <dsp:spPr>
        <a:xfrm>
          <a:off x="1309510" y="597217"/>
          <a:ext cx="1021418" cy="51332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8900" rIns="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После</a:t>
          </a:r>
          <a:endParaRPr lang="ru-RU" sz="2500" kern="1200" dirty="0"/>
        </a:p>
      </dsp:txBody>
      <dsp:txXfrm>
        <a:off x="1309510" y="597217"/>
        <a:ext cx="1021418" cy="51332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B4E12F9-2D30-4340-9AB6-632A3A7EF8F4}">
      <dsp:nvSpPr>
        <dsp:cNvPr id="0" name=""/>
        <dsp:cNvSpPr/>
      </dsp:nvSpPr>
      <dsp:spPr>
        <a:xfrm>
          <a:off x="0" y="422631"/>
          <a:ext cx="2619021" cy="1047608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694E42-A3BE-48A8-8338-33C0FAF0FF2E}">
      <dsp:nvSpPr>
        <dsp:cNvPr id="0" name=""/>
        <dsp:cNvSpPr/>
      </dsp:nvSpPr>
      <dsp:spPr>
        <a:xfrm>
          <a:off x="314282" y="605962"/>
          <a:ext cx="864276" cy="51332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8900" rIns="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До</a:t>
          </a:r>
          <a:endParaRPr lang="ru-RU" sz="2500" kern="1200" dirty="0"/>
        </a:p>
      </dsp:txBody>
      <dsp:txXfrm>
        <a:off x="314282" y="605962"/>
        <a:ext cx="864276" cy="513328"/>
      </dsp:txXfrm>
    </dsp:sp>
    <dsp:sp modelId="{BA72BB6C-AE0B-4609-9B19-9A4FA2CB05ED}">
      <dsp:nvSpPr>
        <dsp:cNvPr id="0" name=""/>
        <dsp:cNvSpPr/>
      </dsp:nvSpPr>
      <dsp:spPr>
        <a:xfrm>
          <a:off x="1309510" y="773580"/>
          <a:ext cx="1021418" cy="51332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8900" rIns="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После</a:t>
          </a:r>
          <a:endParaRPr lang="ru-RU" sz="2500" kern="1200" dirty="0"/>
        </a:p>
      </dsp:txBody>
      <dsp:txXfrm>
        <a:off x="1309510" y="773580"/>
        <a:ext cx="1021418" cy="513328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B4E12F9-2D30-4340-9AB6-632A3A7EF8F4}">
      <dsp:nvSpPr>
        <dsp:cNvPr id="0" name=""/>
        <dsp:cNvSpPr/>
      </dsp:nvSpPr>
      <dsp:spPr>
        <a:xfrm>
          <a:off x="0" y="254993"/>
          <a:ext cx="2619021" cy="1047608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694E42-A3BE-48A8-8338-33C0FAF0FF2E}">
      <dsp:nvSpPr>
        <dsp:cNvPr id="0" name=""/>
        <dsp:cNvSpPr/>
      </dsp:nvSpPr>
      <dsp:spPr>
        <a:xfrm>
          <a:off x="390485" y="499282"/>
          <a:ext cx="864276" cy="51332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8900" rIns="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До</a:t>
          </a:r>
          <a:endParaRPr lang="ru-RU" sz="2500" kern="1200" dirty="0"/>
        </a:p>
      </dsp:txBody>
      <dsp:txXfrm>
        <a:off x="390485" y="499282"/>
        <a:ext cx="864276" cy="513328"/>
      </dsp:txXfrm>
    </dsp:sp>
    <dsp:sp modelId="{BA72BB6C-AE0B-4609-9B19-9A4FA2CB05ED}">
      <dsp:nvSpPr>
        <dsp:cNvPr id="0" name=""/>
        <dsp:cNvSpPr/>
      </dsp:nvSpPr>
      <dsp:spPr>
        <a:xfrm>
          <a:off x="1309510" y="720240"/>
          <a:ext cx="1021418" cy="51332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8900" rIns="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После</a:t>
          </a:r>
          <a:endParaRPr lang="ru-RU" sz="2500" kern="1200" dirty="0"/>
        </a:p>
      </dsp:txBody>
      <dsp:txXfrm>
        <a:off x="1309510" y="720240"/>
        <a:ext cx="1021418" cy="513328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B19A175-59E7-4426-A1E2-7269864F7437}">
      <dsp:nvSpPr>
        <dsp:cNvPr id="0" name=""/>
        <dsp:cNvSpPr/>
      </dsp:nvSpPr>
      <dsp:spPr>
        <a:xfrm>
          <a:off x="3543383" y="112886"/>
          <a:ext cx="3624518" cy="5151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Комплексное диагностическое обследование (КДО) ТПО  ГРС</a:t>
          </a:r>
          <a:endParaRPr lang="ru-RU" sz="1400" b="1" kern="1200" dirty="0"/>
        </a:p>
      </dsp:txBody>
      <dsp:txXfrm>
        <a:off x="3543383" y="112886"/>
        <a:ext cx="3624518" cy="515163"/>
      </dsp:txXfrm>
    </dsp:sp>
    <dsp:sp modelId="{CF6A7BED-F889-4F5E-A0F0-87E1C7BA0AAC}">
      <dsp:nvSpPr>
        <dsp:cNvPr id="0" name=""/>
        <dsp:cNvSpPr/>
      </dsp:nvSpPr>
      <dsp:spPr>
        <a:xfrm>
          <a:off x="3151839" y="628050"/>
          <a:ext cx="2203803" cy="408639"/>
        </a:xfrm>
        <a:custGeom>
          <a:avLst/>
          <a:gdLst/>
          <a:ahLst/>
          <a:cxnLst/>
          <a:rect l="0" t="0" r="0" b="0"/>
          <a:pathLst>
            <a:path>
              <a:moveTo>
                <a:pt x="2203803" y="0"/>
              </a:moveTo>
              <a:lnTo>
                <a:pt x="2203803" y="204319"/>
              </a:lnTo>
              <a:lnTo>
                <a:pt x="0" y="204319"/>
              </a:lnTo>
              <a:lnTo>
                <a:pt x="0" y="4086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080426-85E7-48B0-A80D-DFB98BAE32AE}">
      <dsp:nvSpPr>
        <dsp:cNvPr id="0" name=""/>
        <dsp:cNvSpPr/>
      </dsp:nvSpPr>
      <dsp:spPr>
        <a:xfrm>
          <a:off x="2418292" y="1036689"/>
          <a:ext cx="1467092" cy="10717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Диагностика ТПО ГРС</a:t>
          </a:r>
          <a:endParaRPr lang="ru-RU" sz="1400" b="1" kern="1200" dirty="0"/>
        </a:p>
      </dsp:txBody>
      <dsp:txXfrm>
        <a:off x="2418292" y="1036689"/>
        <a:ext cx="1467092" cy="1071718"/>
      </dsp:txXfrm>
    </dsp:sp>
    <dsp:sp modelId="{F9791BA6-850D-4B7C-9401-F44120E2AE3C}">
      <dsp:nvSpPr>
        <dsp:cNvPr id="0" name=""/>
        <dsp:cNvSpPr/>
      </dsp:nvSpPr>
      <dsp:spPr>
        <a:xfrm>
          <a:off x="1096216" y="2108408"/>
          <a:ext cx="2055622" cy="218501"/>
        </a:xfrm>
        <a:custGeom>
          <a:avLst/>
          <a:gdLst/>
          <a:ahLst/>
          <a:cxnLst/>
          <a:rect l="0" t="0" r="0" b="0"/>
          <a:pathLst>
            <a:path>
              <a:moveTo>
                <a:pt x="2055622" y="0"/>
              </a:moveTo>
              <a:lnTo>
                <a:pt x="2055622" y="109250"/>
              </a:lnTo>
              <a:lnTo>
                <a:pt x="0" y="109250"/>
              </a:lnTo>
              <a:lnTo>
                <a:pt x="0" y="21850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9DAE03-1271-4985-A964-622892CBB44D}">
      <dsp:nvSpPr>
        <dsp:cNvPr id="0" name=""/>
        <dsp:cNvSpPr/>
      </dsp:nvSpPr>
      <dsp:spPr>
        <a:xfrm>
          <a:off x="93861" y="2326910"/>
          <a:ext cx="2004711" cy="13104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АВП и УАВР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kern="1200" dirty="0" smtClean="0"/>
            <a:t>- ультразвуковая </a:t>
          </a:r>
          <a:r>
            <a:rPr lang="ru-RU" sz="1000" b="0" kern="1200" dirty="0" err="1" smtClean="0"/>
            <a:t>толщинометрия</a:t>
          </a:r>
          <a:r>
            <a:rPr lang="ru-RU" sz="1000" b="0" kern="1200" dirty="0" smtClean="0"/>
            <a:t>;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kern="1200" dirty="0" smtClean="0"/>
            <a:t>- ультразвуковая дефектоскопия;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kern="1200" dirty="0" smtClean="0"/>
            <a:t>- </a:t>
          </a:r>
          <a:r>
            <a:rPr lang="ru-RU" sz="1000" b="0" kern="1200" dirty="0" err="1" smtClean="0"/>
            <a:t>твердометрия</a:t>
          </a:r>
          <a:r>
            <a:rPr lang="ru-RU" sz="1000" b="0" kern="1200" dirty="0" smtClean="0"/>
            <a:t>;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93861" y="2326910"/>
        <a:ext cx="2004711" cy="1310445"/>
      </dsp:txXfrm>
    </dsp:sp>
    <dsp:sp modelId="{0D5DDE10-D43A-4EF1-B284-52B2D50D1456}">
      <dsp:nvSpPr>
        <dsp:cNvPr id="0" name=""/>
        <dsp:cNvSpPr/>
      </dsp:nvSpPr>
      <dsp:spPr>
        <a:xfrm>
          <a:off x="3151839" y="2108408"/>
          <a:ext cx="2355993" cy="2227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377"/>
              </a:lnTo>
              <a:lnTo>
                <a:pt x="2355993" y="111377"/>
              </a:lnTo>
              <a:lnTo>
                <a:pt x="2355993" y="22275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7ED81B-9A96-416F-A3FD-C20556BBDA84}">
      <dsp:nvSpPr>
        <dsp:cNvPr id="0" name=""/>
        <dsp:cNvSpPr/>
      </dsp:nvSpPr>
      <dsp:spPr>
        <a:xfrm>
          <a:off x="4259245" y="2331164"/>
          <a:ext cx="2497173" cy="13889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</a:rPr>
            <a:t>Инженерно-технический центр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kern="1200" dirty="0" smtClean="0">
              <a:solidFill>
                <a:schemeClr val="bg1"/>
              </a:solidFill>
            </a:rPr>
            <a:t>- к</a:t>
          </a:r>
          <a:r>
            <a:rPr lang="ru-RU" sz="1000" kern="1200" dirty="0" smtClean="0"/>
            <a:t>оординация работы;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 - оформление итогового отчета;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- контроль изгибных деформаций;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- </a:t>
          </a:r>
          <a:r>
            <a:rPr lang="ru-RU" sz="1000" kern="1200" dirty="0" err="1" smtClean="0"/>
            <a:t>виброметрия</a:t>
          </a:r>
          <a:r>
            <a:rPr lang="ru-RU" sz="1000" kern="1200" dirty="0" smtClean="0"/>
            <a:t>;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- контроль в шурфах</a:t>
          </a:r>
          <a:endParaRPr lang="ru-RU" sz="1000" kern="1200" dirty="0"/>
        </a:p>
      </dsp:txBody>
      <dsp:txXfrm>
        <a:off x="4259245" y="2331164"/>
        <a:ext cx="2497173" cy="1388954"/>
      </dsp:txXfrm>
    </dsp:sp>
    <dsp:sp modelId="{69FB76B6-649C-4699-B035-8186758679AF}">
      <dsp:nvSpPr>
        <dsp:cNvPr id="0" name=""/>
        <dsp:cNvSpPr/>
      </dsp:nvSpPr>
      <dsp:spPr>
        <a:xfrm>
          <a:off x="3104796" y="2108408"/>
          <a:ext cx="91440" cy="1265621"/>
        </a:xfrm>
        <a:custGeom>
          <a:avLst/>
          <a:gdLst/>
          <a:ahLst/>
          <a:cxnLst/>
          <a:rect l="0" t="0" r="0" b="0"/>
          <a:pathLst>
            <a:path>
              <a:moveTo>
                <a:pt x="47042" y="0"/>
              </a:moveTo>
              <a:lnTo>
                <a:pt x="47042" y="632810"/>
              </a:lnTo>
              <a:lnTo>
                <a:pt x="45720" y="632810"/>
              </a:lnTo>
              <a:lnTo>
                <a:pt x="45720" y="126562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F39279-9F02-4EF2-BBA3-9BCE927A5194}">
      <dsp:nvSpPr>
        <dsp:cNvPr id="0" name=""/>
        <dsp:cNvSpPr/>
      </dsp:nvSpPr>
      <dsp:spPr>
        <a:xfrm>
          <a:off x="2198514" y="3374030"/>
          <a:ext cx="1904002" cy="15826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Службы филиалов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kern="1200" dirty="0" smtClean="0"/>
            <a:t>- Контроль положения трубопроводов;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kern="1200" dirty="0" smtClean="0"/>
            <a:t>- электрометрия.</a:t>
          </a:r>
          <a:endParaRPr lang="ru-RU" sz="1000" b="0" kern="1200" dirty="0"/>
        </a:p>
      </dsp:txBody>
      <dsp:txXfrm>
        <a:off x="2198514" y="3374030"/>
        <a:ext cx="1904002" cy="1582620"/>
      </dsp:txXfrm>
    </dsp:sp>
    <dsp:sp modelId="{32043D9E-6041-4345-BAE0-88A86517DE5D}">
      <dsp:nvSpPr>
        <dsp:cNvPr id="0" name=""/>
        <dsp:cNvSpPr/>
      </dsp:nvSpPr>
      <dsp:spPr>
        <a:xfrm>
          <a:off x="5355642" y="628050"/>
          <a:ext cx="2752518" cy="4042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118"/>
              </a:lnTo>
              <a:lnTo>
                <a:pt x="2752518" y="202118"/>
              </a:lnTo>
              <a:lnTo>
                <a:pt x="2752518" y="4042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C5C287-F0E4-49DE-957C-7642592DF4E5}">
      <dsp:nvSpPr>
        <dsp:cNvPr id="0" name=""/>
        <dsp:cNvSpPr/>
      </dsp:nvSpPr>
      <dsp:spPr>
        <a:xfrm>
          <a:off x="7245523" y="1032287"/>
          <a:ext cx="1725274" cy="16837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Экспертиза-промышленной безопасности (ЭПБ)</a:t>
          </a:r>
          <a:endParaRPr lang="ru-RU" sz="1400" b="1" kern="1200" dirty="0"/>
        </a:p>
      </dsp:txBody>
      <dsp:txXfrm>
        <a:off x="7245523" y="1032287"/>
        <a:ext cx="1725274" cy="1683755"/>
      </dsp:txXfrm>
    </dsp:sp>
    <dsp:sp modelId="{A256C9BD-D30E-4CA8-AAF4-88787C1BDA33}">
      <dsp:nvSpPr>
        <dsp:cNvPr id="0" name=""/>
        <dsp:cNvSpPr/>
      </dsp:nvSpPr>
      <dsp:spPr>
        <a:xfrm>
          <a:off x="8060862" y="2716043"/>
          <a:ext cx="91440" cy="618425"/>
        </a:xfrm>
        <a:custGeom>
          <a:avLst/>
          <a:gdLst/>
          <a:ahLst/>
          <a:cxnLst/>
          <a:rect l="0" t="0" r="0" b="0"/>
          <a:pathLst>
            <a:path>
              <a:moveTo>
                <a:pt x="47298" y="0"/>
              </a:moveTo>
              <a:lnTo>
                <a:pt x="47298" y="309212"/>
              </a:lnTo>
              <a:lnTo>
                <a:pt x="45720" y="309212"/>
              </a:lnTo>
              <a:lnTo>
                <a:pt x="45720" y="61842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11FD5C-3E2C-4F20-B695-45E6B6BFADA5}">
      <dsp:nvSpPr>
        <dsp:cNvPr id="0" name=""/>
        <dsp:cNvSpPr/>
      </dsp:nvSpPr>
      <dsp:spPr>
        <a:xfrm>
          <a:off x="7255590" y="3334468"/>
          <a:ext cx="1701983" cy="17508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bg1"/>
              </a:solidFill>
            </a:rPr>
            <a:t>Сторонняя организация                                      </a:t>
          </a:r>
          <a:r>
            <a:rPr lang="ru-RU" sz="700" kern="1200" dirty="0" smtClean="0">
              <a:solidFill>
                <a:schemeClr val="bg1"/>
              </a:solidFill>
            </a:rPr>
            <a:t>(В соответствии с федеральным закон от </a:t>
          </a:r>
          <a:r>
            <a:rPr lang="ru-RU" sz="700" b="1" kern="1200" dirty="0" smtClean="0">
              <a:solidFill>
                <a:schemeClr val="bg1"/>
              </a:solidFill>
            </a:rPr>
            <a:t>2.07.2013 N 186-ФЗ</a:t>
          </a:r>
          <a:r>
            <a:rPr lang="ru-RU" sz="700" kern="1200" dirty="0" smtClean="0">
              <a:solidFill>
                <a:schemeClr val="bg1"/>
              </a:solidFill>
            </a:rPr>
            <a:t> Лаборатории Общества, имеющие лицензию на проведение ЭПБ </a:t>
          </a:r>
          <a:r>
            <a:rPr lang="ru-RU" sz="700" b="1" kern="1200" dirty="0" smtClean="0">
              <a:solidFill>
                <a:schemeClr val="bg1"/>
              </a:solidFill>
            </a:rPr>
            <a:t>не имеют права</a:t>
          </a:r>
          <a:r>
            <a:rPr lang="ru-RU" sz="700" kern="1200" dirty="0" smtClean="0">
              <a:solidFill>
                <a:schemeClr val="bg1"/>
              </a:solidFill>
            </a:rPr>
            <a:t> выполнять данную работу по опасным производственным объектам принадлежащим Обществу).</a:t>
          </a:r>
          <a:endParaRPr lang="ru-RU" sz="700" kern="1200" dirty="0">
            <a:solidFill>
              <a:schemeClr val="bg1"/>
            </a:solidFill>
          </a:endParaRPr>
        </a:p>
      </dsp:txBody>
      <dsp:txXfrm>
        <a:off x="7255590" y="3334468"/>
        <a:ext cx="1701983" cy="1750843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EA51F83-EB0F-48D8-9FDE-A06543C4D0E2}">
      <dsp:nvSpPr>
        <dsp:cNvPr id="0" name=""/>
        <dsp:cNvSpPr/>
      </dsp:nvSpPr>
      <dsp:spPr>
        <a:xfrm rot="5400000">
          <a:off x="5032355" y="-2085399"/>
          <a:ext cx="720787" cy="507552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Стоимость аттестации 16 специалистов составляет </a:t>
          </a:r>
          <a:r>
            <a:rPr lang="ru-RU" sz="1400" b="1" kern="1200" dirty="0" smtClean="0"/>
            <a:t>1,1 млн. руб.</a:t>
          </a:r>
          <a:endParaRPr lang="ru-RU" sz="1400" b="1" kern="1200" dirty="0"/>
        </a:p>
      </dsp:txBody>
      <dsp:txXfrm rot="5400000">
        <a:off x="5032355" y="-2085399"/>
        <a:ext cx="720787" cy="5075528"/>
      </dsp:txXfrm>
    </dsp:sp>
    <dsp:sp modelId="{8D83A6B0-82C9-49E3-A785-494190A47169}">
      <dsp:nvSpPr>
        <dsp:cNvPr id="0" name=""/>
        <dsp:cNvSpPr/>
      </dsp:nvSpPr>
      <dsp:spPr>
        <a:xfrm>
          <a:off x="0" y="1873"/>
          <a:ext cx="2854985" cy="9009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Обучение персонала</a:t>
          </a:r>
        </a:p>
      </dsp:txBody>
      <dsp:txXfrm>
        <a:off x="0" y="1873"/>
        <a:ext cx="2854985" cy="900984"/>
      </dsp:txXfrm>
    </dsp:sp>
    <dsp:sp modelId="{258BB094-E10C-4BF5-A091-4A3B45A495AC}">
      <dsp:nvSpPr>
        <dsp:cNvPr id="0" name=""/>
        <dsp:cNvSpPr/>
      </dsp:nvSpPr>
      <dsp:spPr>
        <a:xfrm rot="5400000">
          <a:off x="5032355" y="-1139365"/>
          <a:ext cx="720787" cy="507552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Заработная плата 16 человек составляет </a:t>
          </a:r>
          <a:r>
            <a:rPr lang="ru-RU" sz="1300" b="1" kern="1200" dirty="0" smtClean="0"/>
            <a:t>14 млн. руб. в год</a:t>
          </a:r>
          <a:endParaRPr lang="ru-RU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Командировочные расходы составляют </a:t>
          </a:r>
          <a:r>
            <a:rPr lang="ru-RU" sz="1300" b="1" kern="1200" dirty="0" smtClean="0"/>
            <a:t>2,6 млн. руб. в год</a:t>
          </a:r>
          <a:endParaRPr lang="ru-RU" sz="1300" b="1" kern="1200" dirty="0"/>
        </a:p>
      </dsp:txBody>
      <dsp:txXfrm rot="5400000">
        <a:off x="5032355" y="-1139365"/>
        <a:ext cx="720787" cy="5075528"/>
      </dsp:txXfrm>
    </dsp:sp>
    <dsp:sp modelId="{AF100EA5-275D-4B15-9001-8BE8D2B2CABC}">
      <dsp:nvSpPr>
        <dsp:cNvPr id="0" name=""/>
        <dsp:cNvSpPr/>
      </dsp:nvSpPr>
      <dsp:spPr>
        <a:xfrm>
          <a:off x="0" y="947906"/>
          <a:ext cx="2854985" cy="9009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Заработная плата и командировочные затраты </a:t>
          </a:r>
          <a:endParaRPr lang="ru-RU" sz="1900" kern="1200" dirty="0"/>
        </a:p>
      </dsp:txBody>
      <dsp:txXfrm>
        <a:off x="0" y="947906"/>
        <a:ext cx="2854985" cy="900984"/>
      </dsp:txXfrm>
    </dsp:sp>
    <dsp:sp modelId="{380D0EA9-18ED-4263-A0D0-38CC9351BE80}">
      <dsp:nvSpPr>
        <dsp:cNvPr id="0" name=""/>
        <dsp:cNvSpPr/>
      </dsp:nvSpPr>
      <dsp:spPr>
        <a:xfrm rot="5400000">
          <a:off x="4979024" y="-162850"/>
          <a:ext cx="720787" cy="507552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Стоимость оборудования составляет </a:t>
          </a:r>
          <a:r>
            <a:rPr lang="ru-RU" sz="1300" b="1" kern="1200" dirty="0" smtClean="0"/>
            <a:t>2,3 млн. руб.</a:t>
          </a:r>
          <a:endParaRPr lang="ru-RU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0" kern="1200" dirty="0" smtClean="0"/>
            <a:t>Поверка приборов </a:t>
          </a:r>
          <a:r>
            <a:rPr lang="ru-RU" sz="1300" b="1" kern="1200" dirty="0" smtClean="0"/>
            <a:t>0,08 млн. руб.</a:t>
          </a:r>
          <a:endParaRPr lang="ru-RU" sz="1300" b="1" kern="1200" dirty="0"/>
        </a:p>
      </dsp:txBody>
      <dsp:txXfrm rot="5400000">
        <a:off x="4979024" y="-162850"/>
        <a:ext cx="720787" cy="5075528"/>
      </dsp:txXfrm>
    </dsp:sp>
    <dsp:sp modelId="{95C5338E-DC86-4417-909F-6B65B822ABCD}">
      <dsp:nvSpPr>
        <dsp:cNvPr id="0" name=""/>
        <dsp:cNvSpPr/>
      </dsp:nvSpPr>
      <dsp:spPr>
        <a:xfrm>
          <a:off x="0" y="1893940"/>
          <a:ext cx="2854985" cy="9009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Оборудование для проведения НК</a:t>
          </a:r>
          <a:endParaRPr lang="ru-RU" sz="1800" kern="1200" dirty="0"/>
        </a:p>
      </dsp:txBody>
      <dsp:txXfrm>
        <a:off x="0" y="1893940"/>
        <a:ext cx="2854985" cy="900984"/>
      </dsp:txXfrm>
    </dsp:sp>
    <dsp:sp modelId="{AB9FD080-5D15-4B25-BD18-9902CA5FC48A}">
      <dsp:nvSpPr>
        <dsp:cNvPr id="0" name=""/>
        <dsp:cNvSpPr/>
      </dsp:nvSpPr>
      <dsp:spPr>
        <a:xfrm rot="5400000">
          <a:off x="5032355" y="752701"/>
          <a:ext cx="720787" cy="507552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0" i="0" kern="1200" dirty="0" smtClean="0"/>
            <a:t>Затраты на приобретение 4 спец. автомобилей составляет </a:t>
          </a:r>
          <a:r>
            <a:rPr lang="ru-RU" sz="1300" b="1" i="0" kern="1200" dirty="0" smtClean="0"/>
            <a:t>40 млн. руб.</a:t>
          </a:r>
          <a:endParaRPr lang="ru-RU" sz="1300" b="1" i="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0" i="0" kern="1200" dirty="0" smtClean="0"/>
            <a:t>Затраты на топливо составляют </a:t>
          </a:r>
          <a:r>
            <a:rPr lang="ru-RU" sz="1300" b="1" i="0" kern="1200" dirty="0" smtClean="0"/>
            <a:t>0,65 млн. руб. в год.</a:t>
          </a:r>
          <a:endParaRPr lang="ru-RU" sz="1300" b="1" i="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0" i="0" kern="1200" dirty="0" smtClean="0"/>
            <a:t>Затраты на техническое обслуживание составляют </a:t>
          </a:r>
          <a:r>
            <a:rPr lang="ru-RU" sz="1300" b="1" i="0" kern="1200" dirty="0" smtClean="0"/>
            <a:t>0,4 млн. руб. в год</a:t>
          </a:r>
          <a:endParaRPr lang="ru-RU" sz="1300" b="1" i="0" kern="1200" dirty="0"/>
        </a:p>
      </dsp:txBody>
      <dsp:txXfrm rot="5400000">
        <a:off x="5032355" y="752701"/>
        <a:ext cx="720787" cy="5075528"/>
      </dsp:txXfrm>
    </dsp:sp>
    <dsp:sp modelId="{E75FB03C-09B6-4B9C-8494-E3834C7F8FCC}">
      <dsp:nvSpPr>
        <dsp:cNvPr id="0" name=""/>
        <dsp:cNvSpPr/>
      </dsp:nvSpPr>
      <dsp:spPr>
        <a:xfrm>
          <a:off x="0" y="2839973"/>
          <a:ext cx="2854985" cy="9009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Транспорт</a:t>
          </a:r>
          <a:endParaRPr lang="ru-RU" sz="1900" kern="1200" dirty="0"/>
        </a:p>
      </dsp:txBody>
      <dsp:txXfrm>
        <a:off x="0" y="2839973"/>
        <a:ext cx="2854985" cy="900984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532FB9B-F8BD-432B-B1E3-61EE7EC8A8F2}">
      <dsp:nvSpPr>
        <dsp:cNvPr id="0" name=""/>
        <dsp:cNvSpPr/>
      </dsp:nvSpPr>
      <dsp:spPr>
        <a:xfrm>
          <a:off x="286401" y="211410"/>
          <a:ext cx="1135850" cy="992876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10795" rIns="2159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61,3 млн. руб.</a:t>
          </a:r>
          <a:endParaRPr lang="ru-RU" sz="1700" kern="1200" dirty="0"/>
        </a:p>
      </dsp:txBody>
      <dsp:txXfrm>
        <a:off x="570363" y="211410"/>
        <a:ext cx="851888" cy="992876"/>
      </dsp:txXfrm>
    </dsp:sp>
    <dsp:sp modelId="{B37433F6-43A0-4627-923C-2DC044BB30C3}">
      <dsp:nvSpPr>
        <dsp:cNvPr id="0" name=""/>
        <dsp:cNvSpPr/>
      </dsp:nvSpPr>
      <dsp:spPr>
        <a:xfrm>
          <a:off x="2438" y="423885"/>
          <a:ext cx="567925" cy="5679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1 год</a:t>
          </a:r>
          <a:endParaRPr lang="ru-RU" sz="1500" kern="1200" dirty="0"/>
        </a:p>
      </dsp:txBody>
      <dsp:txXfrm>
        <a:off x="2438" y="423885"/>
        <a:ext cx="567925" cy="567925"/>
      </dsp:txXfrm>
    </dsp:sp>
    <dsp:sp modelId="{A3172DFE-439A-4ADB-8EEE-F687E3498DD9}">
      <dsp:nvSpPr>
        <dsp:cNvPr id="0" name=""/>
        <dsp:cNvSpPr/>
      </dsp:nvSpPr>
      <dsp:spPr>
        <a:xfrm>
          <a:off x="1777205" y="211410"/>
          <a:ext cx="1135850" cy="992876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10795" rIns="2159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17,73 млн. руб.</a:t>
          </a:r>
          <a:endParaRPr lang="ru-RU" sz="1700" kern="1200" dirty="0"/>
        </a:p>
      </dsp:txBody>
      <dsp:txXfrm>
        <a:off x="2061168" y="211410"/>
        <a:ext cx="851888" cy="992876"/>
      </dsp:txXfrm>
    </dsp:sp>
    <dsp:sp modelId="{2C734D5E-343F-434F-B4A1-5A5480E5EF13}">
      <dsp:nvSpPr>
        <dsp:cNvPr id="0" name=""/>
        <dsp:cNvSpPr/>
      </dsp:nvSpPr>
      <dsp:spPr>
        <a:xfrm>
          <a:off x="1493242" y="417002"/>
          <a:ext cx="567925" cy="5679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2 год</a:t>
          </a:r>
          <a:endParaRPr lang="ru-RU" sz="1500" kern="1200" dirty="0"/>
        </a:p>
      </dsp:txBody>
      <dsp:txXfrm>
        <a:off x="1493242" y="417002"/>
        <a:ext cx="567925" cy="567925"/>
      </dsp:txXfrm>
    </dsp:sp>
    <dsp:sp modelId="{0E686F31-A1F4-4172-9383-019E99686449}">
      <dsp:nvSpPr>
        <dsp:cNvPr id="0" name=""/>
        <dsp:cNvSpPr/>
      </dsp:nvSpPr>
      <dsp:spPr>
        <a:xfrm>
          <a:off x="3268009" y="211410"/>
          <a:ext cx="1135850" cy="992876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10795" rIns="2159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18,83 млн. руб.</a:t>
          </a:r>
          <a:endParaRPr lang="ru-RU" sz="1700" kern="1200" dirty="0"/>
        </a:p>
      </dsp:txBody>
      <dsp:txXfrm>
        <a:off x="3551972" y="211410"/>
        <a:ext cx="851888" cy="992876"/>
      </dsp:txXfrm>
    </dsp:sp>
    <dsp:sp modelId="{242CEEC5-0B47-483F-8120-D90FBCC239CF}">
      <dsp:nvSpPr>
        <dsp:cNvPr id="0" name=""/>
        <dsp:cNvSpPr/>
      </dsp:nvSpPr>
      <dsp:spPr>
        <a:xfrm>
          <a:off x="2984046" y="423885"/>
          <a:ext cx="567925" cy="5679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3 год</a:t>
          </a:r>
          <a:endParaRPr lang="ru-RU" sz="1500" kern="1200" dirty="0"/>
        </a:p>
      </dsp:txBody>
      <dsp:txXfrm>
        <a:off x="2984046" y="423885"/>
        <a:ext cx="567925" cy="567925"/>
      </dsp:txXfrm>
    </dsp:sp>
    <dsp:sp modelId="{970A613C-ABA3-4872-9359-A6DC05745F92}">
      <dsp:nvSpPr>
        <dsp:cNvPr id="0" name=""/>
        <dsp:cNvSpPr/>
      </dsp:nvSpPr>
      <dsp:spPr>
        <a:xfrm>
          <a:off x="4758813" y="211410"/>
          <a:ext cx="1135850" cy="992876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10795" rIns="2159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17,73 млн. руб.</a:t>
          </a:r>
          <a:endParaRPr lang="ru-RU" sz="1700" kern="1200" dirty="0"/>
        </a:p>
      </dsp:txBody>
      <dsp:txXfrm>
        <a:off x="5042776" y="211410"/>
        <a:ext cx="851888" cy="992876"/>
      </dsp:txXfrm>
    </dsp:sp>
    <dsp:sp modelId="{27C5C29C-6425-4F49-81B3-EDD2135D0307}">
      <dsp:nvSpPr>
        <dsp:cNvPr id="0" name=""/>
        <dsp:cNvSpPr/>
      </dsp:nvSpPr>
      <dsp:spPr>
        <a:xfrm>
          <a:off x="4474850" y="423885"/>
          <a:ext cx="567925" cy="5679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4 год</a:t>
          </a:r>
          <a:endParaRPr lang="ru-RU" sz="1500" kern="1200" dirty="0"/>
        </a:p>
      </dsp:txBody>
      <dsp:txXfrm>
        <a:off x="4474850" y="423885"/>
        <a:ext cx="567925" cy="567925"/>
      </dsp:txXfrm>
    </dsp:sp>
    <dsp:sp modelId="{83641DAA-3B6A-4C0F-8AA7-834D8092BE99}">
      <dsp:nvSpPr>
        <dsp:cNvPr id="0" name=""/>
        <dsp:cNvSpPr/>
      </dsp:nvSpPr>
      <dsp:spPr>
        <a:xfrm>
          <a:off x="6249617" y="211410"/>
          <a:ext cx="1135850" cy="992876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10795" rIns="2159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18,83 млн. руб.</a:t>
          </a:r>
          <a:endParaRPr lang="ru-RU" sz="1700" kern="1200" dirty="0"/>
        </a:p>
      </dsp:txBody>
      <dsp:txXfrm>
        <a:off x="6533580" y="211410"/>
        <a:ext cx="851888" cy="992876"/>
      </dsp:txXfrm>
    </dsp:sp>
    <dsp:sp modelId="{07980EFD-D343-4344-B25B-CA7CBBB5231C}">
      <dsp:nvSpPr>
        <dsp:cNvPr id="0" name=""/>
        <dsp:cNvSpPr/>
      </dsp:nvSpPr>
      <dsp:spPr>
        <a:xfrm>
          <a:off x="5965654" y="423885"/>
          <a:ext cx="567925" cy="5679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5 год</a:t>
          </a:r>
          <a:endParaRPr lang="ru-RU" sz="1500" kern="1200" dirty="0"/>
        </a:p>
      </dsp:txBody>
      <dsp:txXfrm>
        <a:off x="5965654" y="423885"/>
        <a:ext cx="567925" cy="567925"/>
      </dsp:txXfrm>
    </dsp:sp>
    <dsp:sp modelId="{598FB012-BEFA-4875-8B74-E6837AA2163D}">
      <dsp:nvSpPr>
        <dsp:cNvPr id="0" name=""/>
        <dsp:cNvSpPr/>
      </dsp:nvSpPr>
      <dsp:spPr>
        <a:xfrm>
          <a:off x="7740421" y="211410"/>
          <a:ext cx="1135850" cy="992876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10795" rIns="2159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17,73 млн. руб.</a:t>
          </a:r>
          <a:endParaRPr lang="ru-RU" sz="1700" kern="1200" dirty="0"/>
        </a:p>
      </dsp:txBody>
      <dsp:txXfrm>
        <a:off x="8024384" y="211410"/>
        <a:ext cx="851888" cy="992876"/>
      </dsp:txXfrm>
    </dsp:sp>
    <dsp:sp modelId="{95E9DED1-AF1C-41FD-81EC-13A66DE2FB21}">
      <dsp:nvSpPr>
        <dsp:cNvPr id="0" name=""/>
        <dsp:cNvSpPr/>
      </dsp:nvSpPr>
      <dsp:spPr>
        <a:xfrm>
          <a:off x="7456458" y="423885"/>
          <a:ext cx="567925" cy="5679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6 год</a:t>
          </a:r>
          <a:endParaRPr lang="ru-RU" sz="1500" kern="1200" dirty="0"/>
        </a:p>
      </dsp:txBody>
      <dsp:txXfrm>
        <a:off x="7456458" y="423885"/>
        <a:ext cx="567925" cy="567925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1142CB-C8F8-4A8E-BB01-4608DDCB6479}">
      <dsp:nvSpPr>
        <dsp:cNvPr id="0" name=""/>
        <dsp:cNvSpPr/>
      </dsp:nvSpPr>
      <dsp:spPr>
        <a:xfrm>
          <a:off x="-5749207" y="-879979"/>
          <a:ext cx="6844720" cy="6844720"/>
        </a:xfrm>
        <a:prstGeom prst="blockArc">
          <a:avLst>
            <a:gd name="adj1" fmla="val 18900000"/>
            <a:gd name="adj2" fmla="val 2700000"/>
            <a:gd name="adj3" fmla="val 316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D32EC4-B83A-4B3B-9B6F-2CDB7E3607B7}">
      <dsp:nvSpPr>
        <dsp:cNvPr id="0" name=""/>
        <dsp:cNvSpPr/>
      </dsp:nvSpPr>
      <dsp:spPr>
        <a:xfrm>
          <a:off x="408184" y="267763"/>
          <a:ext cx="4274203" cy="53532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4913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Комплексный капитальный ремонт </a:t>
          </a:r>
          <a:r>
            <a:rPr lang="ru-RU" sz="1400" b="1" kern="1200" dirty="0" smtClean="0"/>
            <a:t>3</a:t>
          </a:r>
          <a:r>
            <a:rPr lang="ru-RU" sz="1400" kern="1200" dirty="0" smtClean="0"/>
            <a:t> ГРС</a:t>
          </a:r>
          <a:r>
            <a:rPr lang="ru-RU" sz="1400" b="0" kern="1200" dirty="0" smtClean="0"/>
            <a:t>  и узловой ремонт на </a:t>
          </a:r>
          <a:r>
            <a:rPr lang="ru-RU" sz="1400" b="1" kern="1200" dirty="0" smtClean="0"/>
            <a:t>85 </a:t>
          </a:r>
          <a:r>
            <a:rPr lang="ru-RU" sz="1400" b="0" kern="1200" dirty="0" smtClean="0"/>
            <a:t>ГРС </a:t>
          </a:r>
          <a:endParaRPr lang="ru-RU" sz="1400" b="0" kern="1200" dirty="0"/>
        </a:p>
      </dsp:txBody>
      <dsp:txXfrm>
        <a:off x="408184" y="267763"/>
        <a:ext cx="4274203" cy="535323"/>
      </dsp:txXfrm>
    </dsp:sp>
    <dsp:sp modelId="{D88CF6E8-0F7A-4A5C-8BAE-BFD46084012E}">
      <dsp:nvSpPr>
        <dsp:cNvPr id="0" name=""/>
        <dsp:cNvSpPr/>
      </dsp:nvSpPr>
      <dsp:spPr>
        <a:xfrm>
          <a:off x="73607" y="200848"/>
          <a:ext cx="669154" cy="6691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AB6301F-3507-4707-9ECA-37B6DC37D7F7}">
      <dsp:nvSpPr>
        <dsp:cNvPr id="0" name=""/>
        <dsp:cNvSpPr/>
      </dsp:nvSpPr>
      <dsp:spPr>
        <a:xfrm>
          <a:off x="848525" y="1070647"/>
          <a:ext cx="3833863" cy="53532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4913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Техническое освидетельствование </a:t>
          </a:r>
          <a:r>
            <a:rPr lang="ru-RU" sz="1400" b="1" kern="1200" dirty="0" smtClean="0"/>
            <a:t>105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СРпД</a:t>
          </a:r>
          <a:r>
            <a:rPr lang="ru-RU" sz="1400" kern="1200" dirty="0" smtClean="0"/>
            <a:t> и техническое диагностирование </a:t>
          </a:r>
          <a:r>
            <a:rPr lang="ru-RU" sz="1400" b="1" kern="1200" dirty="0" smtClean="0"/>
            <a:t>90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СРпД</a:t>
          </a:r>
          <a:endParaRPr lang="ru-RU" sz="1400" kern="1200" dirty="0"/>
        </a:p>
      </dsp:txBody>
      <dsp:txXfrm>
        <a:off x="848525" y="1070647"/>
        <a:ext cx="3833863" cy="535323"/>
      </dsp:txXfrm>
    </dsp:sp>
    <dsp:sp modelId="{289F7614-256F-46CA-A668-AC315DA745A4}">
      <dsp:nvSpPr>
        <dsp:cNvPr id="0" name=""/>
        <dsp:cNvSpPr/>
      </dsp:nvSpPr>
      <dsp:spPr>
        <a:xfrm>
          <a:off x="513947" y="1003732"/>
          <a:ext cx="669154" cy="6691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137A0AD-57C9-4D47-886B-1233A6F15EB4}">
      <dsp:nvSpPr>
        <dsp:cNvPr id="0" name=""/>
        <dsp:cNvSpPr/>
      </dsp:nvSpPr>
      <dsp:spPr>
        <a:xfrm>
          <a:off x="1049881" y="1873531"/>
          <a:ext cx="3632506" cy="53532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4913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/>
            <a:t>Толщинометрия</a:t>
          </a:r>
          <a:r>
            <a:rPr lang="ru-RU" sz="1400" kern="1200" dirty="0" smtClean="0"/>
            <a:t> ТПО на </a:t>
          </a:r>
          <a:r>
            <a:rPr lang="ru-RU" sz="1400" b="1" kern="1200" dirty="0" smtClean="0"/>
            <a:t>576 </a:t>
          </a:r>
          <a:r>
            <a:rPr lang="ru-RU" sz="1400" kern="1200" dirty="0" smtClean="0"/>
            <a:t>ГРС</a:t>
          </a:r>
          <a:endParaRPr lang="ru-RU" sz="1400" kern="1200" dirty="0"/>
        </a:p>
      </dsp:txBody>
      <dsp:txXfrm>
        <a:off x="1049881" y="1873531"/>
        <a:ext cx="3632506" cy="535323"/>
      </dsp:txXfrm>
    </dsp:sp>
    <dsp:sp modelId="{9B52A6EA-BB32-4FA0-BF96-F6970316C5FF}">
      <dsp:nvSpPr>
        <dsp:cNvPr id="0" name=""/>
        <dsp:cNvSpPr/>
      </dsp:nvSpPr>
      <dsp:spPr>
        <a:xfrm>
          <a:off x="715304" y="1806615"/>
          <a:ext cx="669154" cy="6691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CA76C4B-A352-4B81-AD34-FB7E6517C4DA}">
      <dsp:nvSpPr>
        <dsp:cNvPr id="0" name=""/>
        <dsp:cNvSpPr/>
      </dsp:nvSpPr>
      <dsp:spPr>
        <a:xfrm>
          <a:off x="1049881" y="2675906"/>
          <a:ext cx="3632506" cy="53532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4913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Режимная наладка </a:t>
          </a:r>
          <a:r>
            <a:rPr lang="ru-RU" sz="1400" b="1" kern="1200" dirty="0" smtClean="0"/>
            <a:t>83</a:t>
          </a:r>
          <a:r>
            <a:rPr lang="ru-RU" sz="1400" kern="1200" dirty="0" smtClean="0"/>
            <a:t> подогревателей газа</a:t>
          </a:r>
          <a:endParaRPr lang="ru-RU" sz="1400" b="0" kern="1200" dirty="0"/>
        </a:p>
      </dsp:txBody>
      <dsp:txXfrm>
        <a:off x="1049881" y="2675906"/>
        <a:ext cx="3632506" cy="535323"/>
      </dsp:txXfrm>
    </dsp:sp>
    <dsp:sp modelId="{18C387FE-20C5-4986-B059-75AD80EAA4D4}">
      <dsp:nvSpPr>
        <dsp:cNvPr id="0" name=""/>
        <dsp:cNvSpPr/>
      </dsp:nvSpPr>
      <dsp:spPr>
        <a:xfrm>
          <a:off x="715304" y="2608991"/>
          <a:ext cx="669154" cy="6691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911B6D0-BF31-49FE-8C4F-198A2D7F654E}">
      <dsp:nvSpPr>
        <dsp:cNvPr id="0" name=""/>
        <dsp:cNvSpPr/>
      </dsp:nvSpPr>
      <dsp:spPr>
        <a:xfrm>
          <a:off x="848525" y="3478790"/>
          <a:ext cx="3833863" cy="53532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4913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/>
            <a:t>КДО </a:t>
          </a:r>
          <a:r>
            <a:rPr lang="ru-RU" sz="1400" b="1" kern="1200" dirty="0" smtClean="0"/>
            <a:t>10</a:t>
          </a:r>
          <a:r>
            <a:rPr lang="ru-RU" sz="1400" b="0" kern="1200" dirty="0" smtClean="0"/>
            <a:t> ГРС в комплексе со всеми техническими устройствами </a:t>
          </a:r>
          <a:endParaRPr lang="ru-RU" sz="1400" b="0" kern="1200" dirty="0"/>
        </a:p>
      </dsp:txBody>
      <dsp:txXfrm>
        <a:off x="848525" y="3478790"/>
        <a:ext cx="3833863" cy="535323"/>
      </dsp:txXfrm>
    </dsp:sp>
    <dsp:sp modelId="{3401A03A-7B3B-4E1A-B8D1-402DF365A931}">
      <dsp:nvSpPr>
        <dsp:cNvPr id="0" name=""/>
        <dsp:cNvSpPr/>
      </dsp:nvSpPr>
      <dsp:spPr>
        <a:xfrm>
          <a:off x="513947" y="3411875"/>
          <a:ext cx="669154" cy="6691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51168B9-1A58-4A9F-8A2F-306E93BADF02}">
      <dsp:nvSpPr>
        <dsp:cNvPr id="0" name=""/>
        <dsp:cNvSpPr/>
      </dsp:nvSpPr>
      <dsp:spPr>
        <a:xfrm>
          <a:off x="408184" y="4281674"/>
          <a:ext cx="4274203" cy="53532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4913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Кратность воздухообмена на  </a:t>
          </a:r>
          <a:r>
            <a:rPr lang="ru-RU" sz="1400" b="1" kern="1200" dirty="0" smtClean="0"/>
            <a:t>586 </a:t>
          </a:r>
          <a:r>
            <a:rPr lang="ru-RU" sz="1400" kern="1200" dirty="0" smtClean="0"/>
            <a:t>ГРС</a:t>
          </a:r>
          <a:endParaRPr lang="ru-RU" sz="1400" kern="1200" dirty="0"/>
        </a:p>
      </dsp:txBody>
      <dsp:txXfrm>
        <a:off x="408184" y="4281674"/>
        <a:ext cx="4274203" cy="535323"/>
      </dsp:txXfrm>
    </dsp:sp>
    <dsp:sp modelId="{9AE57473-95B9-4F27-B722-0B48DE27A1CF}">
      <dsp:nvSpPr>
        <dsp:cNvPr id="0" name=""/>
        <dsp:cNvSpPr/>
      </dsp:nvSpPr>
      <dsp:spPr>
        <a:xfrm>
          <a:off x="73607" y="4214759"/>
          <a:ext cx="669154" cy="6691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0.8284</cdr:x>
      <cdr:y>0.22403</cdr:y>
    </cdr:from>
    <cdr:to>
      <cdr:x>0.87518</cdr:x>
      <cdr:y>0.38952</cdr:y>
    </cdr:to>
    <cdr:sp macro="" textlink="">
      <cdr:nvSpPr>
        <cdr:cNvPr id="2" name="Штриховая стрелка вправо 1"/>
        <cdr:cNvSpPr/>
      </cdr:nvSpPr>
      <cdr:spPr bwMode="auto">
        <a:xfrm xmlns:a="http://schemas.openxmlformats.org/drawingml/2006/main" rot="16200000">
          <a:off x="7085726" y="1503901"/>
          <a:ext cx="923094" cy="414496"/>
        </a:xfrm>
        <a:prstGeom xmlns:a="http://schemas.openxmlformats.org/drawingml/2006/main" prst="stripedRightArrow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noFill/>
        </a:ln>
        <a:effectLst xmlns:a="http://schemas.openxmlformats.org/drawingml/2006/main">
          <a:outerShdw blurRad="44450" dist="27940" dir="5400000" algn="ctr">
            <a:srgbClr val="000000">
              <a:alpha val="32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balanced" dir="t">
            <a:rot lat="0" lon="0" rev="8700000"/>
          </a:lightRig>
        </a:scene3d>
        <a:sp3d xmlns:a="http://schemas.openxmlformats.org/drawingml/2006/main">
          <a:bevelT w="190500" h="38100"/>
        </a:sp3d>
        <a:extLst xmlns:a="http://schemas.openxmlformats.org/drawingml/2006/main"/>
      </cdr:spPr>
      <cdr:txBody>
        <a:bodyPr xmlns:a="http://schemas.openxmlformats.org/drawingml/2006/main" vertOverflow="clip" vert="horz" wrap="square" lIns="0" tIns="0" rIns="0" bIns="0" numCol="1" anchor="ctr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 b="1" cap="none" spc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solidFill>
              <a:srgbClr val="FF0000"/>
            </a:solidFill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4305299" cy="339725"/>
          </a:xfrm>
          <a:prstGeom prst="rect">
            <a:avLst/>
          </a:prstGeom>
        </p:spPr>
        <p:txBody>
          <a:bodyPr vert="horz" lIns="91700" tIns="45850" rIns="91700" bIns="4585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4514" y="2"/>
            <a:ext cx="4305299" cy="339725"/>
          </a:xfrm>
          <a:prstGeom prst="rect">
            <a:avLst/>
          </a:prstGeom>
        </p:spPr>
        <p:txBody>
          <a:bodyPr vert="horz" lIns="91700" tIns="45850" rIns="91700" bIns="4585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E7ABEF0-F106-4A54-AF08-B2D47D6793A2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6454776"/>
            <a:ext cx="4305299" cy="338138"/>
          </a:xfrm>
          <a:prstGeom prst="rect">
            <a:avLst/>
          </a:prstGeom>
        </p:spPr>
        <p:txBody>
          <a:bodyPr vert="horz" lIns="91700" tIns="45850" rIns="91700" bIns="4585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4514" y="6454776"/>
            <a:ext cx="4305299" cy="338138"/>
          </a:xfrm>
          <a:prstGeom prst="rect">
            <a:avLst/>
          </a:prstGeom>
        </p:spPr>
        <p:txBody>
          <a:bodyPr vert="horz" lIns="91700" tIns="45850" rIns="91700" bIns="4585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951A61A-B37E-47B7-8725-D0BCBDA1A6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663703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4305299" cy="339725"/>
          </a:xfrm>
          <a:prstGeom prst="rect">
            <a:avLst/>
          </a:prstGeom>
        </p:spPr>
        <p:txBody>
          <a:bodyPr vert="horz" lIns="91700" tIns="45850" rIns="91700" bIns="4585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4514" y="2"/>
            <a:ext cx="4305299" cy="339725"/>
          </a:xfrm>
          <a:prstGeom prst="rect">
            <a:avLst/>
          </a:prstGeom>
        </p:spPr>
        <p:txBody>
          <a:bodyPr vert="horz" lIns="91700" tIns="45850" rIns="91700" bIns="4585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BE033B0-DE3A-426B-8B80-6F96C3DD4AAA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5488" y="508000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00" tIns="45850" rIns="91700" bIns="4585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189" y="3227388"/>
            <a:ext cx="7947024" cy="3059113"/>
          </a:xfrm>
          <a:prstGeom prst="rect">
            <a:avLst/>
          </a:prstGeom>
        </p:spPr>
        <p:txBody>
          <a:bodyPr vert="horz" lIns="91700" tIns="45850" rIns="91700" bIns="4585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6454776"/>
            <a:ext cx="4305299" cy="338138"/>
          </a:xfrm>
          <a:prstGeom prst="rect">
            <a:avLst/>
          </a:prstGeom>
        </p:spPr>
        <p:txBody>
          <a:bodyPr vert="horz" lIns="91700" tIns="45850" rIns="91700" bIns="4585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4514" y="6454776"/>
            <a:ext cx="4305299" cy="338138"/>
          </a:xfrm>
          <a:prstGeom prst="rect">
            <a:avLst/>
          </a:prstGeom>
        </p:spPr>
        <p:txBody>
          <a:bodyPr vert="horz" lIns="91700" tIns="45850" rIns="91700" bIns="4585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02D3BF5-4ED4-4B06-B395-DAD800A42D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572677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6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805" algn="l" defTabSz="9135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568" algn="l" defTabSz="9135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328" algn="l" defTabSz="9135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091" algn="l" defTabSz="9135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5488" y="508000"/>
            <a:ext cx="34004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02D3BF5-4ED4-4B06-B395-DAD800A42D80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6210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5488" y="508000"/>
            <a:ext cx="34004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02D3BF5-4ED4-4B06-B395-DAD800A42D80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6210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02D3BF5-4ED4-4B06-B395-DAD800A42D80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24778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02D3BF5-4ED4-4B06-B395-DAD800A42D80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24778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5488" y="508000"/>
            <a:ext cx="34004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02D3BF5-4ED4-4B06-B395-DAD800A42D80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6210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5488" y="508000"/>
            <a:ext cx="34004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02D3BF5-4ED4-4B06-B395-DAD800A42D80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6210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5488" y="508000"/>
            <a:ext cx="34004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02D3BF5-4ED4-4B06-B395-DAD800A42D80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5488" y="508000"/>
            <a:ext cx="34004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02D3BF5-4ED4-4B06-B395-DAD800A42D80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621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5488" y="508000"/>
            <a:ext cx="34004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02D3BF5-4ED4-4B06-B395-DAD800A42D80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621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5488" y="508000"/>
            <a:ext cx="34004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02D3BF5-4ED4-4B06-B395-DAD800A42D80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621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5488" y="508000"/>
            <a:ext cx="34004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02D3BF5-4ED4-4B06-B395-DAD800A42D80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621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5488" y="508000"/>
            <a:ext cx="34004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02D3BF5-4ED4-4B06-B395-DAD800A42D80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621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5488" y="508000"/>
            <a:ext cx="34004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02D3BF5-4ED4-4B06-B395-DAD800A42D80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6210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5488" y="508000"/>
            <a:ext cx="34004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02D3BF5-4ED4-4B06-B395-DAD800A42D80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6210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5488" y="508000"/>
            <a:ext cx="34004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02D3BF5-4ED4-4B06-B395-DAD800A42D80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621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 userDrawn="1"/>
        </p:nvSpPr>
        <p:spPr bwMode="auto">
          <a:xfrm>
            <a:off x="2101850" y="0"/>
            <a:ext cx="704215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1" tIns="45681" rIns="91361" bIns="45681" anchor="b"/>
          <a:lstStyle>
            <a:lvl1pPr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2200" dirty="0" smtClean="0">
                <a:solidFill>
                  <a:schemeClr val="bg1"/>
                </a:solidFill>
                <a:latin typeface="Arial Narrow" pitchFamily="34" charset="0"/>
              </a:rPr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13764" y="1139587"/>
            <a:ext cx="7230236" cy="5143517"/>
          </a:xfrm>
          <a:prstGeom prst="rect">
            <a:avLst/>
          </a:prstGeom>
        </p:spPr>
        <p:txBody>
          <a:bodyPr lIns="127908" tIns="63959" rIns="127908" bIns="63959" anchor="b"/>
          <a:lstStyle>
            <a:lvl1pPr marL="0" indent="0">
              <a:buNone/>
              <a:defRPr sz="1800" b="0"/>
            </a:lvl1pPr>
            <a:lvl2pPr marL="639541" indent="0">
              <a:buNone/>
              <a:defRPr sz="2500"/>
            </a:lvl2pPr>
            <a:lvl3pPr marL="1279082" indent="0">
              <a:buNone/>
              <a:defRPr sz="2200"/>
            </a:lvl3pPr>
            <a:lvl4pPr marL="1918624" indent="0">
              <a:buNone/>
              <a:defRPr sz="2000"/>
            </a:lvl4pPr>
            <a:lvl5pPr marL="2558165" indent="0">
              <a:buNone/>
              <a:defRPr sz="2000"/>
            </a:lvl5pPr>
            <a:lvl6pPr marL="3197711" indent="0">
              <a:buNone/>
              <a:defRPr sz="2000"/>
            </a:lvl6pPr>
            <a:lvl7pPr marL="3837256" indent="0">
              <a:buNone/>
              <a:defRPr sz="2000"/>
            </a:lvl7pPr>
            <a:lvl8pPr marL="4476797" indent="0">
              <a:buNone/>
              <a:defRPr sz="2000"/>
            </a:lvl8pPr>
            <a:lvl9pPr marL="5116341" indent="0">
              <a:buNone/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4315" y="0"/>
            <a:ext cx="9732546" cy="1073020"/>
          </a:xfrm>
          <a:prstGeom prst="rect">
            <a:avLst/>
          </a:prstGeom>
        </p:spPr>
        <p:txBody>
          <a:bodyPr lIns="91361" tIns="45681" rIns="91361" bIns="45681" anchor="b"/>
          <a:lstStyle>
            <a:lvl1pPr>
              <a:defRPr lang="ru-RU" sz="2200"/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42831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54094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" y="1068309"/>
            <a:ext cx="9144000" cy="5232903"/>
          </a:xfrm>
          <a:prstGeom prst="rect">
            <a:avLst/>
          </a:prstGeom>
        </p:spPr>
        <p:txBody>
          <a:bodyPr lIns="127908" tIns="63959" rIns="127908" bIns="63959"/>
          <a:lstStyle>
            <a:lvl1pPr marL="0" indent="0">
              <a:buNone/>
              <a:defRPr sz="4500"/>
            </a:lvl1pPr>
            <a:lvl2pPr marL="639541" indent="0">
              <a:buNone/>
              <a:defRPr sz="3900"/>
            </a:lvl2pPr>
            <a:lvl3pPr marL="1279082" indent="0">
              <a:buNone/>
              <a:defRPr sz="3400"/>
            </a:lvl3pPr>
            <a:lvl4pPr marL="1918624" indent="0">
              <a:buNone/>
              <a:defRPr sz="2800"/>
            </a:lvl4pPr>
            <a:lvl5pPr marL="2558165" indent="0">
              <a:buNone/>
              <a:defRPr sz="2800"/>
            </a:lvl5pPr>
            <a:lvl6pPr marL="3197711" indent="0">
              <a:buNone/>
              <a:defRPr sz="2800"/>
            </a:lvl6pPr>
            <a:lvl7pPr marL="3837256" indent="0">
              <a:buNone/>
              <a:defRPr sz="2800"/>
            </a:lvl7pPr>
            <a:lvl8pPr marL="4476797" indent="0">
              <a:buNone/>
              <a:defRPr sz="2800"/>
            </a:lvl8pPr>
            <a:lvl9pPr marL="5116341" indent="0">
              <a:buNone/>
              <a:defRPr sz="28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16187" y="7514278"/>
            <a:ext cx="7090117" cy="1126807"/>
          </a:xfrm>
          <a:prstGeom prst="rect">
            <a:avLst/>
          </a:prstGeom>
        </p:spPr>
        <p:txBody>
          <a:bodyPr lIns="127908" tIns="63959" rIns="127908" bIns="63959"/>
          <a:lstStyle>
            <a:lvl1pPr marL="0" indent="0">
              <a:buNone/>
              <a:defRPr sz="2000"/>
            </a:lvl1pPr>
            <a:lvl2pPr marL="639541" indent="0">
              <a:buNone/>
              <a:defRPr sz="1700"/>
            </a:lvl2pPr>
            <a:lvl3pPr marL="1279082" indent="0">
              <a:buNone/>
              <a:defRPr sz="1400"/>
            </a:lvl3pPr>
            <a:lvl4pPr marL="1918624" indent="0">
              <a:buNone/>
              <a:defRPr sz="1300"/>
            </a:lvl4pPr>
            <a:lvl5pPr marL="2558165" indent="0">
              <a:buNone/>
              <a:defRPr sz="1300"/>
            </a:lvl5pPr>
            <a:lvl6pPr marL="3197711" indent="0">
              <a:buNone/>
              <a:defRPr sz="1300"/>
            </a:lvl6pPr>
            <a:lvl7pPr marL="3837256" indent="0">
              <a:buNone/>
              <a:defRPr sz="1300"/>
            </a:lvl7pPr>
            <a:lvl8pPr marL="4476797" indent="0">
              <a:buNone/>
              <a:defRPr sz="1300"/>
            </a:lvl8pPr>
            <a:lvl9pPr marL="5116341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2961409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 userDrawn="1"/>
        </p:nvSpPr>
        <p:spPr bwMode="auto">
          <a:xfrm>
            <a:off x="2101362" y="0"/>
            <a:ext cx="7042638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1" tIns="45681" rIns="91361" bIns="45681" anchor="b"/>
          <a:lstStyle/>
          <a:p>
            <a:pPr defTabSz="684213" eaLnBrk="0" hangingPunct="0"/>
            <a:r>
              <a:rPr lang="ru-RU" sz="2200" dirty="0">
                <a:solidFill>
                  <a:srgbClr val="FFFFFF"/>
                </a:solidFill>
                <a:latin typeface="Arial Narrow" pitchFamily="34" charset="0"/>
                <a:cs typeface="Arial" charset="0"/>
              </a:rPr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13764" y="1139587"/>
            <a:ext cx="7230236" cy="5143517"/>
          </a:xfrm>
          <a:prstGeom prst="rect">
            <a:avLst/>
          </a:prstGeom>
        </p:spPr>
        <p:txBody>
          <a:bodyPr lIns="127908" tIns="63959" rIns="127908" bIns="63959" anchor="b"/>
          <a:lstStyle>
            <a:lvl1pPr marL="0" indent="0">
              <a:buNone/>
              <a:defRPr sz="1800" b="0"/>
            </a:lvl1pPr>
            <a:lvl2pPr marL="639541" indent="0">
              <a:buNone/>
              <a:defRPr sz="2500"/>
            </a:lvl2pPr>
            <a:lvl3pPr marL="1279082" indent="0">
              <a:buNone/>
              <a:defRPr sz="2200"/>
            </a:lvl3pPr>
            <a:lvl4pPr marL="1918624" indent="0">
              <a:buNone/>
              <a:defRPr sz="2000"/>
            </a:lvl4pPr>
            <a:lvl5pPr marL="2558165" indent="0">
              <a:buNone/>
              <a:defRPr sz="2000"/>
            </a:lvl5pPr>
            <a:lvl6pPr marL="3197711" indent="0">
              <a:buNone/>
              <a:defRPr sz="2000"/>
            </a:lvl6pPr>
            <a:lvl7pPr marL="3837256" indent="0">
              <a:buNone/>
              <a:defRPr sz="2000"/>
            </a:lvl7pPr>
            <a:lvl8pPr marL="4476797" indent="0">
              <a:buNone/>
              <a:defRPr sz="2000"/>
            </a:lvl8pPr>
            <a:lvl9pPr marL="5116341" indent="0">
              <a:buNone/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966435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4315" y="0"/>
            <a:ext cx="9732546" cy="1073020"/>
          </a:xfrm>
          <a:prstGeom prst="rect">
            <a:avLst/>
          </a:prstGeom>
        </p:spPr>
        <p:txBody>
          <a:bodyPr lIns="91361" tIns="45681" rIns="91361" bIns="45681" anchor="b"/>
          <a:lstStyle>
            <a:lvl1pPr>
              <a:defRPr lang="ru-RU" sz="2200"/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84614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90472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" y="1068309"/>
            <a:ext cx="9144000" cy="5232903"/>
          </a:xfrm>
          <a:prstGeom prst="rect">
            <a:avLst/>
          </a:prstGeom>
        </p:spPr>
        <p:txBody>
          <a:bodyPr lIns="127908" tIns="63959" rIns="127908" bIns="63959"/>
          <a:lstStyle>
            <a:lvl1pPr marL="0" indent="0">
              <a:buNone/>
              <a:defRPr sz="4500"/>
            </a:lvl1pPr>
            <a:lvl2pPr marL="639541" indent="0">
              <a:buNone/>
              <a:defRPr sz="3900"/>
            </a:lvl2pPr>
            <a:lvl3pPr marL="1279082" indent="0">
              <a:buNone/>
              <a:defRPr sz="3400"/>
            </a:lvl3pPr>
            <a:lvl4pPr marL="1918624" indent="0">
              <a:buNone/>
              <a:defRPr sz="2800"/>
            </a:lvl4pPr>
            <a:lvl5pPr marL="2558165" indent="0">
              <a:buNone/>
              <a:defRPr sz="2800"/>
            </a:lvl5pPr>
            <a:lvl6pPr marL="3197711" indent="0">
              <a:buNone/>
              <a:defRPr sz="2800"/>
            </a:lvl6pPr>
            <a:lvl7pPr marL="3837256" indent="0">
              <a:buNone/>
              <a:defRPr sz="2800"/>
            </a:lvl7pPr>
            <a:lvl8pPr marL="4476797" indent="0">
              <a:buNone/>
              <a:defRPr sz="2800"/>
            </a:lvl8pPr>
            <a:lvl9pPr marL="5116341" indent="0">
              <a:buNone/>
              <a:defRPr sz="28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16187" y="7514278"/>
            <a:ext cx="7090117" cy="1126807"/>
          </a:xfrm>
          <a:prstGeom prst="rect">
            <a:avLst/>
          </a:prstGeom>
        </p:spPr>
        <p:txBody>
          <a:bodyPr lIns="127908" tIns="63959" rIns="127908" bIns="63959"/>
          <a:lstStyle>
            <a:lvl1pPr marL="0" indent="0">
              <a:buNone/>
              <a:defRPr sz="2000"/>
            </a:lvl1pPr>
            <a:lvl2pPr marL="639541" indent="0">
              <a:buNone/>
              <a:defRPr sz="1700"/>
            </a:lvl2pPr>
            <a:lvl3pPr marL="1279082" indent="0">
              <a:buNone/>
              <a:defRPr sz="1400"/>
            </a:lvl3pPr>
            <a:lvl4pPr marL="1918624" indent="0">
              <a:buNone/>
              <a:defRPr sz="1300"/>
            </a:lvl4pPr>
            <a:lvl5pPr marL="2558165" indent="0">
              <a:buNone/>
              <a:defRPr sz="1300"/>
            </a:lvl5pPr>
            <a:lvl6pPr marL="3197711" indent="0">
              <a:buNone/>
              <a:defRPr sz="1300"/>
            </a:lvl6pPr>
            <a:lvl7pPr marL="3837256" indent="0">
              <a:buNone/>
              <a:defRPr sz="1300"/>
            </a:lvl7pPr>
            <a:lvl8pPr marL="4476797" indent="0">
              <a:buNone/>
              <a:defRPr sz="1300"/>
            </a:lvl8pPr>
            <a:lvl9pPr marL="5116341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5656930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 userDrawn="1"/>
        </p:nvSpPr>
        <p:spPr bwMode="auto">
          <a:xfrm>
            <a:off x="2101362" y="0"/>
            <a:ext cx="7042638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1" tIns="45681" rIns="91361" bIns="45681" anchor="b"/>
          <a:lstStyle/>
          <a:p>
            <a:pPr defTabSz="684213" eaLnBrk="0" hangingPunct="0"/>
            <a:r>
              <a:rPr lang="ru-RU" sz="2200" dirty="0">
                <a:solidFill>
                  <a:srgbClr val="FFFFFF"/>
                </a:solidFill>
                <a:latin typeface="Arial Narrow" pitchFamily="34" charset="0"/>
                <a:cs typeface="Arial" charset="0"/>
              </a:rPr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13764" y="1139587"/>
            <a:ext cx="7230236" cy="5143517"/>
          </a:xfrm>
          <a:prstGeom prst="rect">
            <a:avLst/>
          </a:prstGeom>
        </p:spPr>
        <p:txBody>
          <a:bodyPr lIns="127908" tIns="63959" rIns="127908" bIns="63959" anchor="b"/>
          <a:lstStyle>
            <a:lvl1pPr marL="0" indent="0">
              <a:buNone/>
              <a:defRPr sz="1800" b="0"/>
            </a:lvl1pPr>
            <a:lvl2pPr marL="639541" indent="0">
              <a:buNone/>
              <a:defRPr sz="2500"/>
            </a:lvl2pPr>
            <a:lvl3pPr marL="1279082" indent="0">
              <a:buNone/>
              <a:defRPr sz="2200"/>
            </a:lvl3pPr>
            <a:lvl4pPr marL="1918624" indent="0">
              <a:buNone/>
              <a:defRPr sz="2000"/>
            </a:lvl4pPr>
            <a:lvl5pPr marL="2558165" indent="0">
              <a:buNone/>
              <a:defRPr sz="2000"/>
            </a:lvl5pPr>
            <a:lvl6pPr marL="3197711" indent="0">
              <a:buNone/>
              <a:defRPr sz="2000"/>
            </a:lvl6pPr>
            <a:lvl7pPr marL="3837256" indent="0">
              <a:buNone/>
              <a:defRPr sz="2000"/>
            </a:lvl7pPr>
            <a:lvl8pPr marL="4476797" indent="0">
              <a:buNone/>
              <a:defRPr sz="2000"/>
            </a:lvl8pPr>
            <a:lvl9pPr marL="5116341" indent="0">
              <a:buNone/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2426482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4315" y="0"/>
            <a:ext cx="9732546" cy="1073020"/>
          </a:xfrm>
          <a:prstGeom prst="rect">
            <a:avLst/>
          </a:prstGeom>
        </p:spPr>
        <p:txBody>
          <a:bodyPr lIns="91361" tIns="45681" rIns="91361" bIns="45681" anchor="b"/>
          <a:lstStyle>
            <a:lvl1pPr>
              <a:defRPr lang="ru-RU" sz="2200"/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661959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70688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4315" y="0"/>
            <a:ext cx="9732546" cy="1073020"/>
          </a:xfrm>
          <a:prstGeom prst="rect">
            <a:avLst/>
          </a:prstGeom>
        </p:spPr>
        <p:txBody>
          <a:bodyPr lIns="91361" tIns="45681" rIns="91361" bIns="45681" anchor="b"/>
          <a:lstStyle>
            <a:lvl1pPr>
              <a:defRPr lang="ru-RU" sz="2200"/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" y="1068309"/>
            <a:ext cx="9144000" cy="5232903"/>
          </a:xfrm>
          <a:prstGeom prst="rect">
            <a:avLst/>
          </a:prstGeom>
        </p:spPr>
        <p:txBody>
          <a:bodyPr lIns="127908" tIns="63959" rIns="127908" bIns="63959"/>
          <a:lstStyle>
            <a:lvl1pPr marL="0" indent="0">
              <a:buNone/>
              <a:defRPr sz="4500"/>
            </a:lvl1pPr>
            <a:lvl2pPr marL="639541" indent="0">
              <a:buNone/>
              <a:defRPr sz="3900"/>
            </a:lvl2pPr>
            <a:lvl3pPr marL="1279082" indent="0">
              <a:buNone/>
              <a:defRPr sz="3400"/>
            </a:lvl3pPr>
            <a:lvl4pPr marL="1918624" indent="0">
              <a:buNone/>
              <a:defRPr sz="2800"/>
            </a:lvl4pPr>
            <a:lvl5pPr marL="2558165" indent="0">
              <a:buNone/>
              <a:defRPr sz="2800"/>
            </a:lvl5pPr>
            <a:lvl6pPr marL="3197711" indent="0">
              <a:buNone/>
              <a:defRPr sz="2800"/>
            </a:lvl6pPr>
            <a:lvl7pPr marL="3837256" indent="0">
              <a:buNone/>
              <a:defRPr sz="2800"/>
            </a:lvl7pPr>
            <a:lvl8pPr marL="4476797" indent="0">
              <a:buNone/>
              <a:defRPr sz="2800"/>
            </a:lvl8pPr>
            <a:lvl9pPr marL="5116341" indent="0">
              <a:buNone/>
              <a:defRPr sz="28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16187" y="7514278"/>
            <a:ext cx="7090117" cy="1126807"/>
          </a:xfrm>
          <a:prstGeom prst="rect">
            <a:avLst/>
          </a:prstGeom>
        </p:spPr>
        <p:txBody>
          <a:bodyPr lIns="127908" tIns="63959" rIns="127908" bIns="63959"/>
          <a:lstStyle>
            <a:lvl1pPr marL="0" indent="0">
              <a:buNone/>
              <a:defRPr sz="2000"/>
            </a:lvl1pPr>
            <a:lvl2pPr marL="639541" indent="0">
              <a:buNone/>
              <a:defRPr sz="1700"/>
            </a:lvl2pPr>
            <a:lvl3pPr marL="1279082" indent="0">
              <a:buNone/>
              <a:defRPr sz="1400"/>
            </a:lvl3pPr>
            <a:lvl4pPr marL="1918624" indent="0">
              <a:buNone/>
              <a:defRPr sz="1300"/>
            </a:lvl4pPr>
            <a:lvl5pPr marL="2558165" indent="0">
              <a:buNone/>
              <a:defRPr sz="1300"/>
            </a:lvl5pPr>
            <a:lvl6pPr marL="3197711" indent="0">
              <a:buNone/>
              <a:defRPr sz="1300"/>
            </a:lvl6pPr>
            <a:lvl7pPr marL="3837256" indent="0">
              <a:buNone/>
              <a:defRPr sz="1300"/>
            </a:lvl7pPr>
            <a:lvl8pPr marL="4476797" indent="0">
              <a:buNone/>
              <a:defRPr sz="1300"/>
            </a:lvl8pPr>
            <a:lvl9pPr marL="5116341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0433076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 userDrawn="1"/>
        </p:nvSpPr>
        <p:spPr bwMode="auto">
          <a:xfrm>
            <a:off x="2101362" y="0"/>
            <a:ext cx="7042638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1" tIns="45681" rIns="91361" bIns="45681" anchor="b"/>
          <a:lstStyle/>
          <a:p>
            <a:pPr defTabSz="684213" eaLnBrk="0" hangingPunct="0"/>
            <a:r>
              <a:rPr lang="ru-RU" sz="2200" dirty="0">
                <a:solidFill>
                  <a:srgbClr val="FFFFFF"/>
                </a:solidFill>
                <a:latin typeface="Arial Narrow" pitchFamily="34" charset="0"/>
                <a:cs typeface="Arial" charset="0"/>
              </a:rPr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13764" y="1139587"/>
            <a:ext cx="7230236" cy="5143517"/>
          </a:xfrm>
          <a:prstGeom prst="rect">
            <a:avLst/>
          </a:prstGeom>
        </p:spPr>
        <p:txBody>
          <a:bodyPr lIns="127908" tIns="63959" rIns="127908" bIns="63959" anchor="b"/>
          <a:lstStyle>
            <a:lvl1pPr marL="0" indent="0">
              <a:buNone/>
              <a:defRPr sz="1800" b="0"/>
            </a:lvl1pPr>
            <a:lvl2pPr marL="639541" indent="0">
              <a:buNone/>
              <a:defRPr sz="2500"/>
            </a:lvl2pPr>
            <a:lvl3pPr marL="1279082" indent="0">
              <a:buNone/>
              <a:defRPr sz="2200"/>
            </a:lvl3pPr>
            <a:lvl4pPr marL="1918624" indent="0">
              <a:buNone/>
              <a:defRPr sz="2000"/>
            </a:lvl4pPr>
            <a:lvl5pPr marL="2558165" indent="0">
              <a:buNone/>
              <a:defRPr sz="2000"/>
            </a:lvl5pPr>
            <a:lvl6pPr marL="3197711" indent="0">
              <a:buNone/>
              <a:defRPr sz="2000"/>
            </a:lvl6pPr>
            <a:lvl7pPr marL="3837256" indent="0">
              <a:buNone/>
              <a:defRPr sz="2000"/>
            </a:lvl7pPr>
            <a:lvl8pPr marL="4476797" indent="0">
              <a:buNone/>
              <a:defRPr sz="2000"/>
            </a:lvl8pPr>
            <a:lvl9pPr marL="5116341" indent="0">
              <a:buNone/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1748929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4315" y="0"/>
            <a:ext cx="9732546" cy="1073020"/>
          </a:xfrm>
          <a:prstGeom prst="rect">
            <a:avLst/>
          </a:prstGeom>
        </p:spPr>
        <p:txBody>
          <a:bodyPr lIns="91361" tIns="45681" rIns="91361" bIns="45681" anchor="b"/>
          <a:lstStyle>
            <a:lvl1pPr>
              <a:defRPr lang="ru-RU" sz="2200"/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740772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912691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" y="1068309"/>
            <a:ext cx="9144000" cy="5232903"/>
          </a:xfrm>
          <a:prstGeom prst="rect">
            <a:avLst/>
          </a:prstGeom>
        </p:spPr>
        <p:txBody>
          <a:bodyPr lIns="127908" tIns="63959" rIns="127908" bIns="63959"/>
          <a:lstStyle>
            <a:lvl1pPr marL="0" indent="0">
              <a:buNone/>
              <a:defRPr sz="4500"/>
            </a:lvl1pPr>
            <a:lvl2pPr marL="639541" indent="0">
              <a:buNone/>
              <a:defRPr sz="3900"/>
            </a:lvl2pPr>
            <a:lvl3pPr marL="1279082" indent="0">
              <a:buNone/>
              <a:defRPr sz="3400"/>
            </a:lvl3pPr>
            <a:lvl4pPr marL="1918624" indent="0">
              <a:buNone/>
              <a:defRPr sz="2800"/>
            </a:lvl4pPr>
            <a:lvl5pPr marL="2558165" indent="0">
              <a:buNone/>
              <a:defRPr sz="2800"/>
            </a:lvl5pPr>
            <a:lvl6pPr marL="3197711" indent="0">
              <a:buNone/>
              <a:defRPr sz="2800"/>
            </a:lvl6pPr>
            <a:lvl7pPr marL="3837256" indent="0">
              <a:buNone/>
              <a:defRPr sz="2800"/>
            </a:lvl7pPr>
            <a:lvl8pPr marL="4476797" indent="0">
              <a:buNone/>
              <a:defRPr sz="2800"/>
            </a:lvl8pPr>
            <a:lvl9pPr marL="5116341" indent="0">
              <a:buNone/>
              <a:defRPr sz="28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16187" y="7514278"/>
            <a:ext cx="7090117" cy="1126807"/>
          </a:xfrm>
          <a:prstGeom prst="rect">
            <a:avLst/>
          </a:prstGeom>
        </p:spPr>
        <p:txBody>
          <a:bodyPr lIns="127908" tIns="63959" rIns="127908" bIns="63959"/>
          <a:lstStyle>
            <a:lvl1pPr marL="0" indent="0">
              <a:buNone/>
              <a:defRPr sz="2000"/>
            </a:lvl1pPr>
            <a:lvl2pPr marL="639541" indent="0">
              <a:buNone/>
              <a:defRPr sz="1700"/>
            </a:lvl2pPr>
            <a:lvl3pPr marL="1279082" indent="0">
              <a:buNone/>
              <a:defRPr sz="1400"/>
            </a:lvl3pPr>
            <a:lvl4pPr marL="1918624" indent="0">
              <a:buNone/>
              <a:defRPr sz="1300"/>
            </a:lvl4pPr>
            <a:lvl5pPr marL="2558165" indent="0">
              <a:buNone/>
              <a:defRPr sz="1300"/>
            </a:lvl5pPr>
            <a:lvl6pPr marL="3197711" indent="0">
              <a:buNone/>
              <a:defRPr sz="1300"/>
            </a:lvl6pPr>
            <a:lvl7pPr marL="3837256" indent="0">
              <a:buNone/>
              <a:defRPr sz="1300"/>
            </a:lvl7pPr>
            <a:lvl8pPr marL="4476797" indent="0">
              <a:buNone/>
              <a:defRPr sz="1300"/>
            </a:lvl8pPr>
            <a:lvl9pPr marL="5116341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2043913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 userDrawn="1"/>
        </p:nvSpPr>
        <p:spPr bwMode="auto">
          <a:xfrm>
            <a:off x="2101850" y="0"/>
            <a:ext cx="704215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1" tIns="45681" rIns="91361" bIns="45681" anchor="b"/>
          <a:lstStyle>
            <a:lvl1pPr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2200" dirty="0" smtClean="0">
                <a:solidFill>
                  <a:prstClr val="white"/>
                </a:solidFill>
                <a:latin typeface="Arial Narrow" pitchFamily="34" charset="0"/>
              </a:rPr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13764" y="1139587"/>
            <a:ext cx="7230236" cy="5143517"/>
          </a:xfrm>
          <a:prstGeom prst="rect">
            <a:avLst/>
          </a:prstGeom>
        </p:spPr>
        <p:txBody>
          <a:bodyPr lIns="127908" tIns="63959" rIns="127908" bIns="63959" anchor="b"/>
          <a:lstStyle>
            <a:lvl1pPr marL="0" indent="0">
              <a:buNone/>
              <a:defRPr sz="1800" b="0"/>
            </a:lvl1pPr>
            <a:lvl2pPr marL="639541" indent="0">
              <a:buNone/>
              <a:defRPr sz="2500"/>
            </a:lvl2pPr>
            <a:lvl3pPr marL="1279082" indent="0">
              <a:buNone/>
              <a:defRPr sz="2200"/>
            </a:lvl3pPr>
            <a:lvl4pPr marL="1918624" indent="0">
              <a:buNone/>
              <a:defRPr sz="2000"/>
            </a:lvl4pPr>
            <a:lvl5pPr marL="2558165" indent="0">
              <a:buNone/>
              <a:defRPr sz="2000"/>
            </a:lvl5pPr>
            <a:lvl6pPr marL="3197711" indent="0">
              <a:buNone/>
              <a:defRPr sz="2000"/>
            </a:lvl6pPr>
            <a:lvl7pPr marL="3837256" indent="0">
              <a:buNone/>
              <a:defRPr sz="2000"/>
            </a:lvl7pPr>
            <a:lvl8pPr marL="4476797" indent="0">
              <a:buNone/>
              <a:defRPr sz="2000"/>
            </a:lvl8pPr>
            <a:lvl9pPr marL="5116341" indent="0">
              <a:buNone/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6588927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4315" y="0"/>
            <a:ext cx="9732546" cy="1073020"/>
          </a:xfrm>
          <a:prstGeom prst="rect">
            <a:avLst/>
          </a:prstGeom>
        </p:spPr>
        <p:txBody>
          <a:bodyPr lIns="91361" tIns="45681" rIns="91361" bIns="45681" anchor="b"/>
          <a:lstStyle>
            <a:lvl1pPr>
              <a:defRPr lang="ru-RU" sz="2200"/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53395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1810096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38462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" y="1068309"/>
            <a:ext cx="9144000" cy="5232903"/>
          </a:xfrm>
          <a:prstGeom prst="rect">
            <a:avLst/>
          </a:prstGeom>
        </p:spPr>
        <p:txBody>
          <a:bodyPr lIns="127908" tIns="63959" rIns="127908" bIns="63959"/>
          <a:lstStyle>
            <a:lvl1pPr marL="0" indent="0">
              <a:buNone/>
              <a:defRPr sz="4500"/>
            </a:lvl1pPr>
            <a:lvl2pPr marL="639541" indent="0">
              <a:buNone/>
              <a:defRPr sz="3900"/>
            </a:lvl2pPr>
            <a:lvl3pPr marL="1279082" indent="0">
              <a:buNone/>
              <a:defRPr sz="3400"/>
            </a:lvl3pPr>
            <a:lvl4pPr marL="1918624" indent="0">
              <a:buNone/>
              <a:defRPr sz="2800"/>
            </a:lvl4pPr>
            <a:lvl5pPr marL="2558165" indent="0">
              <a:buNone/>
              <a:defRPr sz="2800"/>
            </a:lvl5pPr>
            <a:lvl6pPr marL="3197711" indent="0">
              <a:buNone/>
              <a:defRPr sz="2800"/>
            </a:lvl6pPr>
            <a:lvl7pPr marL="3837256" indent="0">
              <a:buNone/>
              <a:defRPr sz="2800"/>
            </a:lvl7pPr>
            <a:lvl8pPr marL="4476797" indent="0">
              <a:buNone/>
              <a:defRPr sz="2800"/>
            </a:lvl8pPr>
            <a:lvl9pPr marL="5116341" indent="0">
              <a:buNone/>
              <a:defRPr sz="28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16187" y="7514278"/>
            <a:ext cx="7090117" cy="1126807"/>
          </a:xfrm>
          <a:prstGeom prst="rect">
            <a:avLst/>
          </a:prstGeom>
        </p:spPr>
        <p:txBody>
          <a:bodyPr lIns="127908" tIns="63959" rIns="127908" bIns="63959"/>
          <a:lstStyle>
            <a:lvl1pPr marL="0" indent="0">
              <a:buNone/>
              <a:defRPr sz="2000"/>
            </a:lvl1pPr>
            <a:lvl2pPr marL="639541" indent="0">
              <a:buNone/>
              <a:defRPr sz="1700"/>
            </a:lvl2pPr>
            <a:lvl3pPr marL="1279082" indent="0">
              <a:buNone/>
              <a:defRPr sz="1400"/>
            </a:lvl3pPr>
            <a:lvl4pPr marL="1918624" indent="0">
              <a:buNone/>
              <a:defRPr sz="1300"/>
            </a:lvl4pPr>
            <a:lvl5pPr marL="2558165" indent="0">
              <a:buNone/>
              <a:defRPr sz="1300"/>
            </a:lvl5pPr>
            <a:lvl6pPr marL="3197711" indent="0">
              <a:buNone/>
              <a:defRPr sz="1300"/>
            </a:lvl6pPr>
            <a:lvl7pPr marL="3837256" indent="0">
              <a:buNone/>
              <a:defRPr sz="1300"/>
            </a:lvl7pPr>
            <a:lvl8pPr marL="4476797" indent="0">
              <a:buNone/>
              <a:defRPr sz="1300"/>
            </a:lvl8pPr>
            <a:lvl9pPr marL="5116341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04943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 userDrawn="1"/>
        </p:nvSpPr>
        <p:spPr bwMode="auto">
          <a:xfrm>
            <a:off x="2101362" y="0"/>
            <a:ext cx="7042638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1" tIns="45681" rIns="91361" bIns="45681" anchor="b"/>
          <a:lstStyle/>
          <a:p>
            <a:pPr defTabSz="684213" eaLnBrk="0" hangingPunct="0"/>
            <a:r>
              <a:rPr lang="ru-RU" sz="2200" dirty="0">
                <a:solidFill>
                  <a:srgbClr val="FFFFFF"/>
                </a:solidFill>
                <a:latin typeface="Arial Narrow" pitchFamily="34" charset="0"/>
                <a:cs typeface="Arial" charset="0"/>
              </a:rPr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13764" y="1139587"/>
            <a:ext cx="7230236" cy="5143517"/>
          </a:xfrm>
          <a:prstGeom prst="rect">
            <a:avLst/>
          </a:prstGeom>
        </p:spPr>
        <p:txBody>
          <a:bodyPr lIns="127908" tIns="63959" rIns="127908" bIns="63959" anchor="b"/>
          <a:lstStyle>
            <a:lvl1pPr marL="0" indent="0">
              <a:buNone/>
              <a:defRPr sz="1800" b="0"/>
            </a:lvl1pPr>
            <a:lvl2pPr marL="639541" indent="0">
              <a:buNone/>
              <a:defRPr sz="2500"/>
            </a:lvl2pPr>
            <a:lvl3pPr marL="1279082" indent="0">
              <a:buNone/>
              <a:defRPr sz="2200"/>
            </a:lvl3pPr>
            <a:lvl4pPr marL="1918624" indent="0">
              <a:buNone/>
              <a:defRPr sz="2000"/>
            </a:lvl4pPr>
            <a:lvl5pPr marL="2558165" indent="0">
              <a:buNone/>
              <a:defRPr sz="2000"/>
            </a:lvl5pPr>
            <a:lvl6pPr marL="3197711" indent="0">
              <a:buNone/>
              <a:defRPr sz="2000"/>
            </a:lvl6pPr>
            <a:lvl7pPr marL="3837256" indent="0">
              <a:buNone/>
              <a:defRPr sz="2000"/>
            </a:lvl7pPr>
            <a:lvl8pPr marL="4476797" indent="0">
              <a:buNone/>
              <a:defRPr sz="2000"/>
            </a:lvl8pPr>
            <a:lvl9pPr marL="5116341" indent="0">
              <a:buNone/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274655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4315" y="0"/>
            <a:ext cx="9732546" cy="1073020"/>
          </a:xfrm>
          <a:prstGeom prst="rect">
            <a:avLst/>
          </a:prstGeom>
        </p:spPr>
        <p:txBody>
          <a:bodyPr lIns="91361" tIns="45681" rIns="91361" bIns="45681" anchor="b"/>
          <a:lstStyle>
            <a:lvl1pPr>
              <a:defRPr lang="ru-RU" sz="2200"/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87790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6375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" y="1068309"/>
            <a:ext cx="9144000" cy="5232903"/>
          </a:xfrm>
          <a:prstGeom prst="rect">
            <a:avLst/>
          </a:prstGeom>
        </p:spPr>
        <p:txBody>
          <a:bodyPr lIns="127908" tIns="63959" rIns="127908" bIns="63959"/>
          <a:lstStyle>
            <a:lvl1pPr marL="0" indent="0">
              <a:buNone/>
              <a:defRPr sz="4500"/>
            </a:lvl1pPr>
            <a:lvl2pPr marL="639541" indent="0">
              <a:buNone/>
              <a:defRPr sz="3900"/>
            </a:lvl2pPr>
            <a:lvl3pPr marL="1279082" indent="0">
              <a:buNone/>
              <a:defRPr sz="3400"/>
            </a:lvl3pPr>
            <a:lvl4pPr marL="1918624" indent="0">
              <a:buNone/>
              <a:defRPr sz="2800"/>
            </a:lvl4pPr>
            <a:lvl5pPr marL="2558165" indent="0">
              <a:buNone/>
              <a:defRPr sz="2800"/>
            </a:lvl5pPr>
            <a:lvl6pPr marL="3197711" indent="0">
              <a:buNone/>
              <a:defRPr sz="2800"/>
            </a:lvl6pPr>
            <a:lvl7pPr marL="3837256" indent="0">
              <a:buNone/>
              <a:defRPr sz="2800"/>
            </a:lvl7pPr>
            <a:lvl8pPr marL="4476797" indent="0">
              <a:buNone/>
              <a:defRPr sz="2800"/>
            </a:lvl8pPr>
            <a:lvl9pPr marL="5116341" indent="0">
              <a:buNone/>
              <a:defRPr sz="28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16187" y="7514274"/>
            <a:ext cx="7090117" cy="1126807"/>
          </a:xfrm>
          <a:prstGeom prst="rect">
            <a:avLst/>
          </a:prstGeom>
        </p:spPr>
        <p:txBody>
          <a:bodyPr lIns="127908" tIns="63959" rIns="127908" bIns="63959"/>
          <a:lstStyle>
            <a:lvl1pPr marL="0" indent="0">
              <a:buNone/>
              <a:defRPr sz="2000"/>
            </a:lvl1pPr>
            <a:lvl2pPr marL="639541" indent="0">
              <a:buNone/>
              <a:defRPr sz="1700"/>
            </a:lvl2pPr>
            <a:lvl3pPr marL="1279082" indent="0">
              <a:buNone/>
              <a:defRPr sz="1400"/>
            </a:lvl3pPr>
            <a:lvl4pPr marL="1918624" indent="0">
              <a:buNone/>
              <a:defRPr sz="1300"/>
            </a:lvl4pPr>
            <a:lvl5pPr marL="2558165" indent="0">
              <a:buNone/>
              <a:defRPr sz="1300"/>
            </a:lvl5pPr>
            <a:lvl6pPr marL="3197711" indent="0">
              <a:buNone/>
              <a:defRPr sz="1300"/>
            </a:lvl6pPr>
            <a:lvl7pPr marL="3837256" indent="0">
              <a:buNone/>
              <a:defRPr sz="1300"/>
            </a:lvl7pPr>
            <a:lvl8pPr marL="4476797" indent="0">
              <a:buNone/>
              <a:defRPr sz="1300"/>
            </a:lvl8pPr>
            <a:lvl9pPr marL="5116341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566874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 userDrawn="1"/>
        </p:nvSpPr>
        <p:spPr bwMode="auto">
          <a:xfrm>
            <a:off x="2101850" y="0"/>
            <a:ext cx="704215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1" tIns="45681" rIns="91361" bIns="45681" anchor="b"/>
          <a:lstStyle>
            <a:lvl1pPr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2200" dirty="0" smtClean="0">
                <a:solidFill>
                  <a:prstClr val="white"/>
                </a:solidFill>
                <a:latin typeface="Arial Narrow" pitchFamily="34" charset="0"/>
              </a:rPr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13764" y="1139587"/>
            <a:ext cx="7230236" cy="5143517"/>
          </a:xfrm>
          <a:prstGeom prst="rect">
            <a:avLst/>
          </a:prstGeom>
        </p:spPr>
        <p:txBody>
          <a:bodyPr lIns="127908" tIns="63959" rIns="127908" bIns="63959" anchor="b"/>
          <a:lstStyle>
            <a:lvl1pPr marL="0" indent="0">
              <a:buNone/>
              <a:defRPr sz="1800" b="0"/>
            </a:lvl1pPr>
            <a:lvl2pPr marL="639541" indent="0">
              <a:buNone/>
              <a:defRPr sz="2500"/>
            </a:lvl2pPr>
            <a:lvl3pPr marL="1279082" indent="0">
              <a:buNone/>
              <a:defRPr sz="2200"/>
            </a:lvl3pPr>
            <a:lvl4pPr marL="1918624" indent="0">
              <a:buNone/>
              <a:defRPr sz="2000"/>
            </a:lvl4pPr>
            <a:lvl5pPr marL="2558165" indent="0">
              <a:buNone/>
              <a:defRPr sz="2000"/>
            </a:lvl5pPr>
            <a:lvl6pPr marL="3197711" indent="0">
              <a:buNone/>
              <a:defRPr sz="2000"/>
            </a:lvl6pPr>
            <a:lvl7pPr marL="3837256" indent="0">
              <a:buNone/>
              <a:defRPr sz="2000"/>
            </a:lvl7pPr>
            <a:lvl8pPr marL="4476797" indent="0">
              <a:buNone/>
              <a:defRPr sz="2000"/>
            </a:lvl8pPr>
            <a:lvl9pPr marL="5116341" indent="0">
              <a:buNone/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6001880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4315" y="0"/>
            <a:ext cx="9732546" cy="1073020"/>
          </a:xfrm>
          <a:prstGeom prst="rect">
            <a:avLst/>
          </a:prstGeom>
        </p:spPr>
        <p:txBody>
          <a:bodyPr lIns="91361" tIns="45681" rIns="91361" bIns="45681" anchor="b"/>
          <a:lstStyle>
            <a:lvl1pPr>
              <a:defRPr lang="ru-RU" sz="2200"/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54281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7974317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28311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" y="1068309"/>
            <a:ext cx="9144000" cy="5232903"/>
          </a:xfrm>
          <a:prstGeom prst="rect">
            <a:avLst/>
          </a:prstGeom>
        </p:spPr>
        <p:txBody>
          <a:bodyPr lIns="127908" tIns="63959" rIns="127908" bIns="63959"/>
          <a:lstStyle>
            <a:lvl1pPr marL="0" indent="0">
              <a:buNone/>
              <a:defRPr sz="4500"/>
            </a:lvl1pPr>
            <a:lvl2pPr marL="639541" indent="0">
              <a:buNone/>
              <a:defRPr sz="3900"/>
            </a:lvl2pPr>
            <a:lvl3pPr marL="1279082" indent="0">
              <a:buNone/>
              <a:defRPr sz="3400"/>
            </a:lvl3pPr>
            <a:lvl4pPr marL="1918624" indent="0">
              <a:buNone/>
              <a:defRPr sz="2800"/>
            </a:lvl4pPr>
            <a:lvl5pPr marL="2558165" indent="0">
              <a:buNone/>
              <a:defRPr sz="2800"/>
            </a:lvl5pPr>
            <a:lvl6pPr marL="3197711" indent="0">
              <a:buNone/>
              <a:defRPr sz="2800"/>
            </a:lvl6pPr>
            <a:lvl7pPr marL="3837256" indent="0">
              <a:buNone/>
              <a:defRPr sz="2800"/>
            </a:lvl7pPr>
            <a:lvl8pPr marL="4476797" indent="0">
              <a:buNone/>
              <a:defRPr sz="2800"/>
            </a:lvl8pPr>
            <a:lvl9pPr marL="5116341" indent="0">
              <a:buNone/>
              <a:defRPr sz="28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16187" y="7514276"/>
            <a:ext cx="7090117" cy="1126807"/>
          </a:xfrm>
          <a:prstGeom prst="rect">
            <a:avLst/>
          </a:prstGeom>
        </p:spPr>
        <p:txBody>
          <a:bodyPr lIns="127908" tIns="63959" rIns="127908" bIns="63959"/>
          <a:lstStyle>
            <a:lvl1pPr marL="0" indent="0">
              <a:buNone/>
              <a:defRPr sz="2000"/>
            </a:lvl1pPr>
            <a:lvl2pPr marL="639541" indent="0">
              <a:buNone/>
              <a:defRPr sz="1700"/>
            </a:lvl2pPr>
            <a:lvl3pPr marL="1279082" indent="0">
              <a:buNone/>
              <a:defRPr sz="1400"/>
            </a:lvl3pPr>
            <a:lvl4pPr marL="1918624" indent="0">
              <a:buNone/>
              <a:defRPr sz="1300"/>
            </a:lvl4pPr>
            <a:lvl5pPr marL="2558165" indent="0">
              <a:buNone/>
              <a:defRPr sz="1300"/>
            </a:lvl5pPr>
            <a:lvl6pPr marL="3197711" indent="0">
              <a:buNone/>
              <a:defRPr sz="1300"/>
            </a:lvl6pPr>
            <a:lvl7pPr marL="3837256" indent="0">
              <a:buNone/>
              <a:defRPr sz="1300"/>
            </a:lvl7pPr>
            <a:lvl8pPr marL="4476797" indent="0">
              <a:buNone/>
              <a:defRPr sz="1300"/>
            </a:lvl8pPr>
            <a:lvl9pPr marL="5116341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576159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" y="1068309"/>
            <a:ext cx="9144000" cy="5232903"/>
          </a:xfrm>
          <a:prstGeom prst="rect">
            <a:avLst/>
          </a:prstGeom>
        </p:spPr>
        <p:txBody>
          <a:bodyPr lIns="127908" tIns="63959" rIns="127908" bIns="63959"/>
          <a:lstStyle>
            <a:lvl1pPr marL="0" indent="0">
              <a:buNone/>
              <a:defRPr sz="4500"/>
            </a:lvl1pPr>
            <a:lvl2pPr marL="639541" indent="0">
              <a:buNone/>
              <a:defRPr sz="3900"/>
            </a:lvl2pPr>
            <a:lvl3pPr marL="1279082" indent="0">
              <a:buNone/>
              <a:defRPr sz="3400"/>
            </a:lvl3pPr>
            <a:lvl4pPr marL="1918624" indent="0">
              <a:buNone/>
              <a:defRPr sz="2800"/>
            </a:lvl4pPr>
            <a:lvl5pPr marL="2558165" indent="0">
              <a:buNone/>
              <a:defRPr sz="2800"/>
            </a:lvl5pPr>
            <a:lvl6pPr marL="3197711" indent="0">
              <a:buNone/>
              <a:defRPr sz="2800"/>
            </a:lvl6pPr>
            <a:lvl7pPr marL="3837256" indent="0">
              <a:buNone/>
              <a:defRPr sz="2800"/>
            </a:lvl7pPr>
            <a:lvl8pPr marL="4476797" indent="0">
              <a:buNone/>
              <a:defRPr sz="2800"/>
            </a:lvl8pPr>
            <a:lvl9pPr marL="5116341" indent="0">
              <a:buNone/>
              <a:defRPr sz="28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16187" y="7514278"/>
            <a:ext cx="7090117" cy="1126807"/>
          </a:xfrm>
          <a:prstGeom prst="rect">
            <a:avLst/>
          </a:prstGeom>
        </p:spPr>
        <p:txBody>
          <a:bodyPr lIns="127908" tIns="63959" rIns="127908" bIns="63959"/>
          <a:lstStyle>
            <a:lvl1pPr marL="0" indent="0">
              <a:buNone/>
              <a:defRPr sz="2000"/>
            </a:lvl1pPr>
            <a:lvl2pPr marL="639541" indent="0">
              <a:buNone/>
              <a:defRPr sz="1700"/>
            </a:lvl2pPr>
            <a:lvl3pPr marL="1279082" indent="0">
              <a:buNone/>
              <a:defRPr sz="1400"/>
            </a:lvl3pPr>
            <a:lvl4pPr marL="1918624" indent="0">
              <a:buNone/>
              <a:defRPr sz="1300"/>
            </a:lvl4pPr>
            <a:lvl5pPr marL="2558165" indent="0">
              <a:buNone/>
              <a:defRPr sz="1300"/>
            </a:lvl5pPr>
            <a:lvl6pPr marL="3197711" indent="0">
              <a:buNone/>
              <a:defRPr sz="1300"/>
            </a:lvl6pPr>
            <a:lvl7pPr marL="3837256" indent="0">
              <a:buNone/>
              <a:defRPr sz="1300"/>
            </a:lvl7pPr>
            <a:lvl8pPr marL="4476797" indent="0">
              <a:buNone/>
              <a:defRPr sz="1300"/>
            </a:lvl8pPr>
            <a:lvl9pPr marL="5116341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TT 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695781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28553" y="2"/>
            <a:ext cx="7215447" cy="1080655"/>
          </a:xfrm>
          <a:prstGeom prst="rect">
            <a:avLst/>
          </a:prstGeom>
        </p:spPr>
        <p:txBody>
          <a:bodyPr anchor="b"/>
          <a:lstStyle>
            <a:lvl1pPr>
              <a:defRPr sz="22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17127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EBD17-82C1-4D6F-B805-CE9042850E4E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0315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 userDrawn="1"/>
        </p:nvSpPr>
        <p:spPr bwMode="auto">
          <a:xfrm>
            <a:off x="2101362" y="0"/>
            <a:ext cx="7042638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1" tIns="45681" rIns="91361" bIns="45681" anchor="b"/>
          <a:lstStyle/>
          <a:p>
            <a:pPr defTabSz="684213" eaLnBrk="0" hangingPunct="0"/>
            <a:r>
              <a:rPr lang="ru-RU" sz="2200" dirty="0">
                <a:solidFill>
                  <a:srgbClr val="FFFFFF"/>
                </a:solidFill>
                <a:latin typeface="Arial Narrow" pitchFamily="34" charset="0"/>
                <a:cs typeface="Arial" charset="0"/>
              </a:rPr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13764" y="1139587"/>
            <a:ext cx="7230236" cy="5143517"/>
          </a:xfrm>
          <a:prstGeom prst="rect">
            <a:avLst/>
          </a:prstGeom>
        </p:spPr>
        <p:txBody>
          <a:bodyPr lIns="127908" tIns="63959" rIns="127908" bIns="63959" anchor="b"/>
          <a:lstStyle>
            <a:lvl1pPr marL="0" indent="0">
              <a:buNone/>
              <a:defRPr sz="1800" b="0"/>
            </a:lvl1pPr>
            <a:lvl2pPr marL="639541" indent="0">
              <a:buNone/>
              <a:defRPr sz="2500"/>
            </a:lvl2pPr>
            <a:lvl3pPr marL="1279082" indent="0">
              <a:buNone/>
              <a:defRPr sz="2200"/>
            </a:lvl3pPr>
            <a:lvl4pPr marL="1918624" indent="0">
              <a:buNone/>
              <a:defRPr sz="2000"/>
            </a:lvl4pPr>
            <a:lvl5pPr marL="2558165" indent="0">
              <a:buNone/>
              <a:defRPr sz="2000"/>
            </a:lvl5pPr>
            <a:lvl6pPr marL="3197711" indent="0">
              <a:buNone/>
              <a:defRPr sz="2000"/>
            </a:lvl6pPr>
            <a:lvl7pPr marL="3837256" indent="0">
              <a:buNone/>
              <a:defRPr sz="2000"/>
            </a:lvl7pPr>
            <a:lvl8pPr marL="4476797" indent="0">
              <a:buNone/>
              <a:defRPr sz="2000"/>
            </a:lvl8pPr>
            <a:lvl9pPr marL="5116341" indent="0">
              <a:buNone/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992633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image" Target="../media/image2.emf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.pn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33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4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2058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defTabSz="684213"/>
              <a:endParaRPr lang="ru-RU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2059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defTabSz="684213"/>
              <a:endParaRPr lang="ru-RU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2060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2051" name="Rectangle 8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defTabSz="684213"/>
            <a:endParaRPr lang="ru-RU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2052" name="Rectangle 9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defTabSz="684213"/>
            <a:endParaRPr lang="ru-RU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2053" name="Line 10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054" name="Rectangle 14"/>
          <p:cNvSpPr>
            <a:spLocks noChangeArrowheads="1"/>
          </p:cNvSpPr>
          <p:nvPr/>
        </p:nvSpPr>
        <p:spPr bwMode="auto">
          <a:xfrm>
            <a:off x="754066" y="7605713"/>
            <a:ext cx="4105275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defTabSz="684213"/>
            <a:endParaRPr lang="ru-RU">
              <a:solidFill>
                <a:srgbClr val="FFFFFF"/>
              </a:solidFill>
              <a:latin typeface="Arial Narrow" pitchFamily="34" charset="0"/>
            </a:endParaRPr>
          </a:p>
        </p:txBody>
      </p:sp>
      <p:pic>
        <p:nvPicPr>
          <p:cNvPr id="2055" name="Рисунок 15"/>
          <p:cNvPicPr>
            <a:picLocks noChangeAspect="1" noChangeArrowheads="1"/>
          </p:cNvPicPr>
          <p:nvPr/>
        </p:nvPicPr>
        <p:blipFill>
          <a:blip r:embed="rId7" cstate="print"/>
          <a:srcRect l="17638" t="28224" r="45898" b="43932"/>
          <a:stretch>
            <a:fillRect/>
          </a:stretch>
        </p:blipFill>
        <p:spPr bwMode="auto">
          <a:xfrm>
            <a:off x="19050" y="0"/>
            <a:ext cx="19050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107952" y="6443663"/>
            <a:ext cx="1943100" cy="37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01" tIns="47854" rIns="95701" bIns="47854">
            <a:spAutoFit/>
          </a:bodyPr>
          <a:lstStyle>
            <a:lvl1pPr defTabSz="6842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55625" indent="-214313" defTabSz="6842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855663" indent="-171450" defTabSz="6842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196975" indent="-171450" defTabSz="6842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539875" indent="-171450" defTabSz="6842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997075" indent="-17145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454275" indent="-17145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911475" indent="-17145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368675" indent="-17145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037EF536-E0B6-4A0F-BD34-9F4C709BC4DA}" type="slidenum">
              <a:rPr lang="ru-RU" smtClean="0">
                <a:solidFill>
                  <a:schemeClr val="bg1"/>
                </a:solidFill>
                <a:latin typeface="Arial Narrow" pitchFamily="34" charset="0"/>
              </a:rPr>
              <a:pPr eaLnBrk="1" hangingPunct="1">
                <a:defRPr/>
              </a:pPr>
              <a:t>‹#›</a:t>
            </a:fld>
            <a:endParaRPr lang="ru-RU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4" name="TextBox 16"/>
          <p:cNvSpPr txBox="1">
            <a:spLocks noChangeArrowheads="1"/>
          </p:cNvSpPr>
          <p:nvPr/>
        </p:nvSpPr>
        <p:spPr bwMode="auto">
          <a:xfrm>
            <a:off x="1943100" y="6428235"/>
            <a:ext cx="6646863" cy="43088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341" tIns="0" rIns="91341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4213">
              <a:defRPr/>
            </a:pPr>
            <a:r>
              <a:rPr lang="ru-RU" sz="14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Организация работ по ремонту и диагностике на ГРС собственными силами филиалов </a:t>
            </a:r>
          </a:p>
          <a:p>
            <a:pPr defTabSz="684213">
              <a:defRPr/>
            </a:pPr>
            <a:r>
              <a:rPr lang="ru-RU" sz="14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ООО «Газпром трансгаз Москва»</a:t>
            </a:r>
            <a:endParaRPr lang="ru-RU" sz="14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06" r:id="rId2"/>
    <p:sldLayoutId id="2147483707" r:id="rId3"/>
    <p:sldLayoutId id="2147483712" r:id="rId4"/>
    <p:sldLayoutId id="2147483708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4213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+mj-lt"/>
          <a:ea typeface="+mj-ea"/>
          <a:cs typeface="+mj-cs"/>
        </a:defRPr>
      </a:lvl1pPr>
      <a:lvl2pPr algn="l" defTabSz="684213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2pPr>
      <a:lvl3pPr algn="l" defTabSz="684213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3pPr>
      <a:lvl4pPr algn="l" defTabSz="684213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4pPr>
      <a:lvl5pPr algn="l" defTabSz="684213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5pPr>
      <a:lvl6pPr marL="639541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Narrow" pitchFamily="34" charset="0"/>
        </a:defRPr>
      </a:lvl6pPr>
      <a:lvl7pPr marL="1279082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Narrow" pitchFamily="34" charset="0"/>
        </a:defRPr>
      </a:lvl7pPr>
      <a:lvl8pPr marL="1918624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Narrow" pitchFamily="34" charset="0"/>
        </a:defRPr>
      </a:lvl8pPr>
      <a:lvl9pPr marL="2558165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Narrow" pitchFamily="34" charset="0"/>
        </a:defRPr>
      </a:lvl9pPr>
    </p:titleStyle>
    <p:bodyStyle>
      <a:lvl1pPr marL="358775" indent="-358775" algn="l" defTabSz="684213" rtl="0" eaLnBrk="0" fontAlgn="base" hangingPunct="0">
        <a:spcBef>
          <a:spcPct val="20000"/>
        </a:spcBef>
        <a:spcAft>
          <a:spcPct val="0"/>
        </a:spcAft>
        <a:buChar char="•"/>
        <a:defRPr sz="2700" b="1">
          <a:solidFill>
            <a:srgbClr val="003366"/>
          </a:solidFill>
          <a:latin typeface="+mn-lt"/>
          <a:ea typeface="+mn-ea"/>
          <a:cs typeface="+mn-cs"/>
        </a:defRPr>
      </a:lvl1pPr>
      <a:lvl2pPr marL="776288" indent="-296863" algn="l" defTabSz="684213" rtl="0" eaLnBrk="0" fontAlgn="base" hangingPunct="0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Arial" charset="0"/>
        </a:defRPr>
      </a:lvl2pPr>
      <a:lvl3pPr marL="1195388" indent="-238125" algn="l" defTabSz="684213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Arial" charset="0"/>
        </a:defRPr>
      </a:lvl3pPr>
      <a:lvl4pPr marL="1674813" indent="-238125" algn="l" defTabSz="684213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Arial" charset="0"/>
        </a:defRPr>
      </a:lvl4pPr>
      <a:lvl5pPr marL="2152650" indent="-239713" algn="l" defTabSz="684213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</a:defRPr>
      </a:lvl5pPr>
      <a:lvl6pPr marL="3517483" indent="-319771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Arial" charset="0"/>
        </a:defRPr>
      </a:lvl6pPr>
      <a:lvl7pPr marL="4157024" indent="-319771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Arial" charset="0"/>
        </a:defRPr>
      </a:lvl7pPr>
      <a:lvl8pPr marL="4796569" indent="-319771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Arial" charset="0"/>
        </a:defRPr>
      </a:lvl8pPr>
      <a:lvl9pPr marL="5436113" indent="-319771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12790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9541" algn="l" defTabSz="12790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9082" algn="l" defTabSz="12790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18624" algn="l" defTabSz="12790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58165" algn="l" defTabSz="12790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97711" algn="l" defTabSz="12790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37256" algn="l" defTabSz="12790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76797" algn="l" defTabSz="12790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16341" algn="l" defTabSz="12790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4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3399FF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defTabSz="684213"/>
            <a:endParaRPr lang="ru-RU">
              <a:solidFill>
                <a:prstClr val="black"/>
              </a:solidFill>
            </a:endParaRPr>
          </a:p>
        </p:txBody>
      </p:sp>
      <p:sp>
        <p:nvSpPr>
          <p:cNvPr id="1029" name="Line 3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030" name="Рисунок 1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6688" y="115889"/>
            <a:ext cx="1595437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13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defTabSz="684213"/>
            <a:endParaRPr lang="ru-RU">
              <a:solidFill>
                <a:prstClr val="black"/>
              </a:solidFill>
            </a:endParaRPr>
          </a:p>
        </p:txBody>
      </p:sp>
      <p:sp>
        <p:nvSpPr>
          <p:cNvPr id="1032" name="Line 15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033" name="Line 33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034" name="Рисунок 15"/>
          <p:cNvPicPr>
            <a:picLocks noChangeAspect="1" noChangeArrowheads="1"/>
          </p:cNvPicPr>
          <p:nvPr/>
        </p:nvPicPr>
        <p:blipFill>
          <a:blip r:embed="rId6" cstate="print"/>
          <a:srcRect l="17638" t="28224" r="45898" b="43932"/>
          <a:stretch>
            <a:fillRect/>
          </a:stretch>
        </p:blipFill>
        <p:spPr bwMode="auto">
          <a:xfrm>
            <a:off x="0" y="0"/>
            <a:ext cx="19050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58299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68421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+mj-lt"/>
          <a:ea typeface="+mj-ea"/>
          <a:cs typeface="+mj-cs"/>
        </a:defRPr>
      </a:lvl1pPr>
      <a:lvl2pPr algn="ctr" defTabSz="68421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2pPr>
      <a:lvl3pPr algn="ctr" defTabSz="68421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3pPr>
      <a:lvl4pPr algn="ctr" defTabSz="68421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4pPr>
      <a:lvl5pPr algn="ctr" defTabSz="68421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5pPr>
      <a:lvl6pPr marL="639541" algn="ctr" rtl="0" eaLnBrk="1" fontAlgn="base" hangingPunct="1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</a:defRPr>
      </a:lvl6pPr>
      <a:lvl7pPr marL="1279082" algn="ctr" rtl="0" eaLnBrk="1" fontAlgn="base" hangingPunct="1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</a:defRPr>
      </a:lvl7pPr>
      <a:lvl8pPr marL="1918624" algn="ctr" rtl="0" eaLnBrk="1" fontAlgn="base" hangingPunct="1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</a:defRPr>
      </a:lvl8pPr>
      <a:lvl9pPr marL="2558165" algn="ctr" rtl="0" eaLnBrk="1" fontAlgn="base" hangingPunct="1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</a:defRPr>
      </a:lvl9pPr>
    </p:titleStyle>
    <p:bodyStyle>
      <a:lvl1pPr marL="358775" indent="-358775" algn="l" defTabSz="684213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776288" indent="-296863" algn="l" defTabSz="684213" rtl="0" eaLnBrk="0" fontAlgn="base" hangingPunct="0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</a:defRPr>
      </a:lvl2pPr>
      <a:lvl3pPr marL="1195388" indent="-238125" algn="l" defTabSz="684213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</a:defRPr>
      </a:lvl3pPr>
      <a:lvl4pPr marL="1674813" indent="-238125" algn="l" defTabSz="684213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152650" indent="-239713" algn="l" defTabSz="684213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3517483" indent="-319771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6pPr>
      <a:lvl7pPr marL="4157024" indent="-319771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7pPr>
      <a:lvl8pPr marL="4796569" indent="-319771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8pPr>
      <a:lvl9pPr marL="5436113" indent="-319771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2790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9541" algn="l" defTabSz="12790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9082" algn="l" defTabSz="12790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18624" algn="l" defTabSz="12790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58165" algn="l" defTabSz="12790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97711" algn="l" defTabSz="12790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37256" algn="l" defTabSz="12790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76797" algn="l" defTabSz="12790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16341" algn="l" defTabSz="12790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4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2058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defTabSz="684213"/>
              <a:endParaRPr lang="ru-RU">
                <a:solidFill>
                  <a:srgbClr val="FFFFFF"/>
                </a:solidFill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2059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defTabSz="684213"/>
              <a:endParaRPr lang="ru-RU">
                <a:solidFill>
                  <a:srgbClr val="FFFFFF"/>
                </a:solidFill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2060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 sz="130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2051" name="Rectangle 8"/>
          <p:cNvSpPr>
            <a:spLocks noChangeArrowheads="1"/>
          </p:cNvSpPr>
          <p:nvPr userDrawn="1"/>
        </p:nvSpPr>
        <p:spPr bwMode="auto">
          <a:xfrm>
            <a:off x="3" y="0"/>
            <a:ext cx="1937238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defTabSz="684213"/>
            <a:endParaRPr lang="ru-RU">
              <a:solidFill>
                <a:srgbClr val="FFFFFF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2052" name="Rectangle 9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defTabSz="684213"/>
            <a:endParaRPr lang="ru-RU">
              <a:solidFill>
                <a:srgbClr val="FFFFFF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2053" name="Line 10"/>
          <p:cNvSpPr>
            <a:spLocks noChangeShapeType="1"/>
          </p:cNvSpPr>
          <p:nvPr userDrawn="1"/>
        </p:nvSpPr>
        <p:spPr bwMode="auto">
          <a:xfrm>
            <a:off x="1937238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sz="13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54" name="Rectangle 14"/>
          <p:cNvSpPr>
            <a:spLocks noChangeArrowheads="1"/>
          </p:cNvSpPr>
          <p:nvPr userDrawn="1"/>
        </p:nvSpPr>
        <p:spPr bwMode="auto">
          <a:xfrm>
            <a:off x="754679" y="7605713"/>
            <a:ext cx="4104542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defTabSz="684213"/>
            <a:endParaRPr lang="ru-RU">
              <a:solidFill>
                <a:srgbClr val="FFFFFF"/>
              </a:solidFill>
              <a:latin typeface="Arial Narrow" pitchFamily="34" charset="0"/>
              <a:cs typeface="Arial" charset="0"/>
            </a:endParaRPr>
          </a:p>
        </p:txBody>
      </p:sp>
      <p:pic>
        <p:nvPicPr>
          <p:cNvPr id="2055" name="Рисунок 15"/>
          <p:cNvPicPr>
            <a:picLocks noChangeAspect="1" noChangeArrowheads="1"/>
          </p:cNvPicPr>
          <p:nvPr userDrawn="1"/>
        </p:nvPicPr>
        <p:blipFill>
          <a:blip r:embed="rId6" cstate="print"/>
          <a:srcRect l="17638" t="28224" r="45898" b="43932"/>
          <a:stretch>
            <a:fillRect/>
          </a:stretch>
        </p:blipFill>
        <p:spPr bwMode="auto">
          <a:xfrm>
            <a:off x="19050" y="0"/>
            <a:ext cx="19050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"/>
          <p:cNvSpPr txBox="1">
            <a:spLocks noChangeArrowheads="1"/>
          </p:cNvSpPr>
          <p:nvPr userDrawn="1"/>
        </p:nvSpPr>
        <p:spPr bwMode="auto">
          <a:xfrm>
            <a:off x="108444" y="6443663"/>
            <a:ext cx="194310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01" tIns="47854" rIns="95701" bIns="47854">
            <a:spAutoFit/>
          </a:bodyPr>
          <a:lstStyle>
            <a:lvl1pPr defTabSz="6842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55625" indent="-214313" defTabSz="6842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855663" indent="-171450" defTabSz="6842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196975" indent="-171450" defTabSz="6842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539875" indent="-171450" defTabSz="6842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997075" indent="-17145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454275" indent="-17145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911475" indent="-17145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368675" indent="-17145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15169217-EF97-42F4-8BC6-EE84A880146B}" type="slidenum">
              <a:rPr lang="ru-RU" sz="1300" smtClean="0">
                <a:solidFill>
                  <a:srgbClr val="FFFFFF"/>
                </a:solidFill>
                <a:latin typeface="Arial Narrow" pitchFamily="34" charset="0"/>
              </a:rPr>
              <a:pPr eaLnBrk="1" hangingPunct="1">
                <a:defRPr/>
              </a:pPr>
              <a:t>‹#›</a:t>
            </a:fld>
            <a:endParaRPr lang="ru-RU" sz="1300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1924050" y="6334780"/>
            <a:ext cx="68052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4213">
              <a:defRPr/>
            </a:pPr>
            <a:r>
              <a:rPr lang="ru-RU" sz="14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Организация работ по ремонту и диагностике на ГРС собственными силами филиалов </a:t>
            </a:r>
          </a:p>
          <a:p>
            <a:pPr defTabSz="684213">
              <a:defRPr/>
            </a:pPr>
            <a:r>
              <a:rPr lang="ru-RU" sz="14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ООО «Газпром трансгаз Москва»</a:t>
            </a:r>
            <a:endParaRPr lang="ru-RU" sz="14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8492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684213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+mj-lt"/>
          <a:ea typeface="+mj-ea"/>
          <a:cs typeface="+mj-cs"/>
        </a:defRPr>
      </a:lvl1pPr>
      <a:lvl2pPr algn="l" defTabSz="684213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2pPr>
      <a:lvl3pPr algn="l" defTabSz="684213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3pPr>
      <a:lvl4pPr algn="l" defTabSz="684213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4pPr>
      <a:lvl5pPr algn="l" defTabSz="684213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5pPr>
      <a:lvl6pPr marL="639541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Narrow" pitchFamily="34" charset="0"/>
        </a:defRPr>
      </a:lvl6pPr>
      <a:lvl7pPr marL="1279082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Narrow" pitchFamily="34" charset="0"/>
        </a:defRPr>
      </a:lvl7pPr>
      <a:lvl8pPr marL="1918624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Narrow" pitchFamily="34" charset="0"/>
        </a:defRPr>
      </a:lvl8pPr>
      <a:lvl9pPr marL="2558165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Narrow" pitchFamily="34" charset="0"/>
        </a:defRPr>
      </a:lvl9pPr>
    </p:titleStyle>
    <p:bodyStyle>
      <a:lvl1pPr marL="358775" indent="-358775" algn="l" defTabSz="684213" rtl="0" eaLnBrk="0" fontAlgn="base" hangingPunct="0">
        <a:spcBef>
          <a:spcPct val="20000"/>
        </a:spcBef>
        <a:spcAft>
          <a:spcPct val="0"/>
        </a:spcAft>
        <a:buChar char="•"/>
        <a:defRPr sz="2700" b="1">
          <a:solidFill>
            <a:srgbClr val="003366"/>
          </a:solidFill>
          <a:latin typeface="+mn-lt"/>
          <a:ea typeface="+mn-ea"/>
          <a:cs typeface="+mn-cs"/>
        </a:defRPr>
      </a:lvl1pPr>
      <a:lvl2pPr marL="776288" indent="-296863" algn="l" defTabSz="684213" rtl="0" eaLnBrk="0" fontAlgn="base" hangingPunct="0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Arial" charset="0"/>
        </a:defRPr>
      </a:lvl2pPr>
      <a:lvl3pPr marL="1195388" indent="-238125" algn="l" defTabSz="684213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Arial" charset="0"/>
        </a:defRPr>
      </a:lvl3pPr>
      <a:lvl4pPr marL="1674813" indent="-238125" algn="l" defTabSz="684213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Arial" charset="0"/>
        </a:defRPr>
      </a:lvl4pPr>
      <a:lvl5pPr marL="2152650" indent="-239713" algn="l" defTabSz="684213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</a:defRPr>
      </a:lvl5pPr>
      <a:lvl6pPr marL="3517483" indent="-319771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Arial" charset="0"/>
        </a:defRPr>
      </a:lvl6pPr>
      <a:lvl7pPr marL="4157024" indent="-319771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Arial" charset="0"/>
        </a:defRPr>
      </a:lvl7pPr>
      <a:lvl8pPr marL="4796569" indent="-319771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Arial" charset="0"/>
        </a:defRPr>
      </a:lvl8pPr>
      <a:lvl9pPr marL="5436113" indent="-319771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12790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9541" algn="l" defTabSz="12790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9082" algn="l" defTabSz="12790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18624" algn="l" defTabSz="12790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58165" algn="l" defTabSz="12790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97711" algn="l" defTabSz="12790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37256" algn="l" defTabSz="12790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76797" algn="l" defTabSz="12790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16341" algn="l" defTabSz="12790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4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2058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defTabSz="684213"/>
              <a:endParaRPr lang="ru-RU">
                <a:solidFill>
                  <a:srgbClr val="FFFFFF"/>
                </a:solidFill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2059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defTabSz="684213"/>
              <a:endParaRPr lang="ru-RU">
                <a:solidFill>
                  <a:srgbClr val="FFFFFF"/>
                </a:solidFill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2060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 sz="130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2051" name="Rectangle 8"/>
          <p:cNvSpPr>
            <a:spLocks noChangeArrowheads="1"/>
          </p:cNvSpPr>
          <p:nvPr userDrawn="1"/>
        </p:nvSpPr>
        <p:spPr bwMode="auto">
          <a:xfrm>
            <a:off x="3" y="0"/>
            <a:ext cx="1937238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defTabSz="684213"/>
            <a:endParaRPr lang="ru-RU">
              <a:solidFill>
                <a:srgbClr val="FFFFFF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2052" name="Rectangle 9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defTabSz="684213"/>
            <a:endParaRPr lang="ru-RU">
              <a:solidFill>
                <a:srgbClr val="FFFFFF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2053" name="Line 10"/>
          <p:cNvSpPr>
            <a:spLocks noChangeShapeType="1"/>
          </p:cNvSpPr>
          <p:nvPr userDrawn="1"/>
        </p:nvSpPr>
        <p:spPr bwMode="auto">
          <a:xfrm>
            <a:off x="1937238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sz="13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54" name="Rectangle 14"/>
          <p:cNvSpPr>
            <a:spLocks noChangeArrowheads="1"/>
          </p:cNvSpPr>
          <p:nvPr userDrawn="1"/>
        </p:nvSpPr>
        <p:spPr bwMode="auto">
          <a:xfrm>
            <a:off x="754679" y="7605713"/>
            <a:ext cx="4104542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defTabSz="684213"/>
            <a:endParaRPr lang="ru-RU">
              <a:solidFill>
                <a:srgbClr val="FFFFFF"/>
              </a:solidFill>
              <a:latin typeface="Arial Narrow" pitchFamily="34" charset="0"/>
              <a:cs typeface="Arial" charset="0"/>
            </a:endParaRPr>
          </a:p>
        </p:txBody>
      </p:sp>
      <p:pic>
        <p:nvPicPr>
          <p:cNvPr id="2055" name="Рисунок 15"/>
          <p:cNvPicPr>
            <a:picLocks noChangeAspect="1" noChangeArrowheads="1"/>
          </p:cNvPicPr>
          <p:nvPr userDrawn="1"/>
        </p:nvPicPr>
        <p:blipFill>
          <a:blip r:embed="rId6" cstate="print"/>
          <a:srcRect l="17638" t="28224" r="45898" b="43932"/>
          <a:stretch>
            <a:fillRect/>
          </a:stretch>
        </p:blipFill>
        <p:spPr bwMode="auto">
          <a:xfrm>
            <a:off x="19050" y="0"/>
            <a:ext cx="19050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"/>
          <p:cNvSpPr txBox="1">
            <a:spLocks noChangeArrowheads="1"/>
          </p:cNvSpPr>
          <p:nvPr userDrawn="1"/>
        </p:nvSpPr>
        <p:spPr bwMode="auto">
          <a:xfrm>
            <a:off x="108444" y="6443663"/>
            <a:ext cx="194310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01" tIns="47854" rIns="95701" bIns="47854">
            <a:spAutoFit/>
          </a:bodyPr>
          <a:lstStyle>
            <a:lvl1pPr defTabSz="6842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55625" indent="-214313" defTabSz="6842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855663" indent="-171450" defTabSz="6842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196975" indent="-171450" defTabSz="6842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539875" indent="-171450" defTabSz="6842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997075" indent="-17145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454275" indent="-17145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911475" indent="-17145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368675" indent="-17145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15169217-EF97-42F4-8BC6-EE84A880146B}" type="slidenum">
              <a:rPr lang="ru-RU" sz="1300" smtClean="0">
                <a:solidFill>
                  <a:srgbClr val="FFFFFF"/>
                </a:solidFill>
                <a:latin typeface="Arial Narrow" pitchFamily="34" charset="0"/>
              </a:rPr>
              <a:pPr eaLnBrk="1" hangingPunct="1">
                <a:defRPr/>
              </a:pPr>
              <a:t>‹#›</a:t>
            </a:fld>
            <a:endParaRPr lang="ru-RU" sz="1300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3" name="TextBox 16"/>
          <p:cNvSpPr txBox="1">
            <a:spLocks noChangeArrowheads="1"/>
          </p:cNvSpPr>
          <p:nvPr userDrawn="1"/>
        </p:nvSpPr>
        <p:spPr bwMode="auto">
          <a:xfrm>
            <a:off x="1936750" y="6638989"/>
            <a:ext cx="6646863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341" tIns="0" rIns="91341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4213">
              <a:defRPr/>
            </a:pPr>
            <a:r>
              <a:rPr lang="ru-RU" sz="14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Повышение надежности ГРС в ООО «Газпром трансгаз Москва»</a:t>
            </a:r>
            <a:endParaRPr lang="ru-RU" sz="14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948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684213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+mj-lt"/>
          <a:ea typeface="+mj-ea"/>
          <a:cs typeface="+mj-cs"/>
        </a:defRPr>
      </a:lvl1pPr>
      <a:lvl2pPr algn="l" defTabSz="684213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2pPr>
      <a:lvl3pPr algn="l" defTabSz="684213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3pPr>
      <a:lvl4pPr algn="l" defTabSz="684213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4pPr>
      <a:lvl5pPr algn="l" defTabSz="684213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5pPr>
      <a:lvl6pPr marL="639541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Narrow" pitchFamily="34" charset="0"/>
        </a:defRPr>
      </a:lvl6pPr>
      <a:lvl7pPr marL="1279082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Narrow" pitchFamily="34" charset="0"/>
        </a:defRPr>
      </a:lvl7pPr>
      <a:lvl8pPr marL="1918624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Narrow" pitchFamily="34" charset="0"/>
        </a:defRPr>
      </a:lvl8pPr>
      <a:lvl9pPr marL="2558165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Narrow" pitchFamily="34" charset="0"/>
        </a:defRPr>
      </a:lvl9pPr>
    </p:titleStyle>
    <p:bodyStyle>
      <a:lvl1pPr marL="358775" indent="-358775" algn="l" defTabSz="684213" rtl="0" eaLnBrk="0" fontAlgn="base" hangingPunct="0">
        <a:spcBef>
          <a:spcPct val="20000"/>
        </a:spcBef>
        <a:spcAft>
          <a:spcPct val="0"/>
        </a:spcAft>
        <a:buChar char="•"/>
        <a:defRPr sz="2700" b="1">
          <a:solidFill>
            <a:srgbClr val="003366"/>
          </a:solidFill>
          <a:latin typeface="+mn-lt"/>
          <a:ea typeface="+mn-ea"/>
          <a:cs typeface="+mn-cs"/>
        </a:defRPr>
      </a:lvl1pPr>
      <a:lvl2pPr marL="776288" indent="-296863" algn="l" defTabSz="684213" rtl="0" eaLnBrk="0" fontAlgn="base" hangingPunct="0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Arial" charset="0"/>
        </a:defRPr>
      </a:lvl2pPr>
      <a:lvl3pPr marL="1195388" indent="-238125" algn="l" defTabSz="684213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Arial" charset="0"/>
        </a:defRPr>
      </a:lvl3pPr>
      <a:lvl4pPr marL="1674813" indent="-238125" algn="l" defTabSz="684213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Arial" charset="0"/>
        </a:defRPr>
      </a:lvl4pPr>
      <a:lvl5pPr marL="2152650" indent="-239713" algn="l" defTabSz="684213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</a:defRPr>
      </a:lvl5pPr>
      <a:lvl6pPr marL="3517483" indent="-319771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Arial" charset="0"/>
        </a:defRPr>
      </a:lvl6pPr>
      <a:lvl7pPr marL="4157024" indent="-319771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Arial" charset="0"/>
        </a:defRPr>
      </a:lvl7pPr>
      <a:lvl8pPr marL="4796569" indent="-319771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Arial" charset="0"/>
        </a:defRPr>
      </a:lvl8pPr>
      <a:lvl9pPr marL="5436113" indent="-319771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12790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9541" algn="l" defTabSz="12790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9082" algn="l" defTabSz="12790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18624" algn="l" defTabSz="12790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58165" algn="l" defTabSz="12790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97711" algn="l" defTabSz="12790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37256" algn="l" defTabSz="12790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76797" algn="l" defTabSz="12790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16341" algn="l" defTabSz="12790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4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2058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defTabSz="684213"/>
              <a:endParaRPr lang="ru-RU">
                <a:solidFill>
                  <a:srgbClr val="FFFFFF"/>
                </a:solidFill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2059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defTabSz="684213"/>
              <a:endParaRPr lang="ru-RU">
                <a:solidFill>
                  <a:srgbClr val="FFFFFF"/>
                </a:solidFill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2060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 sz="130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2051" name="Rectangle 8"/>
          <p:cNvSpPr>
            <a:spLocks noChangeArrowheads="1"/>
          </p:cNvSpPr>
          <p:nvPr userDrawn="1"/>
        </p:nvSpPr>
        <p:spPr bwMode="auto">
          <a:xfrm>
            <a:off x="3" y="0"/>
            <a:ext cx="1937238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defTabSz="684213"/>
            <a:endParaRPr lang="ru-RU">
              <a:solidFill>
                <a:srgbClr val="FFFFFF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2052" name="Rectangle 9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defTabSz="684213"/>
            <a:endParaRPr lang="ru-RU">
              <a:solidFill>
                <a:srgbClr val="FFFFFF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2053" name="Line 10"/>
          <p:cNvSpPr>
            <a:spLocks noChangeShapeType="1"/>
          </p:cNvSpPr>
          <p:nvPr userDrawn="1"/>
        </p:nvSpPr>
        <p:spPr bwMode="auto">
          <a:xfrm>
            <a:off x="1937238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sz="13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54" name="Rectangle 14"/>
          <p:cNvSpPr>
            <a:spLocks noChangeArrowheads="1"/>
          </p:cNvSpPr>
          <p:nvPr userDrawn="1"/>
        </p:nvSpPr>
        <p:spPr bwMode="auto">
          <a:xfrm>
            <a:off x="754679" y="7605713"/>
            <a:ext cx="4104542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defTabSz="684213"/>
            <a:endParaRPr lang="ru-RU">
              <a:solidFill>
                <a:srgbClr val="FFFFFF"/>
              </a:solidFill>
              <a:latin typeface="Arial Narrow" pitchFamily="34" charset="0"/>
              <a:cs typeface="Arial" charset="0"/>
            </a:endParaRPr>
          </a:p>
        </p:txBody>
      </p:sp>
      <p:pic>
        <p:nvPicPr>
          <p:cNvPr id="2055" name="Рисунок 15"/>
          <p:cNvPicPr>
            <a:picLocks noChangeAspect="1" noChangeArrowheads="1"/>
          </p:cNvPicPr>
          <p:nvPr userDrawn="1"/>
        </p:nvPicPr>
        <p:blipFill>
          <a:blip r:embed="rId6" cstate="print"/>
          <a:srcRect l="17638" t="28224" r="45898" b="43932"/>
          <a:stretch>
            <a:fillRect/>
          </a:stretch>
        </p:blipFill>
        <p:spPr bwMode="auto">
          <a:xfrm>
            <a:off x="19050" y="0"/>
            <a:ext cx="19050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"/>
          <p:cNvSpPr txBox="1">
            <a:spLocks noChangeArrowheads="1"/>
          </p:cNvSpPr>
          <p:nvPr userDrawn="1"/>
        </p:nvSpPr>
        <p:spPr bwMode="auto">
          <a:xfrm>
            <a:off x="108444" y="6443663"/>
            <a:ext cx="194310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01" tIns="47854" rIns="95701" bIns="47854">
            <a:spAutoFit/>
          </a:bodyPr>
          <a:lstStyle>
            <a:lvl1pPr defTabSz="6842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55625" indent="-214313" defTabSz="6842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855663" indent="-171450" defTabSz="6842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196975" indent="-171450" defTabSz="6842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539875" indent="-171450" defTabSz="6842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997075" indent="-17145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454275" indent="-17145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911475" indent="-17145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368675" indent="-17145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15169217-EF97-42F4-8BC6-EE84A880146B}" type="slidenum">
              <a:rPr lang="ru-RU" sz="1300" smtClean="0">
                <a:solidFill>
                  <a:srgbClr val="FFFFFF"/>
                </a:solidFill>
                <a:latin typeface="Arial Narrow" pitchFamily="34" charset="0"/>
              </a:rPr>
              <a:pPr eaLnBrk="1" hangingPunct="1">
                <a:defRPr/>
              </a:pPr>
              <a:t>‹#›</a:t>
            </a:fld>
            <a:endParaRPr lang="ru-RU" sz="1300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3" name="TextBox 16"/>
          <p:cNvSpPr txBox="1">
            <a:spLocks noChangeArrowheads="1"/>
          </p:cNvSpPr>
          <p:nvPr userDrawn="1"/>
        </p:nvSpPr>
        <p:spPr bwMode="auto">
          <a:xfrm>
            <a:off x="1936750" y="6638989"/>
            <a:ext cx="6646863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341" tIns="0" rIns="91341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4213">
              <a:defRPr/>
            </a:pPr>
            <a:r>
              <a:rPr lang="ru-RU" sz="14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Повышение надежности ГРС в ООО «Газпром трансгаз Москва»</a:t>
            </a:r>
            <a:endParaRPr lang="ru-RU" sz="14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8236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684213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+mj-lt"/>
          <a:ea typeface="+mj-ea"/>
          <a:cs typeface="+mj-cs"/>
        </a:defRPr>
      </a:lvl1pPr>
      <a:lvl2pPr algn="l" defTabSz="684213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2pPr>
      <a:lvl3pPr algn="l" defTabSz="684213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3pPr>
      <a:lvl4pPr algn="l" defTabSz="684213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4pPr>
      <a:lvl5pPr algn="l" defTabSz="684213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5pPr>
      <a:lvl6pPr marL="639541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Narrow" pitchFamily="34" charset="0"/>
        </a:defRPr>
      </a:lvl6pPr>
      <a:lvl7pPr marL="1279082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Narrow" pitchFamily="34" charset="0"/>
        </a:defRPr>
      </a:lvl7pPr>
      <a:lvl8pPr marL="1918624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Narrow" pitchFamily="34" charset="0"/>
        </a:defRPr>
      </a:lvl8pPr>
      <a:lvl9pPr marL="2558165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Narrow" pitchFamily="34" charset="0"/>
        </a:defRPr>
      </a:lvl9pPr>
    </p:titleStyle>
    <p:bodyStyle>
      <a:lvl1pPr marL="358775" indent="-358775" algn="l" defTabSz="684213" rtl="0" eaLnBrk="0" fontAlgn="base" hangingPunct="0">
        <a:spcBef>
          <a:spcPct val="20000"/>
        </a:spcBef>
        <a:spcAft>
          <a:spcPct val="0"/>
        </a:spcAft>
        <a:buChar char="•"/>
        <a:defRPr sz="2700" b="1">
          <a:solidFill>
            <a:srgbClr val="003366"/>
          </a:solidFill>
          <a:latin typeface="+mn-lt"/>
          <a:ea typeface="+mn-ea"/>
          <a:cs typeface="+mn-cs"/>
        </a:defRPr>
      </a:lvl1pPr>
      <a:lvl2pPr marL="776288" indent="-296863" algn="l" defTabSz="684213" rtl="0" eaLnBrk="0" fontAlgn="base" hangingPunct="0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Arial" charset="0"/>
        </a:defRPr>
      </a:lvl2pPr>
      <a:lvl3pPr marL="1195388" indent="-238125" algn="l" defTabSz="684213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Arial" charset="0"/>
        </a:defRPr>
      </a:lvl3pPr>
      <a:lvl4pPr marL="1674813" indent="-238125" algn="l" defTabSz="684213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Arial" charset="0"/>
        </a:defRPr>
      </a:lvl4pPr>
      <a:lvl5pPr marL="2152650" indent="-239713" algn="l" defTabSz="684213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</a:defRPr>
      </a:lvl5pPr>
      <a:lvl6pPr marL="3517483" indent="-319771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Arial" charset="0"/>
        </a:defRPr>
      </a:lvl6pPr>
      <a:lvl7pPr marL="4157024" indent="-319771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Arial" charset="0"/>
        </a:defRPr>
      </a:lvl7pPr>
      <a:lvl8pPr marL="4796569" indent="-319771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Arial" charset="0"/>
        </a:defRPr>
      </a:lvl8pPr>
      <a:lvl9pPr marL="5436113" indent="-319771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12790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9541" algn="l" defTabSz="12790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9082" algn="l" defTabSz="12790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18624" algn="l" defTabSz="12790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58165" algn="l" defTabSz="12790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97711" algn="l" defTabSz="12790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37256" algn="l" defTabSz="12790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76797" algn="l" defTabSz="12790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16341" algn="l" defTabSz="12790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4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2058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defTabSz="684213"/>
              <a:endParaRPr lang="ru-RU">
                <a:solidFill>
                  <a:srgbClr val="FFFFFF"/>
                </a:solidFill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2059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defTabSz="684213"/>
              <a:endParaRPr lang="ru-RU">
                <a:solidFill>
                  <a:srgbClr val="FFFFFF"/>
                </a:solidFill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2060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 sz="130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2051" name="Rectangle 8"/>
          <p:cNvSpPr>
            <a:spLocks noChangeArrowheads="1"/>
          </p:cNvSpPr>
          <p:nvPr userDrawn="1"/>
        </p:nvSpPr>
        <p:spPr bwMode="auto">
          <a:xfrm>
            <a:off x="3" y="0"/>
            <a:ext cx="1937238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defTabSz="684213"/>
            <a:endParaRPr lang="ru-RU">
              <a:solidFill>
                <a:srgbClr val="FFFFFF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2052" name="Rectangle 9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defTabSz="684213"/>
            <a:endParaRPr lang="ru-RU">
              <a:solidFill>
                <a:srgbClr val="FFFFFF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2053" name="Line 10"/>
          <p:cNvSpPr>
            <a:spLocks noChangeShapeType="1"/>
          </p:cNvSpPr>
          <p:nvPr userDrawn="1"/>
        </p:nvSpPr>
        <p:spPr bwMode="auto">
          <a:xfrm>
            <a:off x="1937238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sz="13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54" name="Rectangle 14"/>
          <p:cNvSpPr>
            <a:spLocks noChangeArrowheads="1"/>
          </p:cNvSpPr>
          <p:nvPr userDrawn="1"/>
        </p:nvSpPr>
        <p:spPr bwMode="auto">
          <a:xfrm>
            <a:off x="754679" y="7605713"/>
            <a:ext cx="4104542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defTabSz="684213"/>
            <a:endParaRPr lang="ru-RU">
              <a:solidFill>
                <a:srgbClr val="FFFFFF"/>
              </a:solidFill>
              <a:latin typeface="Arial Narrow" pitchFamily="34" charset="0"/>
              <a:cs typeface="Arial" charset="0"/>
            </a:endParaRPr>
          </a:p>
        </p:txBody>
      </p:sp>
      <p:pic>
        <p:nvPicPr>
          <p:cNvPr id="2055" name="Рисунок 15"/>
          <p:cNvPicPr>
            <a:picLocks noChangeAspect="1" noChangeArrowheads="1"/>
          </p:cNvPicPr>
          <p:nvPr userDrawn="1"/>
        </p:nvPicPr>
        <p:blipFill>
          <a:blip r:embed="rId6" cstate="print"/>
          <a:srcRect l="17638" t="28224" r="45898" b="43932"/>
          <a:stretch>
            <a:fillRect/>
          </a:stretch>
        </p:blipFill>
        <p:spPr bwMode="auto">
          <a:xfrm>
            <a:off x="19050" y="0"/>
            <a:ext cx="19050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"/>
          <p:cNvSpPr txBox="1">
            <a:spLocks noChangeArrowheads="1"/>
          </p:cNvSpPr>
          <p:nvPr userDrawn="1"/>
        </p:nvSpPr>
        <p:spPr bwMode="auto">
          <a:xfrm>
            <a:off x="108444" y="6443663"/>
            <a:ext cx="194310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01" tIns="47854" rIns="95701" bIns="47854">
            <a:spAutoFit/>
          </a:bodyPr>
          <a:lstStyle>
            <a:lvl1pPr defTabSz="6842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55625" indent="-214313" defTabSz="6842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855663" indent="-171450" defTabSz="6842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196975" indent="-171450" defTabSz="6842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539875" indent="-171450" defTabSz="6842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997075" indent="-17145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454275" indent="-17145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911475" indent="-17145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368675" indent="-17145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15169217-EF97-42F4-8BC6-EE84A880146B}" type="slidenum">
              <a:rPr lang="ru-RU" sz="1300" smtClean="0">
                <a:solidFill>
                  <a:srgbClr val="FFFFFF"/>
                </a:solidFill>
                <a:latin typeface="Arial Narrow" pitchFamily="34" charset="0"/>
              </a:rPr>
              <a:pPr eaLnBrk="1" hangingPunct="1">
                <a:defRPr/>
              </a:pPr>
              <a:t>‹#›</a:t>
            </a:fld>
            <a:endParaRPr lang="ru-RU" sz="1300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3" name="TextBox 16"/>
          <p:cNvSpPr txBox="1">
            <a:spLocks noChangeArrowheads="1"/>
          </p:cNvSpPr>
          <p:nvPr userDrawn="1"/>
        </p:nvSpPr>
        <p:spPr bwMode="auto">
          <a:xfrm>
            <a:off x="1936750" y="6638989"/>
            <a:ext cx="6646863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341" tIns="0" rIns="91341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4213">
              <a:defRPr/>
            </a:pPr>
            <a:r>
              <a:rPr lang="ru-RU" sz="14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Повышение надежности ГРС в ООО «Газпром трансгаз Москва»</a:t>
            </a:r>
            <a:endParaRPr lang="ru-RU" sz="14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0410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684213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+mj-lt"/>
          <a:ea typeface="+mj-ea"/>
          <a:cs typeface="+mj-cs"/>
        </a:defRPr>
      </a:lvl1pPr>
      <a:lvl2pPr algn="l" defTabSz="684213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2pPr>
      <a:lvl3pPr algn="l" defTabSz="684213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3pPr>
      <a:lvl4pPr algn="l" defTabSz="684213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4pPr>
      <a:lvl5pPr algn="l" defTabSz="684213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5pPr>
      <a:lvl6pPr marL="639541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Narrow" pitchFamily="34" charset="0"/>
        </a:defRPr>
      </a:lvl6pPr>
      <a:lvl7pPr marL="1279082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Narrow" pitchFamily="34" charset="0"/>
        </a:defRPr>
      </a:lvl7pPr>
      <a:lvl8pPr marL="1918624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Narrow" pitchFamily="34" charset="0"/>
        </a:defRPr>
      </a:lvl8pPr>
      <a:lvl9pPr marL="2558165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Narrow" pitchFamily="34" charset="0"/>
        </a:defRPr>
      </a:lvl9pPr>
    </p:titleStyle>
    <p:bodyStyle>
      <a:lvl1pPr marL="358775" indent="-358775" algn="l" defTabSz="684213" rtl="0" eaLnBrk="0" fontAlgn="base" hangingPunct="0">
        <a:spcBef>
          <a:spcPct val="20000"/>
        </a:spcBef>
        <a:spcAft>
          <a:spcPct val="0"/>
        </a:spcAft>
        <a:buChar char="•"/>
        <a:defRPr sz="2700" b="1">
          <a:solidFill>
            <a:srgbClr val="003366"/>
          </a:solidFill>
          <a:latin typeface="+mn-lt"/>
          <a:ea typeface="+mn-ea"/>
          <a:cs typeface="+mn-cs"/>
        </a:defRPr>
      </a:lvl1pPr>
      <a:lvl2pPr marL="776288" indent="-296863" algn="l" defTabSz="684213" rtl="0" eaLnBrk="0" fontAlgn="base" hangingPunct="0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Arial" charset="0"/>
        </a:defRPr>
      </a:lvl2pPr>
      <a:lvl3pPr marL="1195388" indent="-238125" algn="l" defTabSz="684213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Arial" charset="0"/>
        </a:defRPr>
      </a:lvl3pPr>
      <a:lvl4pPr marL="1674813" indent="-238125" algn="l" defTabSz="684213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Arial" charset="0"/>
        </a:defRPr>
      </a:lvl4pPr>
      <a:lvl5pPr marL="2152650" indent="-239713" algn="l" defTabSz="684213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</a:defRPr>
      </a:lvl5pPr>
      <a:lvl6pPr marL="3517483" indent="-319771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Arial" charset="0"/>
        </a:defRPr>
      </a:lvl6pPr>
      <a:lvl7pPr marL="4157024" indent="-319771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Arial" charset="0"/>
        </a:defRPr>
      </a:lvl7pPr>
      <a:lvl8pPr marL="4796569" indent="-319771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Arial" charset="0"/>
        </a:defRPr>
      </a:lvl8pPr>
      <a:lvl9pPr marL="5436113" indent="-319771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12790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9541" algn="l" defTabSz="12790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9082" algn="l" defTabSz="12790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18624" algn="l" defTabSz="12790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58165" algn="l" defTabSz="12790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97711" algn="l" defTabSz="12790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37256" algn="l" defTabSz="12790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76797" algn="l" defTabSz="12790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16341" algn="l" defTabSz="12790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4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2058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defTabSz="684213"/>
              <a:endParaRPr lang="ru-RU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2059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defTabSz="684213"/>
              <a:endParaRPr lang="ru-RU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2060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2051" name="Rectangle 8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defTabSz="684213"/>
            <a:endParaRPr lang="ru-RU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2052" name="Rectangle 9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defTabSz="684213"/>
            <a:endParaRPr lang="ru-RU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2053" name="Line 10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054" name="Rectangle 14"/>
          <p:cNvSpPr>
            <a:spLocks noChangeArrowheads="1"/>
          </p:cNvSpPr>
          <p:nvPr/>
        </p:nvSpPr>
        <p:spPr bwMode="auto">
          <a:xfrm>
            <a:off x="754066" y="7605713"/>
            <a:ext cx="4105275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defTabSz="684213"/>
            <a:endParaRPr lang="ru-RU">
              <a:solidFill>
                <a:srgbClr val="FFFFFF"/>
              </a:solidFill>
              <a:latin typeface="Arial Narrow" pitchFamily="34" charset="0"/>
            </a:endParaRPr>
          </a:p>
        </p:txBody>
      </p:sp>
      <p:pic>
        <p:nvPicPr>
          <p:cNvPr id="2055" name="Рисунок 15"/>
          <p:cNvPicPr>
            <a:picLocks noChangeAspect="1" noChangeArrowheads="1"/>
          </p:cNvPicPr>
          <p:nvPr/>
        </p:nvPicPr>
        <p:blipFill>
          <a:blip r:embed="rId7" cstate="print"/>
          <a:srcRect l="17638" t="28224" r="45898" b="43932"/>
          <a:stretch>
            <a:fillRect/>
          </a:stretch>
        </p:blipFill>
        <p:spPr bwMode="auto">
          <a:xfrm>
            <a:off x="19050" y="0"/>
            <a:ext cx="19050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107952" y="6443663"/>
            <a:ext cx="1943100" cy="37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01" tIns="47854" rIns="95701" bIns="47854">
            <a:spAutoFit/>
          </a:bodyPr>
          <a:lstStyle>
            <a:lvl1pPr defTabSz="6842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55625" indent="-214313" defTabSz="6842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855663" indent="-171450" defTabSz="6842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196975" indent="-171450" defTabSz="6842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539875" indent="-171450" defTabSz="6842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997075" indent="-17145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454275" indent="-17145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911475" indent="-17145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368675" indent="-17145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037EF536-E0B6-4A0F-BD34-9F4C709BC4DA}" type="slidenum">
              <a:rPr lang="ru-RU" smtClean="0">
                <a:solidFill>
                  <a:prstClr val="white"/>
                </a:solidFill>
                <a:latin typeface="Arial Narrow" pitchFamily="34" charset="0"/>
              </a:rPr>
              <a:pPr eaLnBrk="1" hangingPunct="1">
                <a:defRPr/>
              </a:pPr>
              <a:t>‹#›</a:t>
            </a:fld>
            <a:endParaRPr lang="ru-RU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3" name="TextBox 16"/>
          <p:cNvSpPr txBox="1">
            <a:spLocks noChangeArrowheads="1"/>
          </p:cNvSpPr>
          <p:nvPr userDrawn="1"/>
        </p:nvSpPr>
        <p:spPr bwMode="auto">
          <a:xfrm>
            <a:off x="1936750" y="6638989"/>
            <a:ext cx="6646863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341" tIns="0" rIns="91341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4213">
              <a:defRPr/>
            </a:pPr>
            <a:r>
              <a:rPr lang="ru-RU" sz="14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Повышение надежности  ГРС  ООО «Газпром трансгаз Москва»</a:t>
            </a:r>
            <a:endParaRPr lang="ru-RU" sz="14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3557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4213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+mj-lt"/>
          <a:ea typeface="+mj-ea"/>
          <a:cs typeface="+mj-cs"/>
        </a:defRPr>
      </a:lvl1pPr>
      <a:lvl2pPr algn="l" defTabSz="684213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2pPr>
      <a:lvl3pPr algn="l" defTabSz="684213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3pPr>
      <a:lvl4pPr algn="l" defTabSz="684213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4pPr>
      <a:lvl5pPr algn="l" defTabSz="684213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5pPr>
      <a:lvl6pPr marL="639541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Narrow" pitchFamily="34" charset="0"/>
        </a:defRPr>
      </a:lvl6pPr>
      <a:lvl7pPr marL="1279082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Narrow" pitchFamily="34" charset="0"/>
        </a:defRPr>
      </a:lvl7pPr>
      <a:lvl8pPr marL="1918624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Narrow" pitchFamily="34" charset="0"/>
        </a:defRPr>
      </a:lvl8pPr>
      <a:lvl9pPr marL="2558165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Narrow" pitchFamily="34" charset="0"/>
        </a:defRPr>
      </a:lvl9pPr>
    </p:titleStyle>
    <p:bodyStyle>
      <a:lvl1pPr marL="358775" indent="-358775" algn="l" defTabSz="684213" rtl="0" eaLnBrk="0" fontAlgn="base" hangingPunct="0">
        <a:spcBef>
          <a:spcPct val="20000"/>
        </a:spcBef>
        <a:spcAft>
          <a:spcPct val="0"/>
        </a:spcAft>
        <a:buChar char="•"/>
        <a:defRPr sz="2700" b="1">
          <a:solidFill>
            <a:srgbClr val="003366"/>
          </a:solidFill>
          <a:latin typeface="+mn-lt"/>
          <a:ea typeface="+mn-ea"/>
          <a:cs typeface="+mn-cs"/>
        </a:defRPr>
      </a:lvl1pPr>
      <a:lvl2pPr marL="776288" indent="-296863" algn="l" defTabSz="684213" rtl="0" eaLnBrk="0" fontAlgn="base" hangingPunct="0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Arial" charset="0"/>
        </a:defRPr>
      </a:lvl2pPr>
      <a:lvl3pPr marL="1195388" indent="-238125" algn="l" defTabSz="684213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Arial" charset="0"/>
        </a:defRPr>
      </a:lvl3pPr>
      <a:lvl4pPr marL="1674813" indent="-238125" algn="l" defTabSz="684213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Arial" charset="0"/>
        </a:defRPr>
      </a:lvl4pPr>
      <a:lvl5pPr marL="2152650" indent="-239713" algn="l" defTabSz="684213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</a:defRPr>
      </a:lvl5pPr>
      <a:lvl6pPr marL="3517483" indent="-319771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Arial" charset="0"/>
        </a:defRPr>
      </a:lvl6pPr>
      <a:lvl7pPr marL="4157024" indent="-319771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Arial" charset="0"/>
        </a:defRPr>
      </a:lvl7pPr>
      <a:lvl8pPr marL="4796569" indent="-319771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Arial" charset="0"/>
        </a:defRPr>
      </a:lvl8pPr>
      <a:lvl9pPr marL="5436113" indent="-319771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12790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9541" algn="l" defTabSz="12790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9082" algn="l" defTabSz="12790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18624" algn="l" defTabSz="12790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58165" algn="l" defTabSz="12790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97711" algn="l" defTabSz="12790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37256" algn="l" defTabSz="12790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76797" algn="l" defTabSz="12790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16341" algn="l" defTabSz="12790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4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2058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defTabSz="684213"/>
              <a:endParaRPr lang="ru-RU">
                <a:solidFill>
                  <a:srgbClr val="FFFFFF"/>
                </a:solidFill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2059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defTabSz="684213"/>
              <a:endParaRPr lang="ru-RU">
                <a:solidFill>
                  <a:srgbClr val="FFFFFF"/>
                </a:solidFill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2060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 sz="130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2051" name="Rectangle 8"/>
          <p:cNvSpPr>
            <a:spLocks noChangeArrowheads="1"/>
          </p:cNvSpPr>
          <p:nvPr userDrawn="1"/>
        </p:nvSpPr>
        <p:spPr bwMode="auto">
          <a:xfrm>
            <a:off x="1" y="0"/>
            <a:ext cx="1937238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defTabSz="684213"/>
            <a:endParaRPr lang="ru-RU">
              <a:solidFill>
                <a:srgbClr val="FFFFFF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2052" name="Rectangle 9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defTabSz="684213"/>
            <a:endParaRPr lang="ru-RU">
              <a:solidFill>
                <a:srgbClr val="FFFFFF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2053" name="Line 10"/>
          <p:cNvSpPr>
            <a:spLocks noChangeShapeType="1"/>
          </p:cNvSpPr>
          <p:nvPr userDrawn="1"/>
        </p:nvSpPr>
        <p:spPr bwMode="auto">
          <a:xfrm>
            <a:off x="1937238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sz="13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54" name="Rectangle 14"/>
          <p:cNvSpPr>
            <a:spLocks noChangeArrowheads="1"/>
          </p:cNvSpPr>
          <p:nvPr userDrawn="1"/>
        </p:nvSpPr>
        <p:spPr bwMode="auto">
          <a:xfrm>
            <a:off x="754674" y="7605713"/>
            <a:ext cx="4104542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defTabSz="684213"/>
            <a:endParaRPr lang="ru-RU">
              <a:solidFill>
                <a:srgbClr val="FFFFFF"/>
              </a:solidFill>
              <a:latin typeface="Arial Narrow" pitchFamily="34" charset="0"/>
              <a:cs typeface="Arial" charset="0"/>
            </a:endParaRPr>
          </a:p>
        </p:txBody>
      </p:sp>
      <p:pic>
        <p:nvPicPr>
          <p:cNvPr id="2055" name="Рисунок 15"/>
          <p:cNvPicPr>
            <a:picLocks noChangeAspect="1" noChangeArrowheads="1"/>
          </p:cNvPicPr>
          <p:nvPr userDrawn="1"/>
        </p:nvPicPr>
        <p:blipFill>
          <a:blip r:embed="rId6" cstate="print"/>
          <a:srcRect l="17638" t="28224" r="45898" b="43932"/>
          <a:stretch>
            <a:fillRect/>
          </a:stretch>
        </p:blipFill>
        <p:spPr bwMode="auto">
          <a:xfrm>
            <a:off x="19050" y="0"/>
            <a:ext cx="19050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"/>
          <p:cNvSpPr txBox="1">
            <a:spLocks noChangeArrowheads="1"/>
          </p:cNvSpPr>
          <p:nvPr userDrawn="1"/>
        </p:nvSpPr>
        <p:spPr bwMode="auto">
          <a:xfrm>
            <a:off x="108439" y="6443663"/>
            <a:ext cx="194310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01" tIns="47854" rIns="95701" bIns="47854">
            <a:spAutoFit/>
          </a:bodyPr>
          <a:lstStyle>
            <a:lvl1pPr defTabSz="6842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55625" indent="-214313" defTabSz="6842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855663" indent="-171450" defTabSz="6842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196975" indent="-171450" defTabSz="6842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539875" indent="-171450" defTabSz="6842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997075" indent="-17145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454275" indent="-17145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911475" indent="-17145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368675" indent="-17145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15169217-EF97-42F4-8BC6-EE84A880146B}" type="slidenum">
              <a:rPr lang="ru-RU" sz="1300" smtClean="0">
                <a:solidFill>
                  <a:srgbClr val="FFFFFF"/>
                </a:solidFill>
                <a:latin typeface="Arial Narrow" pitchFamily="34" charset="0"/>
              </a:rPr>
              <a:pPr eaLnBrk="1" hangingPunct="1">
                <a:defRPr/>
              </a:pPr>
              <a:t>‹#›</a:t>
            </a:fld>
            <a:endParaRPr lang="ru-RU" sz="1300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3" name="TextBox 16"/>
          <p:cNvSpPr txBox="1">
            <a:spLocks noChangeArrowheads="1"/>
          </p:cNvSpPr>
          <p:nvPr userDrawn="1"/>
        </p:nvSpPr>
        <p:spPr bwMode="auto">
          <a:xfrm>
            <a:off x="1936750" y="6638989"/>
            <a:ext cx="6646863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341" tIns="0" rIns="91341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4213">
              <a:defRPr/>
            </a:pPr>
            <a:r>
              <a:rPr lang="ru-RU" sz="14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Повышение надежности ГРС в ООО «Газпром трансгаз Москва»</a:t>
            </a:r>
            <a:endParaRPr lang="ru-RU" sz="14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8764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684213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+mj-lt"/>
          <a:ea typeface="+mj-ea"/>
          <a:cs typeface="+mj-cs"/>
        </a:defRPr>
      </a:lvl1pPr>
      <a:lvl2pPr algn="l" defTabSz="684213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2pPr>
      <a:lvl3pPr algn="l" defTabSz="684213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3pPr>
      <a:lvl4pPr algn="l" defTabSz="684213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4pPr>
      <a:lvl5pPr algn="l" defTabSz="684213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5pPr>
      <a:lvl6pPr marL="639541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Narrow" pitchFamily="34" charset="0"/>
        </a:defRPr>
      </a:lvl6pPr>
      <a:lvl7pPr marL="1279082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Narrow" pitchFamily="34" charset="0"/>
        </a:defRPr>
      </a:lvl7pPr>
      <a:lvl8pPr marL="1918624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Narrow" pitchFamily="34" charset="0"/>
        </a:defRPr>
      </a:lvl8pPr>
      <a:lvl9pPr marL="2558165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Narrow" pitchFamily="34" charset="0"/>
        </a:defRPr>
      </a:lvl9pPr>
    </p:titleStyle>
    <p:bodyStyle>
      <a:lvl1pPr marL="358775" indent="-358775" algn="l" defTabSz="684213" rtl="0" eaLnBrk="0" fontAlgn="base" hangingPunct="0">
        <a:spcBef>
          <a:spcPct val="20000"/>
        </a:spcBef>
        <a:spcAft>
          <a:spcPct val="0"/>
        </a:spcAft>
        <a:buChar char="•"/>
        <a:defRPr sz="2700" b="1">
          <a:solidFill>
            <a:srgbClr val="003366"/>
          </a:solidFill>
          <a:latin typeface="+mn-lt"/>
          <a:ea typeface="+mn-ea"/>
          <a:cs typeface="+mn-cs"/>
        </a:defRPr>
      </a:lvl1pPr>
      <a:lvl2pPr marL="776288" indent="-296863" algn="l" defTabSz="684213" rtl="0" eaLnBrk="0" fontAlgn="base" hangingPunct="0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Arial" charset="0"/>
        </a:defRPr>
      </a:lvl2pPr>
      <a:lvl3pPr marL="1195388" indent="-238125" algn="l" defTabSz="684213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Arial" charset="0"/>
        </a:defRPr>
      </a:lvl3pPr>
      <a:lvl4pPr marL="1674813" indent="-238125" algn="l" defTabSz="684213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Arial" charset="0"/>
        </a:defRPr>
      </a:lvl4pPr>
      <a:lvl5pPr marL="2152650" indent="-239713" algn="l" defTabSz="684213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</a:defRPr>
      </a:lvl5pPr>
      <a:lvl6pPr marL="3517483" indent="-319771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Arial" charset="0"/>
        </a:defRPr>
      </a:lvl6pPr>
      <a:lvl7pPr marL="4157024" indent="-319771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Arial" charset="0"/>
        </a:defRPr>
      </a:lvl7pPr>
      <a:lvl8pPr marL="4796569" indent="-319771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Arial" charset="0"/>
        </a:defRPr>
      </a:lvl8pPr>
      <a:lvl9pPr marL="5436113" indent="-319771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12790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9541" algn="l" defTabSz="12790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9082" algn="l" defTabSz="12790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18624" algn="l" defTabSz="12790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58165" algn="l" defTabSz="12790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97711" algn="l" defTabSz="12790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37256" algn="l" defTabSz="12790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76797" algn="l" defTabSz="12790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16341" algn="l" defTabSz="12790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4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2058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defTabSz="684213"/>
              <a:endParaRPr lang="ru-RU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2059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defTabSz="684213"/>
              <a:endParaRPr lang="ru-RU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2060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2051" name="Rectangle 8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defTabSz="684213"/>
            <a:endParaRPr lang="ru-RU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2052" name="Rectangle 9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defTabSz="684213"/>
            <a:endParaRPr lang="ru-RU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2053" name="Line 10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054" name="Rectangle 14"/>
          <p:cNvSpPr>
            <a:spLocks noChangeArrowheads="1"/>
          </p:cNvSpPr>
          <p:nvPr/>
        </p:nvSpPr>
        <p:spPr bwMode="auto">
          <a:xfrm>
            <a:off x="754063" y="7605713"/>
            <a:ext cx="4105275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defTabSz="684213"/>
            <a:endParaRPr lang="ru-RU">
              <a:solidFill>
                <a:srgbClr val="FFFFFF"/>
              </a:solidFill>
              <a:latin typeface="Arial Narrow" pitchFamily="34" charset="0"/>
            </a:endParaRPr>
          </a:p>
        </p:txBody>
      </p:sp>
      <p:pic>
        <p:nvPicPr>
          <p:cNvPr id="2055" name="Рисунок 15"/>
          <p:cNvPicPr>
            <a:picLocks noChangeAspect="1" noChangeArrowheads="1"/>
          </p:cNvPicPr>
          <p:nvPr/>
        </p:nvPicPr>
        <p:blipFill>
          <a:blip r:embed="rId7" cstate="print"/>
          <a:srcRect l="17638" t="28224" r="45898" b="43932"/>
          <a:stretch>
            <a:fillRect/>
          </a:stretch>
        </p:blipFill>
        <p:spPr bwMode="auto">
          <a:xfrm>
            <a:off x="19050" y="0"/>
            <a:ext cx="19050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107950" y="6443663"/>
            <a:ext cx="194310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01" tIns="47854" rIns="95701" bIns="47854">
            <a:spAutoFit/>
          </a:bodyPr>
          <a:lstStyle>
            <a:lvl1pPr defTabSz="6842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55625" indent="-214313" defTabSz="6842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855663" indent="-171450" defTabSz="6842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196975" indent="-171450" defTabSz="6842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539875" indent="-171450" defTabSz="6842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997075" indent="-17145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454275" indent="-17145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911475" indent="-17145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368675" indent="-17145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037EF536-E0B6-4A0F-BD34-9F4C709BC4DA}" type="slidenum">
              <a:rPr lang="ru-RU" smtClean="0">
                <a:solidFill>
                  <a:prstClr val="white"/>
                </a:solidFill>
                <a:latin typeface="Arial Narrow" pitchFamily="34" charset="0"/>
              </a:rPr>
              <a:pPr eaLnBrk="1" hangingPunct="1">
                <a:defRPr/>
              </a:pPr>
              <a:t>‹#›</a:t>
            </a:fld>
            <a:endParaRPr lang="ru-RU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3" name="TextBox 16"/>
          <p:cNvSpPr txBox="1">
            <a:spLocks noChangeArrowheads="1"/>
          </p:cNvSpPr>
          <p:nvPr userDrawn="1"/>
        </p:nvSpPr>
        <p:spPr bwMode="auto">
          <a:xfrm>
            <a:off x="1936750" y="6638989"/>
            <a:ext cx="6646863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341" tIns="0" rIns="91341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4213">
              <a:defRPr/>
            </a:pPr>
            <a:r>
              <a:rPr lang="ru-RU" sz="14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Повышение надежности ГРС в ООО «Газпром трансгаз Москва»</a:t>
            </a:r>
            <a:endParaRPr lang="ru-RU" sz="14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300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4213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+mj-lt"/>
          <a:ea typeface="+mj-ea"/>
          <a:cs typeface="+mj-cs"/>
        </a:defRPr>
      </a:lvl1pPr>
      <a:lvl2pPr algn="l" defTabSz="684213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2pPr>
      <a:lvl3pPr algn="l" defTabSz="684213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3pPr>
      <a:lvl4pPr algn="l" defTabSz="684213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4pPr>
      <a:lvl5pPr algn="l" defTabSz="684213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5pPr>
      <a:lvl6pPr marL="639541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Narrow" pitchFamily="34" charset="0"/>
        </a:defRPr>
      </a:lvl6pPr>
      <a:lvl7pPr marL="1279082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Narrow" pitchFamily="34" charset="0"/>
        </a:defRPr>
      </a:lvl7pPr>
      <a:lvl8pPr marL="1918624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Narrow" pitchFamily="34" charset="0"/>
        </a:defRPr>
      </a:lvl8pPr>
      <a:lvl9pPr marL="2558165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Narrow" pitchFamily="34" charset="0"/>
        </a:defRPr>
      </a:lvl9pPr>
    </p:titleStyle>
    <p:bodyStyle>
      <a:lvl1pPr marL="358775" indent="-358775" algn="l" defTabSz="684213" rtl="0" eaLnBrk="0" fontAlgn="base" hangingPunct="0">
        <a:spcBef>
          <a:spcPct val="20000"/>
        </a:spcBef>
        <a:spcAft>
          <a:spcPct val="0"/>
        </a:spcAft>
        <a:buChar char="•"/>
        <a:defRPr sz="2700" b="1">
          <a:solidFill>
            <a:srgbClr val="003366"/>
          </a:solidFill>
          <a:latin typeface="+mn-lt"/>
          <a:ea typeface="+mn-ea"/>
          <a:cs typeface="+mn-cs"/>
        </a:defRPr>
      </a:lvl1pPr>
      <a:lvl2pPr marL="776288" indent="-296863" algn="l" defTabSz="684213" rtl="0" eaLnBrk="0" fontAlgn="base" hangingPunct="0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Arial" charset="0"/>
        </a:defRPr>
      </a:lvl2pPr>
      <a:lvl3pPr marL="1195388" indent="-238125" algn="l" defTabSz="684213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Arial" charset="0"/>
        </a:defRPr>
      </a:lvl3pPr>
      <a:lvl4pPr marL="1674813" indent="-238125" algn="l" defTabSz="684213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Arial" charset="0"/>
        </a:defRPr>
      </a:lvl4pPr>
      <a:lvl5pPr marL="2152650" indent="-239713" algn="l" defTabSz="684213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</a:defRPr>
      </a:lvl5pPr>
      <a:lvl6pPr marL="3517483" indent="-319771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Arial" charset="0"/>
        </a:defRPr>
      </a:lvl6pPr>
      <a:lvl7pPr marL="4157024" indent="-319771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Arial" charset="0"/>
        </a:defRPr>
      </a:lvl7pPr>
      <a:lvl8pPr marL="4796569" indent="-319771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Arial" charset="0"/>
        </a:defRPr>
      </a:lvl8pPr>
      <a:lvl9pPr marL="5436113" indent="-319771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12790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9541" algn="l" defTabSz="12790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9082" algn="l" defTabSz="12790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18624" algn="l" defTabSz="12790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58165" algn="l" defTabSz="12790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97711" algn="l" defTabSz="12790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37256" algn="l" defTabSz="12790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76797" algn="l" defTabSz="12790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16341" algn="l" defTabSz="12790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4.jpeg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5.jpe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Data" Target="../diagrams/data3.xml"/><Relationship Id="rId5" Type="http://schemas.openxmlformats.org/officeDocument/2006/relationships/image" Target="../media/image7.jpeg"/><Relationship Id="rId10" Type="http://schemas.microsoft.com/office/2007/relationships/diagramDrawing" Target="../diagrams/drawing3.xml"/><Relationship Id="rId4" Type="http://schemas.openxmlformats.org/officeDocument/2006/relationships/image" Target="../media/image6.jpeg"/><Relationship Id="rId9" Type="http://schemas.openxmlformats.org/officeDocument/2006/relationships/diagramColors" Target="../diagrams/colors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4.jpe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15.jpeg"/><Relationship Id="rId9" Type="http://schemas.microsoft.com/office/2007/relationships/diagramDrawing" Target="../diagrams/drawing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16.jpe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17.jpeg"/><Relationship Id="rId9" Type="http://schemas.microsoft.com/office/2007/relationships/diagramDrawing" Target="../diagrams/drawin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70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1258460" y="1880409"/>
            <a:ext cx="7485800" cy="243104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5701" tIns="47854" rIns="95701" bIns="47854" numCol="1" anchor="t" anchorCtr="0" compatLnSpc="1">
            <a:prstTxWarp prst="textNoShape">
              <a:avLst/>
            </a:prstTxWarp>
          </a:bodyPr>
          <a:lstStyle/>
          <a:p>
            <a:pPr defTabSz="684213">
              <a:defRPr/>
            </a:pPr>
            <a:endParaRPr lang="ru-RU" sz="2800" dirty="0" smtClean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 defTabSz="684213">
              <a:defRPr/>
            </a:pPr>
            <a:r>
              <a:rPr lang="ru-RU" sz="28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Организация работ по ремонту и диагностике на ГРС собственными силами филиалов </a:t>
            </a:r>
          </a:p>
          <a:p>
            <a:pPr defTabSz="684213">
              <a:defRPr/>
            </a:pPr>
            <a:r>
              <a:rPr lang="ru-RU" sz="28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ООО «Газпром трансгаз Москва»</a:t>
            </a:r>
            <a:endParaRPr lang="ru-RU" sz="2800" dirty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 defTabSz="684213">
              <a:defRPr/>
            </a:pPr>
            <a:r>
              <a:rPr lang="ru-RU" sz="28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 </a:t>
            </a:r>
            <a:r>
              <a:rPr lang="ru-RU" sz="2800" dirty="0" smtClean="0">
                <a:solidFill>
                  <a:prstClr val="white"/>
                </a:solidFill>
              </a:rPr>
              <a:t> 	</a:t>
            </a:r>
            <a:endParaRPr lang="ru-RU" sz="2800" kern="0" dirty="0" smtClean="0">
              <a:solidFill>
                <a:prstClr val="white"/>
              </a:solidFill>
              <a:latin typeface="Arial Narrow" pitchFamily="34" charset="0"/>
            </a:endParaRPr>
          </a:p>
          <a:p>
            <a:pPr defTabSz="684213">
              <a:defRPr/>
            </a:pPr>
            <a:endParaRPr lang="ru-RU" sz="2800" kern="0" dirty="0" smtClean="0">
              <a:solidFill>
                <a:prstClr val="white"/>
              </a:solidFill>
              <a:latin typeface="Arial Narrow" pitchFamily="34" charset="0"/>
            </a:endParaRPr>
          </a:p>
          <a:p>
            <a:pPr defTabSz="684213">
              <a:defRPr/>
            </a:pPr>
            <a:endParaRPr lang="ru-RU" sz="2000" kern="0" dirty="0" smtClean="0">
              <a:solidFill>
                <a:prstClr val="white"/>
              </a:solidFill>
              <a:latin typeface="Arial Narrow" pitchFamily="34" charset="0"/>
            </a:endParaRPr>
          </a:p>
          <a:p>
            <a:pPr defTabSz="684213">
              <a:defRPr/>
            </a:pPr>
            <a:r>
              <a:rPr lang="ru-RU" sz="2800" kern="0" dirty="0" smtClean="0">
                <a:solidFill>
                  <a:prstClr val="white"/>
                </a:solidFill>
                <a:latin typeface="Arial Narrow" pitchFamily="34" charset="0"/>
              </a:rPr>
              <a:t/>
            </a:r>
            <a:br>
              <a:rPr lang="ru-RU" sz="2800" kern="0" dirty="0" smtClean="0">
                <a:solidFill>
                  <a:prstClr val="white"/>
                </a:solidFill>
                <a:latin typeface="Arial Narrow" pitchFamily="34" charset="0"/>
              </a:rPr>
            </a:br>
            <a:endParaRPr lang="ru-RU" sz="2800" kern="0" dirty="0" smtClean="0">
              <a:solidFill>
                <a:prstClr val="white"/>
              </a:solidFill>
              <a:latin typeface="Arial Narrow" pitchFamily="34" charset="0"/>
            </a:endParaRPr>
          </a:p>
          <a:p>
            <a:pPr defTabSz="684213">
              <a:defRPr/>
            </a:pPr>
            <a:r>
              <a:rPr lang="ru-RU" sz="2800" kern="0" dirty="0" smtClean="0">
                <a:solidFill>
                  <a:prstClr val="white"/>
                </a:solidFill>
                <a:latin typeface="Arial Narrow" pitchFamily="34" charset="0"/>
              </a:rPr>
              <a:t/>
            </a:r>
            <a:br>
              <a:rPr lang="ru-RU" sz="2800" kern="0" dirty="0" smtClean="0">
                <a:solidFill>
                  <a:prstClr val="white"/>
                </a:solidFill>
                <a:latin typeface="Arial Narrow" pitchFamily="34" charset="0"/>
              </a:rPr>
            </a:br>
            <a:endParaRPr lang="ru-RU" sz="2800" kern="0" dirty="0" smtClean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338954" y="3958435"/>
            <a:ext cx="6983412" cy="129936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5701" tIns="47854" rIns="95701" bIns="47854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638175" indent="-180975" algn="l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277938" indent="-363538" algn="l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917700" indent="-546100" algn="l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557463" indent="-728663" algn="l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684213" eaLnBrk="0" hangingPunct="0">
              <a:defRPr/>
            </a:pPr>
            <a:r>
              <a:rPr lang="ru-RU" sz="2400" kern="0" dirty="0" smtClean="0">
                <a:solidFill>
                  <a:prstClr val="white"/>
                </a:solidFill>
                <a:latin typeface="Arial Narrow" pitchFamily="34" charset="0"/>
              </a:rPr>
              <a:t>А.Н. Денисов</a:t>
            </a:r>
            <a:endParaRPr lang="ru-RU" sz="2400" kern="0" dirty="0">
              <a:solidFill>
                <a:prstClr val="white"/>
              </a:solidFill>
              <a:latin typeface="Arial Narrow" pitchFamily="34" charset="0"/>
            </a:endParaRPr>
          </a:p>
          <a:p>
            <a:pPr defTabSz="684213" eaLnBrk="0" hangingPunct="0">
              <a:defRPr/>
            </a:pPr>
            <a:r>
              <a:rPr lang="ru-RU" sz="2400" kern="0" dirty="0" smtClean="0">
                <a:solidFill>
                  <a:prstClr val="white"/>
                </a:solidFill>
                <a:latin typeface="Arial Narrow" pitchFamily="34" charset="0"/>
              </a:rPr>
              <a:t>Начальник производственного отдела по эксплуатации ГРС ООО «Газпром трансгаз Москва»</a:t>
            </a:r>
            <a:endParaRPr lang="ru-RU" sz="2400" kern="0" dirty="0">
              <a:solidFill>
                <a:prstClr val="white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296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1928813" y="74613"/>
            <a:ext cx="7215187" cy="10810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r>
              <a:rPr lang="ru-RU" sz="2400" dirty="0" smtClean="0">
                <a:latin typeface="Arial Narrow" pitchFamily="34" charset="0"/>
              </a:rPr>
              <a:t>Режимная наладка подогревателей газа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1268" name="Прямоугольник 7"/>
          <p:cNvSpPr>
            <a:spLocks noChangeArrowheads="1"/>
          </p:cNvSpPr>
          <p:nvPr/>
        </p:nvSpPr>
        <p:spPr bwMode="auto">
          <a:xfrm>
            <a:off x="8677275" y="2962275"/>
            <a:ext cx="914400" cy="9144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sz="17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03960" y="1154375"/>
            <a:ext cx="6606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Результаты режимной наладки подогревателя газа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5942" y="1653470"/>
            <a:ext cx="3208337" cy="441211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8724" y="1653470"/>
            <a:ext cx="3119058" cy="441211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375418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1928813" y="74613"/>
            <a:ext cx="7215187" cy="10810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l"/>
            <a:r>
              <a:rPr lang="ru-RU" sz="2400" dirty="0" smtClean="0">
                <a:solidFill>
                  <a:schemeClr val="bg1"/>
                </a:solidFill>
                <a:latin typeface="Arial Narrow" pitchFamily="34" charset="0"/>
              </a:rPr>
              <a:t>Комплексное диагностическое обследование (КДО) ГРС.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" name="Подзаголовок 1"/>
          <p:cNvSpPr txBox="1">
            <a:spLocks/>
          </p:cNvSpPr>
          <p:nvPr/>
        </p:nvSpPr>
        <p:spPr>
          <a:xfrm>
            <a:off x="1353693" y="1931797"/>
            <a:ext cx="7635875" cy="3435350"/>
          </a:xfrm>
          <a:prstGeom prst="rect">
            <a:avLst/>
          </a:prstGeom>
        </p:spPr>
        <p:txBody>
          <a:bodyPr/>
          <a:lstStyle/>
          <a:p>
            <a:pPr marL="342572" indent="-342572" eaLnBrk="0" hangingPunct="0">
              <a:spcBef>
                <a:spcPct val="20000"/>
              </a:spcBef>
              <a:buFontTx/>
              <a:buChar char="•"/>
              <a:defRPr/>
            </a:pPr>
            <a:endParaRPr lang="ru-RU" sz="2600" b="1" kern="0" dirty="0">
              <a:solidFill>
                <a:srgbClr val="003366"/>
              </a:solidFill>
              <a:latin typeface="+mn-lt"/>
            </a:endParaRPr>
          </a:p>
        </p:txBody>
      </p:sp>
      <p:sp>
        <p:nvSpPr>
          <p:cNvPr id="11268" name="Прямоугольник 7"/>
          <p:cNvSpPr>
            <a:spLocks noChangeArrowheads="1"/>
          </p:cNvSpPr>
          <p:nvPr/>
        </p:nvSpPr>
        <p:spPr bwMode="auto">
          <a:xfrm>
            <a:off x="8677275" y="2962275"/>
            <a:ext cx="914400" cy="9144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sz="170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2993504672"/>
              </p:ext>
            </p:extLst>
          </p:nvPr>
        </p:nvGraphicFramePr>
        <p:xfrm>
          <a:off x="129032" y="1149531"/>
          <a:ext cx="8860536" cy="5577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87748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1928813" y="74613"/>
            <a:ext cx="7215187" cy="10810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r>
              <a:rPr lang="ru-RU" sz="2400" dirty="0">
                <a:latin typeface="Arial Narrow" pitchFamily="34" charset="0"/>
              </a:rPr>
              <a:t>Комплексное диагностическое обследование (КДО) ГРС.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" name="Подзаголовок 1"/>
          <p:cNvSpPr txBox="1">
            <a:spLocks/>
          </p:cNvSpPr>
          <p:nvPr/>
        </p:nvSpPr>
        <p:spPr>
          <a:xfrm>
            <a:off x="1353693" y="1931797"/>
            <a:ext cx="7635875" cy="3435350"/>
          </a:xfrm>
          <a:prstGeom prst="rect">
            <a:avLst/>
          </a:prstGeom>
        </p:spPr>
        <p:txBody>
          <a:bodyPr/>
          <a:lstStyle/>
          <a:p>
            <a:pPr marL="342572" indent="-342572" eaLnBrk="0" hangingPunct="0">
              <a:spcBef>
                <a:spcPct val="20000"/>
              </a:spcBef>
              <a:buFontTx/>
              <a:buChar char="•"/>
              <a:defRPr/>
            </a:pPr>
            <a:endParaRPr lang="ru-RU" sz="2600" b="1" kern="0" dirty="0">
              <a:solidFill>
                <a:srgbClr val="003366"/>
              </a:solidFill>
              <a:latin typeface="+mn-lt"/>
            </a:endParaRPr>
          </a:p>
        </p:txBody>
      </p:sp>
      <p:sp>
        <p:nvSpPr>
          <p:cNvPr id="11268" name="Прямоугольник 7"/>
          <p:cNvSpPr>
            <a:spLocks noChangeArrowheads="1"/>
          </p:cNvSpPr>
          <p:nvPr/>
        </p:nvSpPr>
        <p:spPr bwMode="auto">
          <a:xfrm>
            <a:off x="8677275" y="2962275"/>
            <a:ext cx="914400" cy="9144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sz="170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027" name="Picture 3" descr="C:\Users\1763-degtiarev\Desktop\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503" y="1181578"/>
            <a:ext cx="4563120" cy="304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763-degtiarev\Desktop\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1643" y="3335476"/>
            <a:ext cx="4236301" cy="28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6755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1928813" y="0"/>
            <a:ext cx="7215187" cy="10810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lvl="0"/>
            <a:r>
              <a:rPr lang="ru-RU" sz="2000" dirty="0">
                <a:latin typeface="Arial Narrow" pitchFamily="34" charset="0"/>
              </a:rPr>
              <a:t>Комплексное диагностическое обследование (КДО) </a:t>
            </a:r>
            <a:r>
              <a:rPr lang="ru-RU" sz="2000" dirty="0" smtClean="0">
                <a:latin typeface="Arial Narrow" pitchFamily="34" charset="0"/>
              </a:rPr>
              <a:t>ГРС.                  Структура организации работ.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1268" name="Прямоугольник 7"/>
          <p:cNvSpPr>
            <a:spLocks noChangeArrowheads="1"/>
          </p:cNvSpPr>
          <p:nvPr/>
        </p:nvSpPr>
        <p:spPr bwMode="auto">
          <a:xfrm>
            <a:off x="8677275" y="2962275"/>
            <a:ext cx="914400" cy="9144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sz="1700">
              <a:solidFill>
                <a:prstClr val="white"/>
              </a:solidFill>
              <a:latin typeface="Arial Narrow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1265188980"/>
              </p:ext>
            </p:extLst>
          </p:nvPr>
        </p:nvGraphicFramePr>
        <p:xfrm>
          <a:off x="0" y="1078050"/>
          <a:ext cx="9134474" cy="5236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94863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1928831" y="0"/>
            <a:ext cx="7215187" cy="10810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lvl="0"/>
            <a:r>
              <a:rPr lang="ru-RU" sz="2000" dirty="0">
                <a:latin typeface="Arial Narrow" pitchFamily="34" charset="0"/>
              </a:rPr>
              <a:t>Комплексное диагностическое обследование (КДО) ГРС.</a:t>
            </a:r>
            <a:endParaRPr lang="ru-RU" sz="2000" dirty="0"/>
          </a:p>
        </p:txBody>
      </p:sp>
      <p:sp>
        <p:nvSpPr>
          <p:cNvPr id="11268" name="Прямоугольник 7"/>
          <p:cNvSpPr>
            <a:spLocks noChangeArrowheads="1"/>
          </p:cNvSpPr>
          <p:nvPr/>
        </p:nvSpPr>
        <p:spPr bwMode="auto">
          <a:xfrm>
            <a:off x="8677275" y="2962275"/>
            <a:ext cx="914400" cy="9144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sz="1700">
              <a:solidFill>
                <a:prstClr val="white"/>
              </a:solidFill>
              <a:latin typeface="Arial Narrow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3986514682"/>
              </p:ext>
            </p:extLst>
          </p:nvPr>
        </p:nvGraphicFramePr>
        <p:xfrm>
          <a:off x="266700" y="2076289"/>
          <a:ext cx="7930514" cy="3742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1092892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Средняя потребность в проведении КДО составляет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120-130 ГРС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429958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Для ежегодного выполнения необходимого объема работ потребуется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4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бригады по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4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человека из расчета выполнения до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30 ГРС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одной бригадой в год </a:t>
            </a:r>
          </a:p>
        </p:txBody>
      </p:sp>
    </p:spTree>
    <p:extLst>
      <p:ext uri="{BB962C8B-B14F-4D97-AF65-F5344CB8AC3E}">
        <p14:creationId xmlns:p14="http://schemas.microsoft.com/office/powerpoint/2010/main" xmlns="" val="283790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1928831" y="0"/>
            <a:ext cx="7215187" cy="10810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lvl="0"/>
            <a:r>
              <a:rPr lang="ru-RU" sz="2000" dirty="0">
                <a:latin typeface="Arial Narrow" pitchFamily="34" charset="0"/>
              </a:rPr>
              <a:t>Комплексное диагностическое обследование (КДО) ГРС.</a:t>
            </a:r>
            <a:endParaRPr lang="ru-RU" sz="2000" dirty="0"/>
          </a:p>
        </p:txBody>
      </p:sp>
      <p:sp>
        <p:nvSpPr>
          <p:cNvPr id="11268" name="Прямоугольник 7"/>
          <p:cNvSpPr>
            <a:spLocks noChangeArrowheads="1"/>
          </p:cNvSpPr>
          <p:nvPr/>
        </p:nvSpPr>
        <p:spPr bwMode="auto">
          <a:xfrm>
            <a:off x="8677275" y="2962275"/>
            <a:ext cx="914400" cy="9144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sz="170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077933"/>
            <a:ext cx="899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2B6CCB"/>
                </a:solidFill>
              </a:rPr>
              <a:t>Итого затраты по годам составят 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3791210891"/>
              </p:ext>
            </p:extLst>
          </p:nvPr>
        </p:nvGraphicFramePr>
        <p:xfrm>
          <a:off x="112889" y="1247210"/>
          <a:ext cx="8878711" cy="1415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5" name="Группа 14"/>
          <p:cNvGrpSpPr/>
          <p:nvPr/>
        </p:nvGrpSpPr>
        <p:grpSpPr>
          <a:xfrm>
            <a:off x="1214550" y="2904476"/>
            <a:ext cx="6120265" cy="2447454"/>
            <a:chOff x="1414073" y="3942400"/>
            <a:chExt cx="7576067" cy="3098042"/>
          </a:xfrm>
        </p:grpSpPr>
        <p:sp>
          <p:nvSpPr>
            <p:cNvPr id="16" name="Полилиния 15"/>
            <p:cNvSpPr/>
            <p:nvPr/>
          </p:nvSpPr>
          <p:spPr>
            <a:xfrm>
              <a:off x="1414073" y="4543223"/>
              <a:ext cx="2103109" cy="2020615"/>
            </a:xfrm>
            <a:custGeom>
              <a:avLst/>
              <a:gdLst>
                <a:gd name="connsiteX0" fmla="*/ 0 w 1933774"/>
                <a:gd name="connsiteY0" fmla="*/ 966887 h 1933774"/>
                <a:gd name="connsiteX1" fmla="*/ 966887 w 1933774"/>
                <a:gd name="connsiteY1" fmla="*/ 0 h 1933774"/>
                <a:gd name="connsiteX2" fmla="*/ 1933774 w 1933774"/>
                <a:gd name="connsiteY2" fmla="*/ 966887 h 1933774"/>
                <a:gd name="connsiteX3" fmla="*/ 966887 w 1933774"/>
                <a:gd name="connsiteY3" fmla="*/ 1933774 h 1933774"/>
                <a:gd name="connsiteX4" fmla="*/ 0 w 1933774"/>
                <a:gd name="connsiteY4" fmla="*/ 966887 h 1933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3774" h="1933774">
                  <a:moveTo>
                    <a:pt x="0" y="966887"/>
                  </a:moveTo>
                  <a:cubicBezTo>
                    <a:pt x="0" y="432890"/>
                    <a:pt x="432890" y="0"/>
                    <a:pt x="966887" y="0"/>
                  </a:cubicBezTo>
                  <a:cubicBezTo>
                    <a:pt x="1500884" y="0"/>
                    <a:pt x="1933774" y="432890"/>
                    <a:pt x="1933774" y="966887"/>
                  </a:cubicBezTo>
                  <a:cubicBezTo>
                    <a:pt x="1933774" y="1500884"/>
                    <a:pt x="1500884" y="1933774"/>
                    <a:pt x="966887" y="1933774"/>
                  </a:cubicBezTo>
                  <a:cubicBezTo>
                    <a:pt x="432890" y="1933774"/>
                    <a:pt x="0" y="1500884"/>
                    <a:pt x="0" y="966887"/>
                  </a:cubicBezTo>
                  <a:close/>
                </a:path>
              </a:pathLst>
            </a:cu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304785" tIns="304785" rIns="304785" bIns="30478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/>
                <a:t>295 тыс. руб. </a:t>
              </a:r>
              <a:endParaRPr lang="ru-RU" b="1" kern="1200" dirty="0"/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5603437" y="3942400"/>
              <a:ext cx="3386703" cy="3098042"/>
            </a:xfrm>
            <a:custGeom>
              <a:avLst/>
              <a:gdLst>
                <a:gd name="connsiteX0" fmla="*/ 0 w 1933774"/>
                <a:gd name="connsiteY0" fmla="*/ 966887 h 1933774"/>
                <a:gd name="connsiteX1" fmla="*/ 966887 w 1933774"/>
                <a:gd name="connsiteY1" fmla="*/ 0 h 1933774"/>
                <a:gd name="connsiteX2" fmla="*/ 1933774 w 1933774"/>
                <a:gd name="connsiteY2" fmla="*/ 966887 h 1933774"/>
                <a:gd name="connsiteX3" fmla="*/ 966887 w 1933774"/>
                <a:gd name="connsiteY3" fmla="*/ 1933774 h 1933774"/>
                <a:gd name="connsiteX4" fmla="*/ 0 w 1933774"/>
                <a:gd name="connsiteY4" fmla="*/ 966887 h 1933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3774" h="1933774">
                  <a:moveTo>
                    <a:pt x="0" y="966887"/>
                  </a:moveTo>
                  <a:cubicBezTo>
                    <a:pt x="0" y="432890"/>
                    <a:pt x="432890" y="0"/>
                    <a:pt x="966887" y="0"/>
                  </a:cubicBezTo>
                  <a:cubicBezTo>
                    <a:pt x="1500884" y="0"/>
                    <a:pt x="1933774" y="432890"/>
                    <a:pt x="1933774" y="966887"/>
                  </a:cubicBezTo>
                  <a:cubicBezTo>
                    <a:pt x="1933774" y="1500884"/>
                    <a:pt x="1500884" y="1933774"/>
                    <a:pt x="966887" y="1933774"/>
                  </a:cubicBezTo>
                  <a:cubicBezTo>
                    <a:pt x="432890" y="1933774"/>
                    <a:pt x="0" y="1500884"/>
                    <a:pt x="0" y="966887"/>
                  </a:cubicBezTo>
                  <a:close/>
                </a:path>
              </a:pathLst>
            </a:cu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304785" tIns="304785" rIns="304785" bIns="30478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dirty="0" smtClean="0"/>
                <a:t>844</a:t>
              </a:r>
              <a:r>
                <a:rPr lang="ru-RU" sz="2400" b="1" kern="1200" dirty="0" smtClean="0"/>
                <a:t>                           тыс. руб. </a:t>
              </a:r>
              <a:endParaRPr lang="ru-RU" sz="2400" b="1" kern="1200" dirty="0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0" y="2549664"/>
            <a:ext cx="8748889" cy="36933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2E70D2"/>
                </a:solidFill>
                <a:latin typeface="+mn-lt"/>
              </a:rPr>
              <a:t>Средняя стоимость работ по КДО 1 ГРС</a:t>
            </a:r>
            <a:endParaRPr lang="ru-RU" b="1" dirty="0">
              <a:solidFill>
                <a:srgbClr val="2E70D2"/>
              </a:solidFill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07050" y="5132137"/>
            <a:ext cx="1513980" cy="95410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2E70D2"/>
                </a:solidFill>
                <a:latin typeface="+mn-lt"/>
              </a:rPr>
              <a:t>Выполнение работ собственными силами</a:t>
            </a:r>
            <a:endParaRPr lang="ru-RU" sz="1400" b="1" dirty="0">
              <a:solidFill>
                <a:srgbClr val="2E70D2"/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03580" y="5563024"/>
            <a:ext cx="27312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2E70D2"/>
                </a:solidFill>
              </a:rPr>
              <a:t>Выполнение работ </a:t>
            </a:r>
            <a:r>
              <a:rPr lang="ru-RU" sz="1400" b="1" dirty="0" smtClean="0">
                <a:solidFill>
                  <a:srgbClr val="2E70D2"/>
                </a:solidFill>
              </a:rPr>
              <a:t>подрядным способом</a:t>
            </a:r>
            <a:endParaRPr lang="ru-RU" sz="1400" b="1" dirty="0">
              <a:solidFill>
                <a:srgbClr val="2E7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342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1928813" y="74613"/>
            <a:ext cx="7215187" cy="10810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r>
              <a:rPr lang="ru-RU" sz="2400" dirty="0" smtClean="0">
                <a:latin typeface="Arial Narrow" pitchFamily="34" charset="0"/>
              </a:rPr>
              <a:t>Кратность воздухообмена помещений ГРС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1268" name="Прямоугольник 7"/>
          <p:cNvSpPr>
            <a:spLocks noChangeArrowheads="1"/>
          </p:cNvSpPr>
          <p:nvPr/>
        </p:nvSpPr>
        <p:spPr bwMode="auto">
          <a:xfrm>
            <a:off x="8677275" y="2962275"/>
            <a:ext cx="914400" cy="9144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sz="17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51200" y="1591948"/>
            <a:ext cx="515902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600" b="1" dirty="0" smtClean="0">
                <a:solidFill>
                  <a:srgbClr val="045BC4"/>
                </a:solidFill>
              </a:rPr>
              <a:t>Термоанемометр</a:t>
            </a:r>
            <a:r>
              <a:rPr lang="ru-RU" sz="1600" dirty="0" smtClean="0">
                <a:solidFill>
                  <a:srgbClr val="045BC4"/>
                </a:solidFill>
              </a:rPr>
              <a:t> – </a:t>
            </a:r>
          </a:p>
          <a:p>
            <a:r>
              <a:rPr lang="ru-RU" sz="1600" dirty="0" smtClean="0">
                <a:solidFill>
                  <a:srgbClr val="045BC4"/>
                </a:solidFill>
              </a:rPr>
              <a:t>предназначен для измерения воздушных </a:t>
            </a:r>
            <a:r>
              <a:rPr lang="ru-RU" sz="1600" dirty="0">
                <a:solidFill>
                  <a:srgbClr val="045BC4"/>
                </a:solidFill>
              </a:rPr>
              <a:t>потоков в отопительных, вентиляционных и кондиционных системах, в процессе обследования </a:t>
            </a:r>
            <a:r>
              <a:rPr lang="ru-RU" sz="1600" dirty="0" smtClean="0">
                <a:solidFill>
                  <a:srgbClr val="045BC4"/>
                </a:solidFill>
              </a:rPr>
              <a:t>воздуховодов.</a:t>
            </a:r>
            <a:endParaRPr lang="ru-RU" sz="5400" dirty="0">
              <a:solidFill>
                <a:srgbClr val="045BC4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28489313"/>
              </p:ext>
            </p:extLst>
          </p:nvPr>
        </p:nvGraphicFramePr>
        <p:xfrm>
          <a:off x="3138310" y="3624804"/>
          <a:ext cx="5601052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0263"/>
                <a:gridCol w="1400263"/>
                <a:gridCol w="1400263"/>
                <a:gridCol w="140026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Единица 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измерения 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Разрешение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Порог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Диапазон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45BC4"/>
                          </a:solidFill>
                        </a:rPr>
                        <a:t>м/с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45BC4"/>
                          </a:solidFill>
                        </a:rPr>
                        <a:t>0,01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45BC4"/>
                          </a:solidFill>
                        </a:rPr>
                        <a:t> 0,4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45BC4"/>
                          </a:solidFill>
                        </a:rPr>
                        <a:t> 0,0...30,0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3150781" y="3234809"/>
            <a:ext cx="41869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45BC4"/>
                </a:solidFill>
              </a:rPr>
              <a:t>Диапазон измерений:</a:t>
            </a:r>
            <a:endParaRPr lang="ru-RU" dirty="0">
              <a:solidFill>
                <a:srgbClr val="045BC4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529" y="2166741"/>
            <a:ext cx="3279100" cy="2874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0002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1928813" y="74613"/>
            <a:ext cx="7215187" cy="10810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r>
              <a:rPr lang="ru-RU" sz="2400" dirty="0" smtClean="0">
                <a:latin typeface="Arial Narrow" pitchFamily="34" charset="0"/>
              </a:rPr>
              <a:t>Кратность воздухообмена помещений ГРС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1268" name="Прямоугольник 7"/>
          <p:cNvSpPr>
            <a:spLocks noChangeArrowheads="1"/>
          </p:cNvSpPr>
          <p:nvPr/>
        </p:nvSpPr>
        <p:spPr bwMode="auto">
          <a:xfrm>
            <a:off x="8677275" y="2962275"/>
            <a:ext cx="914400" cy="9144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sz="170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6149" name="Picture 5" descr="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890" y="1467537"/>
            <a:ext cx="4077382" cy="3021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50" name="Picture 6" descr="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8044" y="1467537"/>
            <a:ext cx="3439231" cy="45541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5" name="TextBox 14"/>
          <p:cNvSpPr txBox="1"/>
          <p:nvPr/>
        </p:nvSpPr>
        <p:spPr>
          <a:xfrm>
            <a:off x="620890" y="5001997"/>
            <a:ext cx="45448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Ежегодная потребность в проведении кратности воздухообмена составляет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586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ГРС</a:t>
            </a:r>
            <a:endParaRPr lang="ru-RU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320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217632332"/>
              </p:ext>
            </p:extLst>
          </p:nvPr>
        </p:nvGraphicFramePr>
        <p:xfrm>
          <a:off x="4015208" y="1081088"/>
          <a:ext cx="4753697" cy="5084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928813" y="0"/>
            <a:ext cx="7215187" cy="10810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algn="l" defTabSz="684213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defTabSz="684213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bg1"/>
                </a:solidFill>
                <a:latin typeface="Arial Narrow" pitchFamily="34" charset="0"/>
              </a:defRPr>
            </a:lvl2pPr>
            <a:lvl3pPr algn="l" defTabSz="684213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bg1"/>
                </a:solidFill>
                <a:latin typeface="Arial Narrow" pitchFamily="34" charset="0"/>
              </a:defRPr>
            </a:lvl3pPr>
            <a:lvl4pPr algn="l" defTabSz="684213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bg1"/>
                </a:solidFill>
                <a:latin typeface="Arial Narrow" pitchFamily="34" charset="0"/>
              </a:defRPr>
            </a:lvl4pPr>
            <a:lvl5pPr algn="l" defTabSz="684213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bg1"/>
                </a:solidFill>
                <a:latin typeface="Arial Narrow" pitchFamily="34" charset="0"/>
              </a:defRPr>
            </a:lvl5pPr>
            <a:lvl6pPr marL="639541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6pPr>
            <a:lvl7pPr marL="1279082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7pPr>
            <a:lvl8pPr marL="1918624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8pPr>
            <a:lvl9pPr marL="2558165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r>
              <a:rPr lang="ru-RU" sz="2200" kern="0" dirty="0" smtClean="0">
                <a:latin typeface="Arial Narrow" pitchFamily="34" charset="0"/>
              </a:rPr>
              <a:t>Задачи на 2017 год  </a:t>
            </a:r>
          </a:p>
        </p:txBody>
      </p:sp>
      <p:pic>
        <p:nvPicPr>
          <p:cNvPr id="4" name="Picture 3" descr="C:\Катя\карты &amp; схемы и  фото объектов\заготовки из балансовой\грс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175" b="4344"/>
          <a:stretch/>
        </p:blipFill>
        <p:spPr bwMode="auto">
          <a:xfrm>
            <a:off x="240110" y="2234591"/>
            <a:ext cx="4090637" cy="2850157"/>
          </a:xfrm>
          <a:prstGeom prst="rect">
            <a:avLst/>
          </a:prstGeom>
          <a:noFill/>
          <a:effectLst>
            <a:glow rad="101600">
              <a:schemeClr val="bg1">
                <a:lumMod val="8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  <a:sp3d extrusionH="76200" contourW="12700" prstMaterial="flat">
            <a:bevelT/>
            <a:extrusionClr>
              <a:schemeClr val="bg1">
                <a:lumMod val="85000"/>
              </a:schemeClr>
            </a:extrusionClr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4917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70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1338954" y="2794812"/>
            <a:ext cx="6382646" cy="135950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5701" tIns="47854" rIns="95701" bIns="47854" numCol="1" anchor="t" anchorCtr="0" compatLnSpc="1">
            <a:prstTxWarp prst="textNoShape">
              <a:avLst/>
            </a:prstTxWarp>
          </a:bodyPr>
          <a:lstStyle/>
          <a:p>
            <a:pPr algn="ctr" defTabSz="684213">
              <a:defRPr/>
            </a:pPr>
            <a:endParaRPr lang="ru-RU" sz="2800" dirty="0" smtClean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 algn="ctr" defTabSz="684213">
              <a:defRPr/>
            </a:pPr>
            <a:r>
              <a:rPr lang="ru-RU" sz="28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СПАСИБО ЗА ВНИМАНИЕ!</a:t>
            </a:r>
            <a:endParaRPr lang="ru-RU" sz="2800" dirty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 algn="ctr" defTabSz="684213">
              <a:defRPr/>
            </a:pPr>
            <a:endParaRPr lang="ru-RU" sz="2800" kern="0" dirty="0" smtClean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338954" y="3958435"/>
            <a:ext cx="6983412" cy="129936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5701" tIns="47854" rIns="95701" bIns="47854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638175" indent="-180975" algn="l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277938" indent="-363538" algn="l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917700" indent="-546100" algn="l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557463" indent="-728663" algn="l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684213" eaLnBrk="0" hangingPunct="0">
              <a:defRPr/>
            </a:pPr>
            <a:endParaRPr lang="ru-RU" sz="2400" kern="0" dirty="0">
              <a:solidFill>
                <a:prstClr val="white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084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1928813" y="0"/>
            <a:ext cx="7215187" cy="10810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l"/>
            <a:r>
              <a:rPr lang="ru-RU" sz="2200" dirty="0" smtClean="0">
                <a:solidFill>
                  <a:schemeClr val="bg1"/>
                </a:solidFill>
                <a:latin typeface="Arial Narrow" pitchFamily="34" charset="0"/>
              </a:rPr>
              <a:t>Виды работ проводимые собственными силами на ГРС Общества</a:t>
            </a:r>
          </a:p>
        </p:txBody>
      </p:sp>
      <p:sp>
        <p:nvSpPr>
          <p:cNvPr id="4" name="Подзаголовок 1"/>
          <p:cNvSpPr txBox="1">
            <a:spLocks/>
          </p:cNvSpPr>
          <p:nvPr/>
        </p:nvSpPr>
        <p:spPr>
          <a:xfrm>
            <a:off x="1353693" y="1931797"/>
            <a:ext cx="7635875" cy="3435350"/>
          </a:xfrm>
          <a:prstGeom prst="rect">
            <a:avLst/>
          </a:prstGeom>
        </p:spPr>
        <p:txBody>
          <a:bodyPr/>
          <a:lstStyle/>
          <a:p>
            <a:pPr marL="342572" indent="-342572" eaLnBrk="0" hangingPunct="0">
              <a:spcBef>
                <a:spcPct val="20000"/>
              </a:spcBef>
              <a:buFontTx/>
              <a:buChar char="•"/>
              <a:defRPr/>
            </a:pPr>
            <a:endParaRPr lang="ru-RU" sz="2600" b="1" kern="0" dirty="0">
              <a:solidFill>
                <a:srgbClr val="003366"/>
              </a:solidFill>
              <a:latin typeface="Arial Narrow"/>
            </a:endParaRPr>
          </a:p>
        </p:txBody>
      </p:sp>
      <p:sp>
        <p:nvSpPr>
          <p:cNvPr id="11268" name="Прямоугольник 7"/>
          <p:cNvSpPr>
            <a:spLocks noChangeArrowheads="1"/>
          </p:cNvSpPr>
          <p:nvPr/>
        </p:nvSpPr>
        <p:spPr bwMode="auto">
          <a:xfrm>
            <a:off x="8677275" y="2962275"/>
            <a:ext cx="914400" cy="9144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sz="1700">
              <a:solidFill>
                <a:prstClr val="white"/>
              </a:solidFill>
              <a:latin typeface="Arial Narrow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1060338004"/>
              </p:ext>
            </p:extLst>
          </p:nvPr>
        </p:nvGraphicFramePr>
        <p:xfrm>
          <a:off x="371475" y="1285875"/>
          <a:ext cx="8429626" cy="4819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27408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1928813" y="74613"/>
            <a:ext cx="7215187" cy="10810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r>
              <a:rPr lang="ru-RU" sz="2400" dirty="0" smtClean="0">
                <a:latin typeface="Arial Narrow" pitchFamily="34" charset="0"/>
              </a:rPr>
              <a:t>Ремонт технологического оборудования ГРС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1268" name="Прямоугольник 7"/>
          <p:cNvSpPr>
            <a:spLocks noChangeArrowheads="1"/>
          </p:cNvSpPr>
          <p:nvPr/>
        </p:nvSpPr>
        <p:spPr bwMode="auto">
          <a:xfrm>
            <a:off x="8677275" y="2962275"/>
            <a:ext cx="914400" cy="9144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sz="170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9024" y="1649791"/>
            <a:ext cx="4264339" cy="319825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 descr="C:\Users\568-sergeev\Desktop\КРП 13\Было\0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674" y="1748472"/>
            <a:ext cx="4124325" cy="33610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2144677565"/>
              </p:ext>
            </p:extLst>
          </p:nvPr>
        </p:nvGraphicFramePr>
        <p:xfrm>
          <a:off x="3432037" y="4961281"/>
          <a:ext cx="2619021" cy="1540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30667" y="1198003"/>
            <a:ext cx="8748889" cy="36933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2E70D2"/>
                </a:solidFill>
                <a:latin typeface="+mn-lt"/>
              </a:rPr>
              <a:t>Ремонт технологического оборудования КРП-13 Московского ЛПУМГ</a:t>
            </a:r>
            <a:endParaRPr lang="ru-RU" b="1" dirty="0">
              <a:solidFill>
                <a:srgbClr val="2E70D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220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1928813" y="74613"/>
            <a:ext cx="7215187" cy="10810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r>
              <a:rPr lang="ru-RU" sz="2400" dirty="0" smtClean="0">
                <a:latin typeface="Arial Narrow" pitchFamily="34" charset="0"/>
              </a:rPr>
              <a:t>Ремонт </a:t>
            </a:r>
            <a:r>
              <a:rPr lang="ru-RU" sz="2400" dirty="0">
                <a:latin typeface="Arial Narrow" pitchFamily="34" charset="0"/>
              </a:rPr>
              <a:t>технологического оборудования </a:t>
            </a:r>
            <a:r>
              <a:rPr lang="ru-RU" sz="2400" dirty="0" smtClean="0">
                <a:latin typeface="Arial Narrow" pitchFamily="34" charset="0"/>
              </a:rPr>
              <a:t>ГРС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1268" name="Прямоугольник 7"/>
          <p:cNvSpPr>
            <a:spLocks noChangeArrowheads="1"/>
          </p:cNvSpPr>
          <p:nvPr/>
        </p:nvSpPr>
        <p:spPr bwMode="auto">
          <a:xfrm>
            <a:off x="8677275" y="2962275"/>
            <a:ext cx="914400" cy="9144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sz="17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0667" y="1198003"/>
            <a:ext cx="8748889" cy="36933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2E70D2"/>
                </a:solidFill>
                <a:latin typeface="+mn-lt"/>
              </a:rPr>
              <a:t>Ремонт технологического оборудования ГРС Верхняя Серебрянка </a:t>
            </a:r>
            <a:r>
              <a:rPr lang="ru-RU" b="1" dirty="0" err="1" smtClean="0">
                <a:solidFill>
                  <a:srgbClr val="2E70D2"/>
                </a:solidFill>
                <a:latin typeface="+mn-lt"/>
              </a:rPr>
              <a:t>Острогожского</a:t>
            </a:r>
            <a:r>
              <a:rPr lang="ru-RU" b="1" dirty="0" smtClean="0">
                <a:solidFill>
                  <a:srgbClr val="2E70D2"/>
                </a:solidFill>
                <a:latin typeface="+mn-lt"/>
              </a:rPr>
              <a:t> ЛПУМГ</a:t>
            </a:r>
            <a:endParaRPr lang="ru-RU" b="1" dirty="0">
              <a:solidFill>
                <a:srgbClr val="2E70D2"/>
              </a:solidFill>
              <a:latin typeface="+mn-lt"/>
            </a:endParaRPr>
          </a:p>
        </p:txBody>
      </p:sp>
      <p:pic>
        <p:nvPicPr>
          <p:cNvPr id="10" name="Рисунок 9" descr="IMG_0075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2107" y="1651155"/>
            <a:ext cx="2902093" cy="2097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DSCF3525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2106" y="3876675"/>
            <a:ext cx="2902093" cy="19907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 descr="Фото3645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23360" y="1651155"/>
            <a:ext cx="4856195" cy="42695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2130690616"/>
              </p:ext>
            </p:extLst>
          </p:nvPr>
        </p:nvGraphicFramePr>
        <p:xfrm>
          <a:off x="2365237" y="4739187"/>
          <a:ext cx="2619021" cy="1540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xmlns="" val="4701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1928813" y="74613"/>
            <a:ext cx="7215187" cy="10810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lvl="0"/>
            <a:r>
              <a:rPr lang="ru-RU" sz="2400" dirty="0"/>
              <a:t>Техническое освидетельствование и диагностика </a:t>
            </a:r>
            <a:r>
              <a:rPr lang="ru-RU" sz="2400" dirty="0" err="1"/>
              <a:t>СРпД</a:t>
            </a:r>
            <a:endParaRPr lang="ru-RU" sz="2400" dirty="0"/>
          </a:p>
        </p:txBody>
      </p:sp>
      <p:sp>
        <p:nvSpPr>
          <p:cNvPr id="11268" name="Прямоугольник 7"/>
          <p:cNvSpPr>
            <a:spLocks noChangeArrowheads="1"/>
          </p:cNvSpPr>
          <p:nvPr/>
        </p:nvSpPr>
        <p:spPr bwMode="auto">
          <a:xfrm>
            <a:off x="8677275" y="2962275"/>
            <a:ext cx="914400" cy="9144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sz="17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2567" y="5515176"/>
            <a:ext cx="7809373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2E70D2"/>
                </a:solidFill>
                <a:latin typeface="+mn-lt"/>
              </a:rPr>
              <a:t>В 2016 году выполнено техническое освидетельствование 99 </a:t>
            </a:r>
            <a:r>
              <a:rPr lang="ru-RU" b="1" dirty="0" err="1" smtClean="0">
                <a:solidFill>
                  <a:srgbClr val="2E70D2"/>
                </a:solidFill>
                <a:latin typeface="+mn-lt"/>
              </a:rPr>
              <a:t>СРпД</a:t>
            </a:r>
            <a:r>
              <a:rPr lang="ru-RU" b="1" dirty="0" smtClean="0">
                <a:solidFill>
                  <a:srgbClr val="2E70D2"/>
                </a:solidFill>
                <a:latin typeface="+mn-lt"/>
              </a:rPr>
              <a:t>  и техническое диагностирование 81 </a:t>
            </a:r>
            <a:r>
              <a:rPr lang="ru-RU" b="1" dirty="0" err="1" smtClean="0">
                <a:solidFill>
                  <a:srgbClr val="2E70D2"/>
                </a:solidFill>
                <a:latin typeface="+mn-lt"/>
              </a:rPr>
              <a:t>СРпД</a:t>
            </a:r>
            <a:r>
              <a:rPr lang="ru-RU" b="1" dirty="0" smtClean="0">
                <a:solidFill>
                  <a:srgbClr val="2E70D2"/>
                </a:solidFill>
                <a:latin typeface="+mn-lt"/>
              </a:rPr>
              <a:t> </a:t>
            </a:r>
            <a:endParaRPr lang="ru-RU" b="1" dirty="0">
              <a:solidFill>
                <a:srgbClr val="2E70D2"/>
              </a:solidFill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6887" y="1965481"/>
            <a:ext cx="3877311" cy="290798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8178" y="1363610"/>
            <a:ext cx="3083795" cy="411172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xmlns="" val="349818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1928813" y="74613"/>
            <a:ext cx="7215187" cy="10810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r>
              <a:rPr lang="ru-RU" sz="2400" dirty="0" err="1" smtClean="0">
                <a:latin typeface="Arial Narrow" pitchFamily="34" charset="0"/>
              </a:rPr>
              <a:t>Толщинометрия</a:t>
            </a:r>
            <a:r>
              <a:rPr lang="ru-RU" sz="2400" dirty="0" smtClean="0">
                <a:latin typeface="Arial Narrow" pitchFamily="34" charset="0"/>
              </a:rPr>
              <a:t> ТПО ГРС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1268" name="Прямоугольник 7"/>
          <p:cNvSpPr>
            <a:spLocks noChangeArrowheads="1"/>
          </p:cNvSpPr>
          <p:nvPr/>
        </p:nvSpPr>
        <p:spPr bwMode="auto">
          <a:xfrm>
            <a:off x="8677275" y="2962275"/>
            <a:ext cx="914400" cy="9144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sz="170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4" name="Рисунок 3" descr="DSCF1789.jpg"/>
          <p:cNvPicPr/>
          <p:nvPr/>
        </p:nvPicPr>
        <p:blipFill>
          <a:blip r:embed="rId3" cstate="email"/>
          <a:stretch>
            <a:fillRect/>
          </a:stretch>
        </p:blipFill>
        <p:spPr>
          <a:xfrm>
            <a:off x="3804361" y="3640651"/>
            <a:ext cx="4086576" cy="26176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F1788.jpg"/>
          <p:cNvPicPr/>
          <p:nvPr/>
        </p:nvPicPr>
        <p:blipFill>
          <a:blip r:embed="rId4" cstate="email"/>
          <a:stretch>
            <a:fillRect/>
          </a:stretch>
        </p:blipFill>
        <p:spPr>
          <a:xfrm>
            <a:off x="778933" y="1278702"/>
            <a:ext cx="3439384" cy="28360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13601" y="1670876"/>
            <a:ext cx="2354672" cy="17660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522" t="6302" r="35799" b="54271"/>
          <a:stretch/>
        </p:blipFill>
        <p:spPr bwMode="auto">
          <a:xfrm rot="21438650">
            <a:off x="547510" y="4392491"/>
            <a:ext cx="2353735" cy="1744651"/>
          </a:xfrm>
          <a:prstGeom prst="round2DiagRect">
            <a:avLst>
              <a:gd name="adj1" fmla="val 16667"/>
              <a:gd name="adj2" fmla="val 10505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447827" y="1953713"/>
            <a:ext cx="2244089" cy="120032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2E70D2"/>
                </a:solidFill>
                <a:latin typeface="+mn-lt"/>
              </a:rPr>
              <a:t>В 2016 году выполнена </a:t>
            </a:r>
            <a:r>
              <a:rPr lang="ru-RU" b="1" dirty="0" err="1" smtClean="0">
                <a:solidFill>
                  <a:srgbClr val="2E70D2"/>
                </a:solidFill>
                <a:latin typeface="+mn-lt"/>
              </a:rPr>
              <a:t>толщинометрия</a:t>
            </a:r>
            <a:r>
              <a:rPr lang="ru-RU" b="1" dirty="0" smtClean="0">
                <a:solidFill>
                  <a:srgbClr val="2E70D2"/>
                </a:solidFill>
                <a:latin typeface="+mn-lt"/>
              </a:rPr>
              <a:t> на 586 ГРС</a:t>
            </a:r>
            <a:endParaRPr lang="ru-RU" b="1" dirty="0">
              <a:solidFill>
                <a:srgbClr val="2E70D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468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1928813" y="74613"/>
            <a:ext cx="7215187" cy="10810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l"/>
            <a:r>
              <a:rPr lang="ru-RU" sz="2400" dirty="0" smtClean="0">
                <a:solidFill>
                  <a:schemeClr val="bg1"/>
                </a:solidFill>
                <a:latin typeface="Arial Narrow" pitchFamily="34" charset="0"/>
              </a:rPr>
              <a:t>Общестроительный ремонт ГРС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1268" name="Прямоугольник 7"/>
          <p:cNvSpPr>
            <a:spLocks noChangeArrowheads="1"/>
          </p:cNvSpPr>
          <p:nvPr/>
        </p:nvSpPr>
        <p:spPr bwMode="auto">
          <a:xfrm>
            <a:off x="8677275" y="2962275"/>
            <a:ext cx="914400" cy="9144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sz="170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139" y="2549969"/>
            <a:ext cx="4333484" cy="256389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2767" y="2251695"/>
            <a:ext cx="5261397" cy="28621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xmlns="" val="3620877174"/>
              </p:ext>
            </p:extLst>
          </p:nvPr>
        </p:nvGraphicFramePr>
        <p:xfrm>
          <a:off x="2686757" y="2885481"/>
          <a:ext cx="2619021" cy="18928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14488" y="1298849"/>
            <a:ext cx="8748889" cy="36933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2E70D2"/>
                </a:solidFill>
                <a:latin typeface="+mn-lt"/>
              </a:rPr>
              <a:t>Общестроительный ремонт ГРС </a:t>
            </a:r>
            <a:r>
              <a:rPr lang="ru-RU" b="1" dirty="0" err="1" smtClean="0">
                <a:solidFill>
                  <a:srgbClr val="2E70D2"/>
                </a:solidFill>
                <a:latin typeface="+mn-lt"/>
              </a:rPr>
              <a:t>Костенки</a:t>
            </a:r>
            <a:r>
              <a:rPr lang="ru-RU" b="1" dirty="0" smtClean="0">
                <a:solidFill>
                  <a:srgbClr val="2E70D2"/>
                </a:solidFill>
                <a:latin typeface="+mn-lt"/>
              </a:rPr>
              <a:t> филиала Воронежское ЛПУМГ</a:t>
            </a:r>
            <a:endParaRPr lang="ru-RU" b="1" dirty="0">
              <a:solidFill>
                <a:srgbClr val="2E70D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137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1928813" y="74613"/>
            <a:ext cx="7215187" cy="10810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l"/>
            <a:r>
              <a:rPr lang="ru-RU" sz="2400" dirty="0" smtClean="0">
                <a:solidFill>
                  <a:schemeClr val="bg1"/>
                </a:solidFill>
                <a:latin typeface="Arial Narrow" pitchFamily="34" charset="0"/>
              </a:rPr>
              <a:t>Общестроительный ремонт ГРС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1268" name="Прямоугольник 7"/>
          <p:cNvSpPr>
            <a:spLocks noChangeArrowheads="1"/>
          </p:cNvSpPr>
          <p:nvPr/>
        </p:nvSpPr>
        <p:spPr bwMode="auto">
          <a:xfrm>
            <a:off x="8677275" y="2962275"/>
            <a:ext cx="914400" cy="9144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sz="170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025" y="1744381"/>
            <a:ext cx="3869759" cy="23170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14488" y="1298849"/>
            <a:ext cx="8748889" cy="36933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2E70D2"/>
                </a:solidFill>
                <a:latin typeface="+mn-lt"/>
              </a:rPr>
              <a:t>Общестроительный ремонт ГРС Суджа филиала Курского ЛПУМГ</a:t>
            </a:r>
            <a:endParaRPr lang="ru-RU" b="1" dirty="0">
              <a:solidFill>
                <a:srgbClr val="2E70D2"/>
              </a:solidFill>
              <a:latin typeface="+mn-lt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0060" y="1668180"/>
            <a:ext cx="4254718" cy="23932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xmlns="" val="3818719173"/>
              </p:ext>
            </p:extLst>
          </p:nvPr>
        </p:nvGraphicFramePr>
        <p:xfrm>
          <a:off x="3197297" y="3822741"/>
          <a:ext cx="2619021" cy="18928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368340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1928813" y="74613"/>
            <a:ext cx="7215187" cy="10810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r>
              <a:rPr lang="ru-RU" sz="2400" dirty="0" smtClean="0">
                <a:latin typeface="Arial Narrow" pitchFamily="34" charset="0"/>
              </a:rPr>
              <a:t>Режимная наладка подогревателей газа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1268" name="Прямоугольник 7"/>
          <p:cNvSpPr>
            <a:spLocks noChangeArrowheads="1"/>
          </p:cNvSpPr>
          <p:nvPr/>
        </p:nvSpPr>
        <p:spPr bwMode="auto">
          <a:xfrm>
            <a:off x="8677275" y="2962275"/>
            <a:ext cx="914400" cy="9144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sz="170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53" t="6735" r="12222" b="9407"/>
          <a:stretch/>
        </p:blipFill>
        <p:spPr bwMode="auto">
          <a:xfrm>
            <a:off x="619125" y="1327149"/>
            <a:ext cx="2520910" cy="3733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66470" y="1178803"/>
            <a:ext cx="5373819" cy="40304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621" y="5209295"/>
            <a:ext cx="35737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Анализатор газа </a:t>
            </a:r>
            <a:r>
              <a:rPr lang="en-US" sz="1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Testo</a:t>
            </a: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350-XL</a:t>
            </a:r>
            <a:endParaRPr lang="ru-RU" sz="1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6755" y="5517072"/>
            <a:ext cx="8760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 2015 году была выполнена режимная наладка </a:t>
            </a: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464</a:t>
            </a:r>
            <a: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подогревателей </a:t>
            </a:r>
            <a: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газа, в </a:t>
            </a: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IV </a:t>
            </a:r>
            <a: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квартале 2016 г. планируется проведение режимная наладка 176 ПГ.</a:t>
            </a:r>
            <a:endParaRPr lang="ru-RU" sz="14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8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9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9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T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_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2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0_Специальное оформление">
  <a:themeElements>
    <a:clrScheme name="9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9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1_Специальное оформление">
  <a:themeElements>
    <a:clrScheme name="9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9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2_Специальное оформление">
  <a:themeElements>
    <a:clrScheme name="9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9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3_Специальное оформление">
  <a:themeElements>
    <a:clrScheme name="9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9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4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9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6_Специальное оформление">
  <a:themeElements>
    <a:clrScheme name="9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9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7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9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30817</TotalTime>
  <Words>652</Words>
  <Application>Microsoft Office PowerPoint</Application>
  <PresentationFormat>Экран (4:3)</PresentationFormat>
  <Paragraphs>146</Paragraphs>
  <Slides>19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9_Специальное оформление</vt:lpstr>
      <vt:lpstr>GTT</vt:lpstr>
      <vt:lpstr>10_Специальное оформление</vt:lpstr>
      <vt:lpstr>11_Специальное оформление</vt:lpstr>
      <vt:lpstr>12_Специальное оформление</vt:lpstr>
      <vt:lpstr>13_Специальное оформление</vt:lpstr>
      <vt:lpstr>14_Специальное оформление</vt:lpstr>
      <vt:lpstr>16_Специальное оформление</vt:lpstr>
      <vt:lpstr>17_Специальное оформление</vt:lpstr>
      <vt:lpstr>Слайд 1</vt:lpstr>
      <vt:lpstr>Виды работ проводимые собственными силами на ГРС Общества</vt:lpstr>
      <vt:lpstr>Ремонт технологического оборудования ГРС</vt:lpstr>
      <vt:lpstr>Ремонт технологического оборудования ГРС</vt:lpstr>
      <vt:lpstr>Техническое освидетельствование и диагностика СРпД</vt:lpstr>
      <vt:lpstr>Толщинометрия ТПО ГРС</vt:lpstr>
      <vt:lpstr>Общестроительный ремонт ГРС</vt:lpstr>
      <vt:lpstr>Общестроительный ремонт ГРС</vt:lpstr>
      <vt:lpstr>Режимная наладка подогревателей газа</vt:lpstr>
      <vt:lpstr>Режимная наладка подогревателей газа</vt:lpstr>
      <vt:lpstr>Комплексное диагностическое обследование (КДО) ГРС. </vt:lpstr>
      <vt:lpstr>Комплексное диагностическое обследование (КДО) ГРС. </vt:lpstr>
      <vt:lpstr>Комплексное диагностическое обследование (КДО) ГРС.                  Структура организации работ. </vt:lpstr>
      <vt:lpstr>Комплексное диагностическое обследование (КДО) ГРС.</vt:lpstr>
      <vt:lpstr>Комплексное диагностическое обследование (КДО) ГРС.</vt:lpstr>
      <vt:lpstr>Кратность воздухообмена помещений ГРС</vt:lpstr>
      <vt:lpstr>Кратность воздухообмена помещений ГРС</vt:lpstr>
      <vt:lpstr>Слайд 18</vt:lpstr>
      <vt:lpstr>Слайд 19</vt:lpstr>
    </vt:vector>
  </TitlesOfParts>
  <Company>ООО "Газпром трансгаз Москва"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164-Denisov</cp:lastModifiedBy>
  <cp:revision>1479</cp:revision>
  <cp:lastPrinted>2016-10-20T15:05:20Z</cp:lastPrinted>
  <dcterms:created xsi:type="dcterms:W3CDTF">2011-09-29T03:35:56Z</dcterms:created>
  <dcterms:modified xsi:type="dcterms:W3CDTF">2016-10-24T06:27:37Z</dcterms:modified>
</cp:coreProperties>
</file>