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04" r:id="rId2"/>
    <p:sldId id="354" r:id="rId3"/>
    <p:sldId id="374" r:id="rId4"/>
    <p:sldId id="367" r:id="rId5"/>
    <p:sldId id="375" r:id="rId6"/>
    <p:sldId id="376" r:id="rId7"/>
    <p:sldId id="377" r:id="rId8"/>
    <p:sldId id="378" r:id="rId9"/>
    <p:sldId id="369" r:id="rId10"/>
    <p:sldId id="373" r:id="rId11"/>
    <p:sldId id="366" r:id="rId12"/>
    <p:sldId id="379" r:id="rId13"/>
    <p:sldId id="368" r:id="rId14"/>
  </p:sldIdLst>
  <p:sldSz cx="12192000" cy="6858000"/>
  <p:notesSz cx="6735763" cy="98663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5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pos="1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дратенко Сергей Евгеньевич" initials="КСЕ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ACC"/>
    <a:srgbClr val="007AC3"/>
    <a:srgbClr val="464F74"/>
    <a:srgbClr val="81B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96" y="-102"/>
      </p:cViewPr>
      <p:guideLst>
        <p:guide orient="horz" pos="2455"/>
        <p:guide orient="horz" pos="164"/>
        <p:guide orient="horz" pos="958"/>
        <p:guide orient="horz" pos="4110"/>
        <p:guide orient="horz" pos="346"/>
        <p:guide pos="7355"/>
        <p:guide pos="3840"/>
        <p:guide pos="325"/>
        <p:guide pos="1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554682300977488"/>
          <c:y val="0.22162885712923072"/>
          <c:w val="0.58454096822872059"/>
          <c:h val="0.611502790010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отгружено автопроизводителями потребителям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3172</c:v>
                </c:pt>
                <c:pt idx="1">
                  <c:v>4007</c:v>
                </c:pt>
                <c:pt idx="2">
                  <c:v>4406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переоборудовано по маркетинговым программам Общества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173162716132981E-2"/>
                  <c:y val="6.769015603913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73498385793358E-2"/>
                  <c:y val="6.769152504649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55862624955326E-2"/>
                  <c:y val="1.015341080711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1089</c:v>
                </c:pt>
                <c:pt idx="1">
                  <c:v>1613</c:v>
                </c:pt>
                <c:pt idx="2">
                  <c:v>2383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68672"/>
        <c:axId val="112670208"/>
      </c:barChart>
      <c:catAx>
        <c:axId val="1126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670208"/>
        <c:crosses val="autoZero"/>
        <c:auto val="1"/>
        <c:lblAlgn val="ctr"/>
        <c:lblOffset val="100"/>
        <c:noMultiLvlLbl val="0"/>
      </c:catAx>
      <c:valAx>
        <c:axId val="112670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266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8273-556A-4C35-B981-6DA5856F2AE1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CA92-17DD-403E-ACFE-CD4539A4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956D-5B0F-45AE-9F7C-126FFAEE231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98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956D-5B0F-45AE-9F7C-126FFAEE231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14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4242-E6DF-4729-BC79-8C9D723BA7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ECDC-C3E8-4885-A7E3-AB790E8C21F8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E0A7-A3C1-450E-AFCE-75C2A5E424BC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48F7-57C9-454B-A548-3363281DFFF0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0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1" y="201600"/>
            <a:ext cx="9017000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399" y="1600201"/>
            <a:ext cx="11620500" cy="480196"/>
          </a:xfrm>
        </p:spPr>
        <p:txBody>
          <a:bodyPr lIns="0" tIns="0" rIns="0" bIns="0">
            <a:spAutoFit/>
          </a:bodyPr>
          <a:lstStyle>
            <a:lvl1pPr>
              <a:buNone/>
              <a:defRPr sz="3467" b="0"/>
            </a:lvl1pPr>
            <a:lvl2pPr>
              <a:buNone/>
              <a:defRPr sz="2667"/>
            </a:lvl2pPr>
            <a:lvl3pPr>
              <a:buNone/>
              <a:defRPr sz="2667"/>
            </a:lvl3pPr>
            <a:lvl4pPr>
              <a:buNone/>
              <a:defRPr sz="2667"/>
            </a:lvl4pPr>
            <a:lvl5pPr>
              <a:buNone/>
              <a:defRPr sz="2667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858645" y="6342621"/>
            <a:ext cx="9423399" cy="36939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67" b="0">
                <a:solidFill>
                  <a:schemeClr val="bg1"/>
                </a:solidFill>
              </a:defRPr>
            </a:lvl1pPr>
            <a:lvl2pPr>
              <a:buNone/>
              <a:defRPr sz="2667"/>
            </a:lvl2pPr>
            <a:lvl3pPr>
              <a:buNone/>
              <a:defRPr sz="2667"/>
            </a:lvl3pPr>
            <a:lvl4pPr>
              <a:buNone/>
              <a:defRPr sz="2667"/>
            </a:lvl4pPr>
            <a:lvl5pPr>
              <a:buNone/>
              <a:defRPr sz="2667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2359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829-7570-4264-9A84-3B5C34ADC541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D244-1959-4F46-A51C-E15C6E8E9CFF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76D-BE6B-4EDC-8E1E-7710A3BCF397}" type="datetime1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7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BDC7-1801-4979-9496-B320DFAAB8F2}" type="datetime1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6865-DEED-4FBA-AEFF-6111788BE077}" type="datetime1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0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41B5-8490-4F29-B219-A10CE3B38475}" type="datetime1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6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C27D-D680-4CBE-87AF-83AC66F787D0}" type="datetime1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2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AA35-0A17-48A9-BEB3-CF480DCF9C56}" type="datetime1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56E2-2EAF-49AF-B25F-AFAAFE771D0F}" type="datetime1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9B17-A46F-4C7D-8E7E-5051F0F92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4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18" Type="http://schemas.microsoft.com/office/2007/relationships/hdphoto" Target="../media/hdphoto6.wdp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microsoft.com/office/2007/relationships/hdphoto" Target="../media/hdphoto5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30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876800" y="2315808"/>
            <a:ext cx="6656173" cy="197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2400" b="1" cap="all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объектов </a:t>
            </a:r>
            <a:r>
              <a:rPr lang="ru-RU" sz="2400" cap="all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газомоторной </a:t>
            </a:r>
            <a:r>
              <a:rPr lang="ru-RU" sz="2400" cap="all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2400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9" y="2406488"/>
            <a:ext cx="2590836" cy="12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0753" y="4605082"/>
            <a:ext cx="631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b="1" dirty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</a:t>
            </a:r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</a:t>
            </a:r>
          </a:p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газомоторное топливо» </a:t>
            </a:r>
            <a:endParaRPr lang="ru-RU" b="1" dirty="0">
              <a:solidFill>
                <a:srgbClr val="007A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Хахалкин</a:t>
            </a:r>
            <a:endParaRPr lang="ru-RU" b="1" dirty="0">
              <a:solidFill>
                <a:srgbClr val="007A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Характеристика компрессора 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59767" y="1608382"/>
            <a:ext cx="4557262" cy="3616762"/>
            <a:chOff x="1059767" y="1608381"/>
            <a:chExt cx="4874502" cy="493053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767" y="1608381"/>
              <a:ext cx="4874502" cy="493053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2293" y="6091237"/>
              <a:ext cx="581025" cy="447675"/>
            </a:xfrm>
            <a:prstGeom prst="rect">
              <a:avLst/>
            </a:prstGeom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92630"/>
              </p:ext>
            </p:extLst>
          </p:nvPr>
        </p:nvGraphicFramePr>
        <p:xfrm>
          <a:off x="5839104" y="1514690"/>
          <a:ext cx="5608305" cy="4043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434"/>
                <a:gridCol w="1208261"/>
                <a:gridCol w="1208870"/>
                <a:gridCol w="1294740"/>
              </a:tblGrid>
              <a:tr h="352574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Тип компрессора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Горизонтальный оппозитный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864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Количество ступеней сжатия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853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Система охлаждения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Жидкостная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Осуществляется охлаждение  </a:t>
                      </a:r>
                      <a:r>
                        <a:rPr lang="ru-RU" sz="1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цилиндро</a:t>
                      </a: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-поршневой группы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компрессора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и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компримированного газа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685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Системы смазки 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Система смазки кривошипно-шатунного механизма.</a:t>
                      </a:r>
                    </a:p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Система смазки </a:t>
                      </a:r>
                      <a:r>
                        <a:rPr lang="ru-RU" sz="11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цилиндро</a:t>
                      </a: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-поршневой группы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295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Скорость вращения вала (об/мин)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485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Ход поршня, мм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 gridSpan="3"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334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Давление на входе в компрессор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3,0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4,8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6,0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4496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Производительность, нм</a:t>
                      </a:r>
                      <a:r>
                        <a:rPr lang="ru-RU" sz="1100" baseline="30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/ч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659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1229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2697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Общая потребляемая мощность</a:t>
                      </a:r>
                      <a:r>
                        <a:rPr lang="en-US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кВт</a:t>
                      </a:r>
                      <a:r>
                        <a:rPr lang="en-US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340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133</a:t>
                      </a:r>
                      <a:endParaRPr lang="ru-RU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" marR="6089" marT="6089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174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реализации концепции </a:t>
            </a:r>
            <a:r>
              <a:rPr lang="ru-RU" sz="1867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– дочерняя станция»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5591587" y="4949824"/>
            <a:ext cx="1943436" cy="872118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rgbClr val="D1D0D6"/>
            </a:solidFill>
          </a:ln>
          <a:effectLst/>
        </p:spPr>
        <p:txBody>
          <a:bodyPr wrap="none" tIns="0" rIns="0" bIns="0" anchor="ctr"/>
          <a:lstStyle/>
          <a:p>
            <a:pPr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ПАГЗ </a:t>
            </a:r>
          </a:p>
          <a:p>
            <a:pPr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осуществления</a:t>
            </a:r>
          </a:p>
          <a:p>
            <a:pPr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доставки КПГ </a:t>
            </a:r>
          </a:p>
          <a:p>
            <a:pPr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«дочернюю станцию»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5096569" y="2790914"/>
            <a:ext cx="2860728" cy="425165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rgbClr val="D1D0D6"/>
            </a:solidFill>
          </a:ln>
          <a:effectLst/>
        </p:spPr>
        <p:txBody>
          <a:bodyPr wrap="none" tIns="0" rIns="0" bIns="0" anchor="ctr"/>
          <a:lstStyle/>
          <a:p>
            <a:pPr marL="38100" lvl="0"/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постов 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заправки ПАГЗ</a:t>
            </a:r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078783" y="2075887"/>
            <a:ext cx="2878514" cy="425165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rgbClr val="D1D0D6"/>
            </a:solidFill>
          </a:ln>
          <a:effectLst/>
        </p:spPr>
        <p:txBody>
          <a:bodyPr wrap="none" tIns="0" rIns="0" bIns="0" anchor="ctr"/>
          <a:lstStyle/>
          <a:p>
            <a:pPr marL="57150" lvl="0"/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блока КПГ</a:t>
            </a:r>
          </a:p>
          <a:p>
            <a:pPr marL="57150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производительностью 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 млн. нм</a:t>
            </a:r>
            <a:r>
              <a:rPr lang="ru-RU" sz="1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/год </a:t>
            </a:r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132230" y="1340087"/>
            <a:ext cx="4089586" cy="470042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«материнской» АГНКС</a:t>
            </a:r>
            <a:endParaRPr lang="ru-RU" sz="13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1" t="19797" r="10322" b="62083"/>
          <a:stretch/>
        </p:blipFill>
        <p:spPr bwMode="auto">
          <a:xfrm>
            <a:off x="1951366" y="2111563"/>
            <a:ext cx="2009835" cy="9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53" y="1430347"/>
            <a:ext cx="289519" cy="289519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>
            <a:off x="1791815" y="1340087"/>
            <a:ext cx="2492473" cy="470042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</a:rPr>
              <a:t>Выбор потенциальной площадки для АГНКС </a:t>
            </a:r>
            <a:endParaRPr lang="ru-RU" sz="13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6" descr="C:\Users\Slushev-DE\SlushevDE\ГГМТ\ПМГФ\Форум 2011-2014\2014\Интерактивные материалы\слайды\строительств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56" y="2711197"/>
            <a:ext cx="932602" cy="5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шивка 13"/>
          <p:cNvSpPr/>
          <p:nvPr/>
        </p:nvSpPr>
        <p:spPr>
          <a:xfrm>
            <a:off x="8075561" y="1340087"/>
            <a:ext cx="2492473" cy="4700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</a:rPr>
              <a:t>Материнская АГНКС для заправки ПАГЗ</a:t>
            </a:r>
            <a:endParaRPr lang="ru-RU" sz="13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83" y="1986568"/>
            <a:ext cx="888474" cy="8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791528" y="2112303"/>
            <a:ext cx="347058" cy="345263"/>
          </a:xfrm>
          <a:prstGeom prst="ellipse">
            <a:avLst/>
          </a:prstGeom>
          <a:solidFill>
            <a:srgbClr val="95B3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7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896" b="37446" l="63663" r="89350">
                        <a14:foregroundMark x1="77765" y1="22328" x2="77765" y2="22328"/>
                        <a14:foregroundMark x1="76185" y1="22850" x2="76185" y2="22850"/>
                        <a14:foregroundMark x1="78642" y1="21807" x2="78642" y2="21807"/>
                        <a14:foregroundMark x1="75249" y1="22850" x2="75249" y2="22850"/>
                        <a14:foregroundMark x1="76946" y1="22328" x2="76946" y2="22328"/>
                        <a14:foregroundMark x1="74371" y1="22676" x2="74371" y2="22676"/>
                        <a14:foregroundMark x1="83148" y1="24240" x2="83148" y2="24240"/>
                        <a14:foregroundMark x1="83499" y1="24935" x2="83499" y2="24935"/>
                        <a14:foregroundMark x1="84728" y1="24935" x2="84728" y2="24935"/>
                        <a14:foregroundMark x1="80456" y1="21981" x2="80456" y2="21981"/>
                        <a14:backgroundMark x1="72908" y1="28931" x2="72908" y2="28931"/>
                        <a14:backgroundMark x1="67759" y1="27802" x2="67759" y2="27802"/>
                        <a14:backgroundMark x1="68871" y1="31625" x2="68871" y2="31625"/>
                        <a14:backgroundMark x1="69865" y1="31190" x2="69865" y2="31190"/>
                        <a14:backgroundMark x1="65945" y1="31017" x2="65945" y2="31017"/>
                        <a14:backgroundMark x1="64131" y1="31625" x2="64131" y2="31625"/>
                        <a14:backgroundMark x1="66062" y1="28584" x2="66062" y2="28584"/>
                        <a14:backgroundMark x1="66062" y1="26672" x2="66062" y2="26672"/>
                        <a14:backgroundMark x1="65184" y1="28584" x2="65360" y2="29279"/>
                        <a14:backgroundMark x1="65711" y1="31451" x2="65711" y2="31451"/>
                        <a14:backgroundMark x1="67642" y1="31972" x2="67642" y2="31972"/>
                        <a14:backgroundMark x1="68988" y1="31972" x2="68988" y2="31972"/>
                        <a14:backgroundMark x1="66940" y1="29887" x2="66940" y2="29887"/>
                        <a14:backgroundMark x1="67057" y1="32320" x2="67057" y2="32320"/>
                        <a14:backgroundMark x1="66413" y1="32320" x2="66413" y2="32320"/>
                        <a14:backgroundMark x1="66062" y1="32320" x2="66062" y2="32320"/>
                        <a14:backgroundMark x1="66062" y1="32320" x2="66062" y2="32320"/>
                        <a14:backgroundMark x1="65184" y1="31625" x2="65184" y2="31625"/>
                        <a14:backgroundMark x1="65184" y1="31625" x2="65184" y2="31625"/>
                        <a14:backgroundMark x1="65477" y1="32320" x2="65477" y2="32320"/>
                        <a14:backgroundMark x1="67057" y1="32493" x2="68110" y2="32493"/>
                        <a14:backgroundMark x1="69222" y1="32493" x2="69222" y2="32493"/>
                        <a14:backgroundMark x1="69514" y1="32580" x2="69514" y2="32580"/>
                        <a14:backgroundMark x1="70334" y1="32580" x2="70334" y2="32580"/>
                        <a14:backgroundMark x1="70568" y1="32580" x2="70568" y2="32580"/>
                        <a14:backgroundMark x1="70802" y1="32580" x2="70802" y2="32580"/>
                        <a14:backgroundMark x1="71094" y1="32580" x2="71094" y2="32580"/>
                        <a14:backgroundMark x1="71562" y1="32580" x2="71562" y2="32580"/>
                        <a14:backgroundMark x1="71796" y1="32580" x2="71796" y2="32580"/>
                        <a14:backgroundMark x1="71913" y1="31972" x2="71913" y2="31972"/>
                        <a14:backgroundMark x1="71913" y1="31451" x2="71913" y2="31451"/>
                        <a14:backgroundMark x1="71328" y1="31190" x2="71328" y2="31190"/>
                        <a14:backgroundMark x1="70919" y1="31017" x2="70568" y2="31017"/>
                        <a14:backgroundMark x1="67759" y1="31017" x2="67408" y2="31017"/>
                        <a14:backgroundMark x1="65594" y1="31017" x2="65594" y2="31017"/>
                        <a14:backgroundMark x1="65184" y1="30669" x2="65184" y2="30669"/>
                        <a14:backgroundMark x1="64950" y1="30408" x2="64950" y2="30408"/>
                        <a14:backgroundMark x1="64833" y1="30408" x2="64833" y2="30408"/>
                        <a14:backgroundMark x1="64482" y1="30235" x2="64482" y2="30235"/>
                        <a14:backgroundMark x1="64482" y1="30061" x2="64482" y2="30061"/>
                        <a14:backgroundMark x1="64482" y1="29887" x2="64482" y2="29887"/>
                        <a14:backgroundMark x1="64014" y1="29540" x2="64014" y2="29540"/>
                        <a14:backgroundMark x1="64950" y1="32580" x2="64950" y2="32580"/>
                        <a14:backgroundMark x1="65243" y1="32580" x2="65243" y2="32580"/>
                        <a14:backgroundMark x1="65594" y1="32580" x2="65594" y2="32580"/>
                        <a14:backgroundMark x1="64716" y1="32754" x2="64716" y2="32754"/>
                        <a14:backgroundMark x1="65711" y1="28758" x2="65711" y2="28758"/>
                        <a14:backgroundMark x1="64950" y1="27281" x2="64950" y2="27281"/>
                        <a14:backgroundMark x1="64950" y1="27107" x2="64950" y2="27802"/>
                        <a14:backgroundMark x1="64599" y1="29540" x2="64599" y2="29540"/>
                        <a14:backgroundMark x1="64365" y1="30669" x2="64365" y2="30669"/>
                        <a14:backgroundMark x1="64014" y1="30495" x2="64014" y2="30495"/>
                        <a14:backgroundMark x1="63897" y1="30495" x2="63897" y2="30495"/>
                        <a14:backgroundMark x1="65360" y1="30669" x2="65360" y2="30669"/>
                        <a14:backgroundMark x1="66706" y1="31017" x2="66940" y2="31451"/>
                        <a14:backgroundMark x1="68403" y1="31972" x2="68403" y2="31972"/>
                        <a14:backgroundMark x1="68286" y1="31451" x2="68286" y2="31451"/>
                        <a14:backgroundMark x1="68403" y1="31017" x2="68403" y2="31017"/>
                        <a14:backgroundMark x1="68637" y1="31017" x2="68637" y2="31017"/>
                        <a14:backgroundMark x1="67642" y1="33884" x2="67642" y2="33884"/>
                        <a14:backgroundMark x1="65360" y1="32754" x2="65360" y2="32754"/>
                        <a14:backgroundMark x1="68637" y1="31451" x2="68637" y2="31451"/>
                        <a14:backgroundMark x1="65945" y1="31190" x2="65945" y2="31190"/>
                        <a14:backgroundMark x1="64950" y1="30495" x2="64950" y2="30495"/>
                        <a14:backgroundMark x1="65945" y1="30061" x2="65945" y2="30061"/>
                        <a14:backgroundMark x1="66062" y1="29887" x2="66062" y2="29887"/>
                        <a14:backgroundMark x1="66062" y1="29540" x2="66062" y2="29540"/>
                        <a14:backgroundMark x1="66062" y1="29279" x2="66062" y2="29279"/>
                        <a14:backgroundMark x1="65711" y1="27976" x2="65711" y2="27976"/>
                        <a14:backgroundMark x1="65477" y1="27281" x2="65477" y2="27281"/>
                        <a14:backgroundMark x1="65243" y1="27107" x2="65243" y2="27107"/>
                        <a14:backgroundMark x1="65184" y1="26325" x2="65184" y2="26325"/>
                        <a14:backgroundMark x1="65067" y1="25717" x2="65067" y2="25717"/>
                        <a14:backgroundMark x1="65067" y1="25543" x2="65067" y2="25543"/>
                        <a14:backgroundMark x1="65067" y1="25543" x2="65067" y2="25543"/>
                        <a14:backgroundMark x1="65067" y1="25543" x2="65067" y2="25543"/>
                        <a14:backgroundMark x1="64950" y1="25022" x2="64950" y2="25022"/>
                        <a14:backgroundMark x1="65711" y1="27454" x2="65711" y2="27454"/>
                        <a14:backgroundMark x1="66062" y1="26325" x2="66062" y2="26325"/>
                        <a14:backgroundMark x1="66062" y1="25717" x2="66062" y2="25717"/>
                        <a14:backgroundMark x1="66062" y1="25369" x2="66062" y2="24761"/>
                        <a14:backgroundMark x1="66179" y1="24240" x2="66179" y2="24240"/>
                        <a14:backgroundMark x1="66179" y1="24066" x2="66179" y2="24066"/>
                        <a14:backgroundMark x1="66179" y1="23892" x2="66179" y2="23892"/>
                        <a14:backgroundMark x1="66179" y1="23632" x2="66179" y2="23632"/>
                        <a14:backgroundMark x1="66530" y1="29279" x2="66530" y2="28758"/>
                        <a14:backgroundMark x1="66530" y1="27976" x2="66530" y2="27454"/>
                        <a14:backgroundMark x1="66530" y1="26499" x2="66530" y2="26499"/>
                        <a14:backgroundMark x1="66647" y1="25891" x2="66647" y2="25891"/>
                        <a14:backgroundMark x1="66706" y1="25543" x2="66706" y2="25543"/>
                        <a14:backgroundMark x1="66823" y1="24935" x2="66823" y2="24935"/>
                        <a14:backgroundMark x1="66823" y1="24414" x2="66823" y2="24414"/>
                        <a14:backgroundMark x1="66823" y1="24240" x2="66823" y2="24240"/>
                        <a14:backgroundMark x1="66823" y1="23892" x2="66823" y2="23892"/>
                        <a14:backgroundMark x1="66823" y1="23892" x2="66823" y2="23892"/>
                        <a14:backgroundMark x1="66823" y1="23892" x2="66823" y2="23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81" t="19797" r="10322" b="62083"/>
          <a:stretch/>
        </p:blipFill>
        <p:spPr bwMode="auto">
          <a:xfrm>
            <a:off x="9192869" y="2361058"/>
            <a:ext cx="1286994" cy="6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461" b="38228" l="63546" r="89468">
                        <a14:foregroundMark x1="75775" y1="22676" x2="75775" y2="22676"/>
                        <a14:foregroundMark x1="77238" y1="22155" x2="77238" y2="22155"/>
                        <a14:foregroundMark x1="80573" y1="22328" x2="80573" y2="22328"/>
                        <a14:foregroundMark x1="83207" y1="24935" x2="83207" y2="24935"/>
                        <a14:foregroundMark x1="83324" y1="24066" x2="83324" y2="24066"/>
                        <a14:foregroundMark x1="84786" y1="25195" x2="84786" y2="25195"/>
                        <a14:foregroundMark x1="78350" y1="22155" x2="78350" y2="22155"/>
                        <a14:foregroundMark x1="74312" y1="22850" x2="74312" y2="22850"/>
                        <a14:foregroundMark x1="65652" y1="30669" x2="65652" y2="30669"/>
                        <a14:foregroundMark x1="68695" y1="31885" x2="68695" y2="31885"/>
                        <a14:foregroundMark x1="66998" y1="31712" x2="66998" y2="31712"/>
                        <a14:foregroundMark x1="66998" y1="31017" x2="66998" y2="31017"/>
                        <a14:backgroundMark x1="70919" y1="28323" x2="70919" y2="28323"/>
                        <a14:backgroundMark x1="68110" y1="28323" x2="68110" y2="28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81" t="19797" r="10322" b="62083"/>
          <a:stretch/>
        </p:blipFill>
        <p:spPr bwMode="auto">
          <a:xfrm>
            <a:off x="8151761" y="2067578"/>
            <a:ext cx="2210819" cy="10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791528" y="2833670"/>
            <a:ext cx="347058" cy="345263"/>
          </a:xfrm>
          <a:prstGeom prst="ellipse">
            <a:avLst/>
          </a:prstGeom>
          <a:solidFill>
            <a:srgbClr val="95B3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2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1819931" y="3613135"/>
            <a:ext cx="5840993" cy="47004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i="1" dirty="0" smtClean="0">
                <a:solidFill>
                  <a:srgbClr val="0070C0"/>
                </a:solidFill>
              </a:rPr>
              <a:t>Создание объектов реализации КПГ (для разгрузки ПАГЗ) </a:t>
            </a:r>
          </a:p>
        </p:txBody>
      </p:sp>
      <p:pic>
        <p:nvPicPr>
          <p:cNvPr id="21" name="Picture 2" descr="C:\Users\Slushev-DE\Desktop\2014\корпоративный стиль\иконки и картинки\Рисунок9(1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14" y="5436932"/>
            <a:ext cx="1368077" cy="7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6" b="5685"/>
          <a:stretch/>
        </p:blipFill>
        <p:spPr bwMode="auto">
          <a:xfrm>
            <a:off x="1887668" y="4290931"/>
            <a:ext cx="1058737" cy="9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Нашивка 22"/>
          <p:cNvSpPr/>
          <p:nvPr/>
        </p:nvSpPr>
        <p:spPr>
          <a:xfrm>
            <a:off x="7499521" y="3613134"/>
            <a:ext cx="3058988" cy="47004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i="1" dirty="0" smtClean="0">
                <a:solidFill>
                  <a:srgbClr val="0070C0"/>
                </a:solidFill>
              </a:rPr>
              <a:t>Реализация схемы «Материнская – дочерняя станция»</a:t>
            </a:r>
            <a:endParaRPr lang="ru-RU" sz="1300" b="1" i="1" dirty="0">
              <a:solidFill>
                <a:srgbClr val="0070C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56708" y="4917286"/>
            <a:ext cx="2569936" cy="7187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342361" y="5007871"/>
            <a:ext cx="1453907" cy="3905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410419">
            <a:off x="8662964" y="5720421"/>
            <a:ext cx="224026" cy="179674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2600000">
            <a:off x="9863637" y="4790910"/>
            <a:ext cx="185145" cy="148491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20136570">
            <a:off x="9976550" y="5609931"/>
            <a:ext cx="224026" cy="163340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0998998">
            <a:off x="9307779" y="5730760"/>
            <a:ext cx="224026" cy="163340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50068">
            <a:off x="7931927" y="5626606"/>
            <a:ext cx="224026" cy="148491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3114367" y="4409899"/>
            <a:ext cx="2389785" cy="964675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rgbClr val="D1D0D6"/>
            </a:solidFill>
          </a:ln>
          <a:effectLst/>
        </p:spPr>
        <p:txBody>
          <a:bodyPr wrap="none" tIns="0" rIns="0" bIns="0" anchor="ctr"/>
          <a:lstStyle/>
          <a:p>
            <a:pPr marL="36513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модулей КПГ </a:t>
            </a:r>
          </a:p>
          <a:p>
            <a:pPr marL="36513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АЗС, </a:t>
            </a:r>
          </a:p>
          <a:p>
            <a:pPr marL="36513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принадлежащих Группе Газпром:</a:t>
            </a:r>
          </a:p>
        </p:txBody>
      </p:sp>
      <p:sp>
        <p:nvSpPr>
          <p:cNvPr id="33" name="Овал 32"/>
          <p:cNvSpPr/>
          <p:nvPr/>
        </p:nvSpPr>
        <p:spPr>
          <a:xfrm>
            <a:off x="2812333" y="4352749"/>
            <a:ext cx="347058" cy="345263"/>
          </a:xfrm>
          <a:prstGeom prst="ellipse">
            <a:avLst/>
          </a:prstGeom>
          <a:solidFill>
            <a:srgbClr val="95B3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3114367" y="5438787"/>
            <a:ext cx="2389785" cy="582999"/>
          </a:xfrm>
          <a:prstGeom prst="round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rgbClr val="D1D0D6"/>
            </a:solidFill>
          </a:ln>
          <a:effectLst/>
        </p:spPr>
        <p:txBody>
          <a:bodyPr wrap="none" tIns="0" rIns="0" bIns="0" anchor="ctr"/>
          <a:lstStyle/>
          <a:p>
            <a:pPr marL="36513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для </a:t>
            </a:r>
          </a:p>
          <a:p>
            <a:pPr marL="36513" lvl="0"/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разгрузки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ПАГЗ и обустройство</a:t>
            </a:r>
          </a:p>
          <a:p>
            <a:pPr marL="36513" lvl="0"/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модулем КПГ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12333" y="5422703"/>
            <a:ext cx="347058" cy="345263"/>
          </a:xfrm>
          <a:prstGeom prst="ellipse">
            <a:avLst/>
          </a:prstGeom>
          <a:solidFill>
            <a:srgbClr val="95B3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6" name="Picture 2" descr="C:\Users\Slushev-DE\Desktop\4 напр деят  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1" b="98315" l="0" r="99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17" y="5923700"/>
            <a:ext cx="1144809" cy="3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C:\Users\Slushev-DE\SlushevDE\ГГМТ\ПМГФ\Форум 2011-2014\2014\Интерактивные материалы\слайды\ПАГЗ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5348" y1="43226" x2="5348" y2="43226"/>
                        <a14:foregroundMark x1="45989" y1="28387" x2="45989" y2="28387"/>
                        <a14:foregroundMark x1="56417" y1="29032" x2="56417" y2="29032"/>
                        <a14:foregroundMark x1="72995" y1="20000" x2="72995" y2="20000"/>
                        <a14:foregroundMark x1="36898" y1="11613" x2="37701" y2="12258"/>
                        <a14:foregroundMark x1="46257" y1="13548" x2="46257" y2="13548"/>
                        <a14:foregroundMark x1="53476" y1="16774" x2="54278" y2="16774"/>
                        <a14:foregroundMark x1="58824" y1="16774" x2="58824" y2="16774"/>
                        <a14:foregroundMark x1="64171" y1="15484" x2="65241" y2="15484"/>
                        <a14:foregroundMark x1="68717" y1="16774" x2="68717" y2="16774"/>
                        <a14:foregroundMark x1="72995" y1="16774" x2="72995" y2="16774"/>
                        <a14:foregroundMark x1="76738" y1="18065" x2="76738" y2="18065"/>
                        <a14:foregroundMark x1="33155" y1="6452" x2="33155" y2="6452"/>
                        <a14:foregroundMark x1="32353" y1="5161" x2="32353" y2="5161"/>
                        <a14:backgroundMark x1="21123" y1="2581" x2="21123" y2="2581"/>
                        <a14:backgroundMark x1="42781" y1="2581" x2="42781" y2="2581"/>
                        <a14:backgroundMark x1="69519" y1="4516" x2="69519" y2="4516"/>
                        <a14:backgroundMark x1="61230" y1="2581" x2="61230" y2="2581"/>
                        <a14:backgroundMark x1="66043" y1="3226" x2="66043" y2="3226"/>
                        <a14:backgroundMark x1="54545" y1="1935" x2="54545" y2="1935"/>
                        <a14:backgroundMark x1="74064" y1="4516" x2="74064" y2="4516"/>
                        <a14:backgroundMark x1="58824" y1="3226" x2="58824" y2="3226"/>
                        <a14:backgroundMark x1="51872" y1="2581" x2="51872" y2="2581"/>
                        <a14:backgroundMark x1="47059" y1="3226" x2="47059" y2="3226"/>
                        <a14:backgroundMark x1="37433" y1="1935" x2="37433" y2="1935"/>
                        <a14:backgroundMark x1="40107" y1="2581" x2="40107" y2="2581"/>
                        <a14:backgroundMark x1="31818" y1="2581" x2="31818" y2="2581"/>
                        <a14:backgroundMark x1="35294" y1="2581" x2="35294" y2="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38" y="4918596"/>
            <a:ext cx="899605" cy="3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6" b="5685"/>
          <a:stretch/>
        </p:blipFill>
        <p:spPr bwMode="auto">
          <a:xfrm>
            <a:off x="7776513" y="4492454"/>
            <a:ext cx="361566" cy="3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6" b="5685"/>
          <a:stretch/>
        </p:blipFill>
        <p:spPr bwMode="auto">
          <a:xfrm>
            <a:off x="9356405" y="5939575"/>
            <a:ext cx="361566" cy="3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C:\Users\Slushev-DE\Desktop\2014\корпоративный стиль\иконки и картинки\Рисунок9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137" y="4574186"/>
            <a:ext cx="327507" cy="1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низ 40"/>
          <p:cNvSpPr/>
          <p:nvPr/>
        </p:nvSpPr>
        <p:spPr>
          <a:xfrm rot="8770811">
            <a:off x="8028802" y="4801538"/>
            <a:ext cx="224026" cy="111564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2" name="Picture 2" descr="C:\Users\Slushev-DE\Desktop\2014\корпоративный стиль\иконки и картинки\Рисунок9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96" y="5824145"/>
            <a:ext cx="327507" cy="1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6" b="5685"/>
          <a:stretch/>
        </p:blipFill>
        <p:spPr bwMode="auto">
          <a:xfrm>
            <a:off x="8551716" y="5938559"/>
            <a:ext cx="361566" cy="3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 descr="C:\Users\Slushev-DE\Desktop\2014\корпоративный стиль\иконки и картинки\Рисунок9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503" y="5761100"/>
            <a:ext cx="327507" cy="1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Slushev-DE\SlushevDE\ГГМТ\ПМГФ\Форум 2011-2014\2014\Интерактивные материалы\слайды\ПАГЗ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5348" y1="43226" x2="5348" y2="43226"/>
                        <a14:foregroundMark x1="45989" y1="28387" x2="45989" y2="28387"/>
                        <a14:foregroundMark x1="56417" y1="29032" x2="56417" y2="29032"/>
                        <a14:foregroundMark x1="72995" y1="20000" x2="72995" y2="20000"/>
                        <a14:foregroundMark x1="36898" y1="11613" x2="37701" y2="12258"/>
                        <a14:foregroundMark x1="46257" y1="13548" x2="46257" y2="13548"/>
                        <a14:foregroundMark x1="53476" y1="16774" x2="54278" y2="16774"/>
                        <a14:foregroundMark x1="58824" y1="16774" x2="58824" y2="16774"/>
                        <a14:foregroundMark x1="64171" y1="15484" x2="65241" y2="15484"/>
                        <a14:foregroundMark x1="68717" y1="16774" x2="68717" y2="16774"/>
                        <a14:foregroundMark x1="72995" y1="16774" x2="72995" y2="16774"/>
                        <a14:foregroundMark x1="76738" y1="18065" x2="76738" y2="18065"/>
                        <a14:foregroundMark x1="33155" y1="6452" x2="33155" y2="6452"/>
                        <a14:foregroundMark x1="32353" y1="5161" x2="32353" y2="5161"/>
                        <a14:backgroundMark x1="21123" y1="2581" x2="21123" y2="2581"/>
                        <a14:backgroundMark x1="42781" y1="2581" x2="42781" y2="2581"/>
                        <a14:backgroundMark x1="69519" y1="4516" x2="69519" y2="4516"/>
                        <a14:backgroundMark x1="61230" y1="2581" x2="61230" y2="2581"/>
                        <a14:backgroundMark x1="66043" y1="3226" x2="66043" y2="3226"/>
                        <a14:backgroundMark x1="54545" y1="1935" x2="54545" y2="1935"/>
                        <a14:backgroundMark x1="74064" y1="4516" x2="74064" y2="4516"/>
                        <a14:backgroundMark x1="58824" y1="3226" x2="58824" y2="3226"/>
                        <a14:backgroundMark x1="51872" y1="2581" x2="51872" y2="2581"/>
                        <a14:backgroundMark x1="47059" y1="3226" x2="47059" y2="3226"/>
                        <a14:backgroundMark x1="37433" y1="1935" x2="37433" y2="1935"/>
                        <a14:backgroundMark x1="40107" y1="2581" x2="40107" y2="2581"/>
                        <a14:backgroundMark x1="31818" y1="2581" x2="31818" y2="2581"/>
                        <a14:backgroundMark x1="35294" y1="2581" x2="35294" y2="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17" y="4339329"/>
            <a:ext cx="1133008" cy="4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5716726" y="4677599"/>
            <a:ext cx="347058" cy="345263"/>
          </a:xfrm>
          <a:prstGeom prst="ellipse">
            <a:avLst/>
          </a:prstGeom>
          <a:solidFill>
            <a:srgbClr val="95B3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3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0800000">
            <a:off x="8905203" y="4738328"/>
            <a:ext cx="271072" cy="83820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8" name="Picture149"/>
          <p:cNvSpPr>
            <a:spLocks noEditPoints="1"/>
          </p:cNvSpPr>
          <p:nvPr/>
        </p:nvSpPr>
        <p:spPr bwMode="auto">
          <a:xfrm>
            <a:off x="7121250" y="3728486"/>
            <a:ext cx="341588" cy="239337"/>
          </a:xfrm>
          <a:custGeom>
            <a:avLst/>
            <a:gdLst>
              <a:gd name="T0" fmla="*/ 432 w 912"/>
              <a:gd name="T1" fmla="*/ 97 h 879"/>
              <a:gd name="T2" fmla="*/ 260 w 912"/>
              <a:gd name="T3" fmla="*/ 320 h 879"/>
              <a:gd name="T4" fmla="*/ 259 w 912"/>
              <a:gd name="T5" fmla="*/ 558 h 879"/>
              <a:gd name="T6" fmla="*/ 239 w 912"/>
              <a:gd name="T7" fmla="*/ 565 h 879"/>
              <a:gd name="T8" fmla="*/ 207 w 912"/>
              <a:gd name="T9" fmla="*/ 577 h 879"/>
              <a:gd name="T10" fmla="*/ 187 w 912"/>
              <a:gd name="T11" fmla="*/ 587 h 879"/>
              <a:gd name="T12" fmla="*/ 180 w 912"/>
              <a:gd name="T13" fmla="*/ 593 h 879"/>
              <a:gd name="T14" fmla="*/ 178 w 912"/>
              <a:gd name="T15" fmla="*/ 602 h 879"/>
              <a:gd name="T16" fmla="*/ 177 w 912"/>
              <a:gd name="T17" fmla="*/ 852 h 879"/>
              <a:gd name="T18" fmla="*/ 177 w 912"/>
              <a:gd name="T19" fmla="*/ 852 h 879"/>
              <a:gd name="T20" fmla="*/ 130 w 912"/>
              <a:gd name="T21" fmla="*/ 879 h 879"/>
              <a:gd name="T22" fmla="*/ 458 w 912"/>
              <a:gd name="T23" fmla="*/ 879 h 879"/>
              <a:gd name="T24" fmla="*/ 601 w 912"/>
              <a:gd name="T25" fmla="*/ 879 h 879"/>
              <a:gd name="T26" fmla="*/ 601 w 912"/>
              <a:gd name="T27" fmla="*/ 879 h 879"/>
              <a:gd name="T28" fmla="*/ 649 w 912"/>
              <a:gd name="T29" fmla="*/ 879 h 879"/>
              <a:gd name="T30" fmla="*/ 696 w 912"/>
              <a:gd name="T31" fmla="*/ 879 h 879"/>
              <a:gd name="T32" fmla="*/ 649 w 912"/>
              <a:gd name="T33" fmla="*/ 852 h 879"/>
              <a:gd name="T34" fmla="*/ 912 w 912"/>
              <a:gd name="T35" fmla="*/ 225 h 879"/>
              <a:gd name="T36" fmla="*/ 246 w 912"/>
              <a:gd name="T37" fmla="*/ 661 h 879"/>
              <a:gd name="T38" fmla="*/ 245 w 912"/>
              <a:gd name="T39" fmla="*/ 668 h 879"/>
              <a:gd name="T40" fmla="*/ 240 w 912"/>
              <a:gd name="T41" fmla="*/ 673 h 879"/>
              <a:gd name="T42" fmla="*/ 196 w 912"/>
              <a:gd name="T43" fmla="*/ 681 h 879"/>
              <a:gd name="T44" fmla="*/ 193 w 912"/>
              <a:gd name="T45" fmla="*/ 679 h 879"/>
              <a:gd name="T46" fmla="*/ 191 w 912"/>
              <a:gd name="T47" fmla="*/ 673 h 879"/>
              <a:gd name="T48" fmla="*/ 191 w 912"/>
              <a:gd name="T49" fmla="*/ 618 h 879"/>
              <a:gd name="T50" fmla="*/ 193 w 912"/>
              <a:gd name="T51" fmla="*/ 610 h 879"/>
              <a:gd name="T52" fmla="*/ 196 w 912"/>
              <a:gd name="T53" fmla="*/ 606 h 879"/>
              <a:gd name="T54" fmla="*/ 240 w 912"/>
              <a:gd name="T55" fmla="*/ 591 h 879"/>
              <a:gd name="T56" fmla="*/ 245 w 912"/>
              <a:gd name="T57" fmla="*/ 593 h 879"/>
              <a:gd name="T58" fmla="*/ 246 w 912"/>
              <a:gd name="T59" fmla="*/ 600 h 879"/>
              <a:gd name="T60" fmla="*/ 508 w 912"/>
              <a:gd name="T61" fmla="*/ 648 h 879"/>
              <a:gd name="T62" fmla="*/ 508 w 912"/>
              <a:gd name="T63" fmla="*/ 652 h 879"/>
              <a:gd name="T64" fmla="*/ 504 w 912"/>
              <a:gd name="T65" fmla="*/ 659 h 879"/>
              <a:gd name="T66" fmla="*/ 453 w 912"/>
              <a:gd name="T67" fmla="*/ 669 h 879"/>
              <a:gd name="T68" fmla="*/ 450 w 912"/>
              <a:gd name="T69" fmla="*/ 669 h 879"/>
              <a:gd name="T70" fmla="*/ 446 w 912"/>
              <a:gd name="T71" fmla="*/ 664 h 879"/>
              <a:gd name="T72" fmla="*/ 446 w 912"/>
              <a:gd name="T73" fmla="*/ 600 h 879"/>
              <a:gd name="T74" fmla="*/ 446 w 912"/>
              <a:gd name="T75" fmla="*/ 595 h 879"/>
              <a:gd name="T76" fmla="*/ 450 w 912"/>
              <a:gd name="T77" fmla="*/ 588 h 879"/>
              <a:gd name="T78" fmla="*/ 501 w 912"/>
              <a:gd name="T79" fmla="*/ 570 h 879"/>
              <a:gd name="T80" fmla="*/ 504 w 912"/>
              <a:gd name="T81" fmla="*/ 570 h 879"/>
              <a:gd name="T82" fmla="*/ 508 w 912"/>
              <a:gd name="T83" fmla="*/ 575 h 879"/>
              <a:gd name="T84" fmla="*/ 508 w 912"/>
              <a:gd name="T85" fmla="*/ 648 h 879"/>
              <a:gd name="T86" fmla="*/ 532 w 912"/>
              <a:gd name="T87" fmla="*/ 523 h 879"/>
              <a:gd name="T88" fmla="*/ 462 w 912"/>
              <a:gd name="T89" fmla="*/ 548 h 879"/>
              <a:gd name="T90" fmla="*/ 454 w 912"/>
              <a:gd name="T91" fmla="*/ 552 h 879"/>
              <a:gd name="T92" fmla="*/ 440 w 912"/>
              <a:gd name="T93" fmla="*/ 560 h 879"/>
              <a:gd name="T94" fmla="*/ 433 w 912"/>
              <a:gd name="T95" fmla="*/ 567 h 879"/>
              <a:gd name="T96" fmla="*/ 430 w 912"/>
              <a:gd name="T97" fmla="*/ 577 h 879"/>
              <a:gd name="T98" fmla="*/ 430 w 912"/>
              <a:gd name="T99" fmla="*/ 852 h 879"/>
              <a:gd name="T100" fmla="*/ 355 w 912"/>
              <a:gd name="T101" fmla="*/ 852 h 879"/>
              <a:gd name="T102" fmla="*/ 355 w 912"/>
              <a:gd name="T103" fmla="*/ 708 h 879"/>
              <a:gd name="T104" fmla="*/ 441 w 912"/>
              <a:gd name="T105" fmla="*/ 349 h 879"/>
              <a:gd name="T106" fmla="*/ 532 w 912"/>
              <a:gd name="T107" fmla="*/ 523 h 879"/>
              <a:gd name="T108" fmla="*/ 0 w 912"/>
              <a:gd name="T109" fmla="*/ 207 h 879"/>
              <a:gd name="T110" fmla="*/ 432 w 912"/>
              <a:gd name="T111" fmla="*/ 44 h 879"/>
              <a:gd name="T112" fmla="*/ 912 w 912"/>
              <a:gd name="T113" fmla="*/ 145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879">
                <a:moveTo>
                  <a:pt x="912" y="225"/>
                </a:moveTo>
                <a:lnTo>
                  <a:pt x="432" y="97"/>
                </a:lnTo>
                <a:lnTo>
                  <a:pt x="0" y="278"/>
                </a:lnTo>
                <a:lnTo>
                  <a:pt x="260" y="320"/>
                </a:lnTo>
                <a:lnTo>
                  <a:pt x="259" y="558"/>
                </a:lnTo>
                <a:lnTo>
                  <a:pt x="259" y="558"/>
                </a:lnTo>
                <a:lnTo>
                  <a:pt x="239" y="565"/>
                </a:lnTo>
                <a:lnTo>
                  <a:pt x="239" y="565"/>
                </a:lnTo>
                <a:lnTo>
                  <a:pt x="207" y="577"/>
                </a:lnTo>
                <a:lnTo>
                  <a:pt x="207" y="577"/>
                </a:lnTo>
                <a:lnTo>
                  <a:pt x="191" y="583"/>
                </a:lnTo>
                <a:lnTo>
                  <a:pt x="187" y="587"/>
                </a:lnTo>
                <a:lnTo>
                  <a:pt x="182" y="590"/>
                </a:lnTo>
                <a:lnTo>
                  <a:pt x="180" y="593"/>
                </a:lnTo>
                <a:lnTo>
                  <a:pt x="178" y="597"/>
                </a:lnTo>
                <a:lnTo>
                  <a:pt x="178" y="602"/>
                </a:lnTo>
                <a:lnTo>
                  <a:pt x="177" y="607"/>
                </a:lnTo>
                <a:lnTo>
                  <a:pt x="177" y="852"/>
                </a:lnTo>
                <a:lnTo>
                  <a:pt x="177" y="852"/>
                </a:lnTo>
                <a:lnTo>
                  <a:pt x="177" y="852"/>
                </a:lnTo>
                <a:lnTo>
                  <a:pt x="130" y="852"/>
                </a:lnTo>
                <a:lnTo>
                  <a:pt x="130" y="879"/>
                </a:lnTo>
                <a:lnTo>
                  <a:pt x="458" y="879"/>
                </a:lnTo>
                <a:lnTo>
                  <a:pt x="458" y="879"/>
                </a:lnTo>
                <a:lnTo>
                  <a:pt x="458" y="879"/>
                </a:lnTo>
                <a:lnTo>
                  <a:pt x="601" y="879"/>
                </a:lnTo>
                <a:lnTo>
                  <a:pt x="601" y="879"/>
                </a:lnTo>
                <a:lnTo>
                  <a:pt x="601" y="879"/>
                </a:lnTo>
                <a:lnTo>
                  <a:pt x="649" y="879"/>
                </a:lnTo>
                <a:lnTo>
                  <a:pt x="649" y="879"/>
                </a:lnTo>
                <a:lnTo>
                  <a:pt x="649" y="879"/>
                </a:lnTo>
                <a:lnTo>
                  <a:pt x="696" y="879"/>
                </a:lnTo>
                <a:lnTo>
                  <a:pt x="696" y="852"/>
                </a:lnTo>
                <a:lnTo>
                  <a:pt x="649" y="852"/>
                </a:lnTo>
                <a:lnTo>
                  <a:pt x="649" y="298"/>
                </a:lnTo>
                <a:lnTo>
                  <a:pt x="912" y="225"/>
                </a:lnTo>
                <a:close/>
                <a:moveTo>
                  <a:pt x="246" y="661"/>
                </a:moveTo>
                <a:lnTo>
                  <a:pt x="246" y="661"/>
                </a:lnTo>
                <a:lnTo>
                  <a:pt x="246" y="665"/>
                </a:lnTo>
                <a:lnTo>
                  <a:pt x="245" y="668"/>
                </a:lnTo>
                <a:lnTo>
                  <a:pt x="242" y="672"/>
                </a:lnTo>
                <a:lnTo>
                  <a:pt x="240" y="673"/>
                </a:lnTo>
                <a:lnTo>
                  <a:pt x="196" y="681"/>
                </a:lnTo>
                <a:lnTo>
                  <a:pt x="196" y="681"/>
                </a:lnTo>
                <a:lnTo>
                  <a:pt x="194" y="681"/>
                </a:lnTo>
                <a:lnTo>
                  <a:pt x="193" y="679"/>
                </a:lnTo>
                <a:lnTo>
                  <a:pt x="191" y="676"/>
                </a:lnTo>
                <a:lnTo>
                  <a:pt x="191" y="673"/>
                </a:lnTo>
                <a:lnTo>
                  <a:pt x="191" y="618"/>
                </a:lnTo>
                <a:lnTo>
                  <a:pt x="191" y="618"/>
                </a:lnTo>
                <a:lnTo>
                  <a:pt x="191" y="614"/>
                </a:lnTo>
                <a:lnTo>
                  <a:pt x="193" y="610"/>
                </a:lnTo>
                <a:lnTo>
                  <a:pt x="194" y="608"/>
                </a:lnTo>
                <a:lnTo>
                  <a:pt x="196" y="606"/>
                </a:lnTo>
                <a:lnTo>
                  <a:pt x="240" y="591"/>
                </a:lnTo>
                <a:lnTo>
                  <a:pt x="240" y="591"/>
                </a:lnTo>
                <a:lnTo>
                  <a:pt x="242" y="592"/>
                </a:lnTo>
                <a:lnTo>
                  <a:pt x="245" y="593"/>
                </a:lnTo>
                <a:lnTo>
                  <a:pt x="246" y="596"/>
                </a:lnTo>
                <a:lnTo>
                  <a:pt x="246" y="600"/>
                </a:lnTo>
                <a:lnTo>
                  <a:pt x="246" y="661"/>
                </a:lnTo>
                <a:close/>
                <a:moveTo>
                  <a:pt x="508" y="648"/>
                </a:moveTo>
                <a:lnTo>
                  <a:pt x="508" y="648"/>
                </a:lnTo>
                <a:lnTo>
                  <a:pt x="508" y="652"/>
                </a:lnTo>
                <a:lnTo>
                  <a:pt x="505" y="657"/>
                </a:lnTo>
                <a:lnTo>
                  <a:pt x="504" y="659"/>
                </a:lnTo>
                <a:lnTo>
                  <a:pt x="501" y="661"/>
                </a:lnTo>
                <a:lnTo>
                  <a:pt x="453" y="669"/>
                </a:lnTo>
                <a:lnTo>
                  <a:pt x="453" y="669"/>
                </a:lnTo>
                <a:lnTo>
                  <a:pt x="450" y="669"/>
                </a:lnTo>
                <a:lnTo>
                  <a:pt x="447" y="667"/>
                </a:lnTo>
                <a:lnTo>
                  <a:pt x="446" y="664"/>
                </a:lnTo>
                <a:lnTo>
                  <a:pt x="446" y="660"/>
                </a:lnTo>
                <a:lnTo>
                  <a:pt x="446" y="600"/>
                </a:lnTo>
                <a:lnTo>
                  <a:pt x="446" y="600"/>
                </a:lnTo>
                <a:lnTo>
                  <a:pt x="446" y="595"/>
                </a:lnTo>
                <a:lnTo>
                  <a:pt x="447" y="591"/>
                </a:lnTo>
                <a:lnTo>
                  <a:pt x="450" y="588"/>
                </a:lnTo>
                <a:lnTo>
                  <a:pt x="453" y="587"/>
                </a:lnTo>
                <a:lnTo>
                  <a:pt x="501" y="570"/>
                </a:lnTo>
                <a:lnTo>
                  <a:pt x="501" y="570"/>
                </a:lnTo>
                <a:lnTo>
                  <a:pt x="504" y="570"/>
                </a:lnTo>
                <a:lnTo>
                  <a:pt x="505" y="572"/>
                </a:lnTo>
                <a:lnTo>
                  <a:pt x="508" y="575"/>
                </a:lnTo>
                <a:lnTo>
                  <a:pt x="508" y="579"/>
                </a:lnTo>
                <a:lnTo>
                  <a:pt x="508" y="648"/>
                </a:lnTo>
                <a:close/>
                <a:moveTo>
                  <a:pt x="532" y="523"/>
                </a:moveTo>
                <a:lnTo>
                  <a:pt x="532" y="523"/>
                </a:lnTo>
                <a:lnTo>
                  <a:pt x="498" y="535"/>
                </a:lnTo>
                <a:lnTo>
                  <a:pt x="462" y="548"/>
                </a:lnTo>
                <a:lnTo>
                  <a:pt x="462" y="548"/>
                </a:lnTo>
                <a:lnTo>
                  <a:pt x="454" y="552"/>
                </a:lnTo>
                <a:lnTo>
                  <a:pt x="446" y="556"/>
                </a:lnTo>
                <a:lnTo>
                  <a:pt x="440" y="560"/>
                </a:lnTo>
                <a:lnTo>
                  <a:pt x="437" y="563"/>
                </a:lnTo>
                <a:lnTo>
                  <a:pt x="433" y="567"/>
                </a:lnTo>
                <a:lnTo>
                  <a:pt x="431" y="572"/>
                </a:lnTo>
                <a:lnTo>
                  <a:pt x="430" y="577"/>
                </a:lnTo>
                <a:lnTo>
                  <a:pt x="430" y="582"/>
                </a:lnTo>
                <a:lnTo>
                  <a:pt x="430" y="852"/>
                </a:lnTo>
                <a:lnTo>
                  <a:pt x="355" y="852"/>
                </a:lnTo>
                <a:lnTo>
                  <a:pt x="355" y="852"/>
                </a:lnTo>
                <a:lnTo>
                  <a:pt x="355" y="852"/>
                </a:lnTo>
                <a:lnTo>
                  <a:pt x="355" y="708"/>
                </a:lnTo>
                <a:lnTo>
                  <a:pt x="357" y="335"/>
                </a:lnTo>
                <a:lnTo>
                  <a:pt x="441" y="349"/>
                </a:lnTo>
                <a:lnTo>
                  <a:pt x="532" y="327"/>
                </a:lnTo>
                <a:lnTo>
                  <a:pt x="532" y="523"/>
                </a:lnTo>
                <a:close/>
                <a:moveTo>
                  <a:pt x="432" y="0"/>
                </a:moveTo>
                <a:lnTo>
                  <a:pt x="0" y="207"/>
                </a:lnTo>
                <a:lnTo>
                  <a:pt x="0" y="239"/>
                </a:lnTo>
                <a:lnTo>
                  <a:pt x="432" y="44"/>
                </a:lnTo>
                <a:lnTo>
                  <a:pt x="912" y="175"/>
                </a:lnTo>
                <a:lnTo>
                  <a:pt x="912" y="145"/>
                </a:lnTo>
                <a:lnTo>
                  <a:pt x="432" y="0"/>
                </a:lnTo>
                <a:close/>
              </a:path>
            </a:pathLst>
          </a:custGeom>
          <a:solidFill>
            <a:srgbClr val="52A0B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>
            <a:off x="1745181" y="3413243"/>
            <a:ext cx="8822853" cy="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Прямоугольник 49"/>
          <p:cNvSpPr/>
          <p:nvPr/>
        </p:nvSpPr>
        <p:spPr>
          <a:xfrm>
            <a:off x="8868417" y="4382505"/>
            <a:ext cx="33661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....</a:t>
            </a:r>
            <a:endParaRPr lang="ru-RU" sz="13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КПГ ДО ПАО «Газпром» с 01.01.2019</a:t>
            </a:r>
            <a:endParaRPr lang="ru-RU" sz="186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202" y="1036104"/>
            <a:ext cx="47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Заключение договора поставки КПГ для ДО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383" y="1521784"/>
            <a:ext cx="754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1. </a:t>
            </a:r>
            <a:r>
              <a:rPr lang="ru-RU" sz="1600" dirty="0" smtClean="0">
                <a:solidFill>
                  <a:srgbClr val="0070C0"/>
                </a:solidFill>
              </a:rPr>
              <a:t>С ДО ПАО «Газпром» заключается </a:t>
            </a:r>
            <a:r>
              <a:rPr lang="ru-RU" sz="1600" dirty="0">
                <a:solidFill>
                  <a:srgbClr val="0070C0"/>
                </a:solidFill>
              </a:rPr>
              <a:t>договор поставки </a:t>
            </a:r>
            <a:r>
              <a:rPr lang="ru-RU" sz="1600" dirty="0" smtClean="0">
                <a:solidFill>
                  <a:srgbClr val="0070C0"/>
                </a:solidFill>
              </a:rPr>
              <a:t>КПГ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1358" y="3161781"/>
            <a:ext cx="4234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2. Клиент производит покупку топливных карт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3336" y="4161121"/>
            <a:ext cx="6821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3. Газпром Газомоторное топливо предоставляет скидки в зависимости от: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7935" r="33820" b="9615"/>
          <a:stretch/>
        </p:blipFill>
        <p:spPr bwMode="auto">
          <a:xfrm>
            <a:off x="2389517" y="2049761"/>
            <a:ext cx="1759194" cy="1042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13206" r="33889" b="5768"/>
          <a:stretch/>
        </p:blipFill>
        <p:spPr bwMode="auto">
          <a:xfrm>
            <a:off x="5215948" y="2035835"/>
            <a:ext cx="1892217" cy="1056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13205" r="34027" b="5000"/>
          <a:stretch/>
        </p:blipFill>
        <p:spPr bwMode="auto">
          <a:xfrm>
            <a:off x="8091576" y="2012833"/>
            <a:ext cx="1768415" cy="1068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 descr="Y:\Маркетинг\МАКЕТЫ\Топливные карты\Изображение Т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67" y="3500335"/>
            <a:ext cx="1439578" cy="6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87676"/>
              </p:ext>
            </p:extLst>
          </p:nvPr>
        </p:nvGraphicFramePr>
        <p:xfrm>
          <a:off x="1280267" y="5240373"/>
          <a:ext cx="4390228" cy="1285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418"/>
                <a:gridCol w="1535970"/>
                <a:gridCol w="1471840"/>
              </a:tblGrid>
              <a:tr h="79512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Объем выборки КПГ Клиентом,</a:t>
                      </a:r>
                      <a:endParaRPr lang="ru-RU" sz="12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ru-RU" sz="1000" baseline="30000" dirty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/отчетный период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Размер скидки</a:t>
                      </a:r>
                      <a:endParaRPr lang="ru-RU" sz="1200" dirty="0">
                        <a:effectLst/>
                      </a:endParaRPr>
                    </a:p>
                    <a:p>
                      <a:pPr indent="-68580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базовой цене КПГ, %</a:t>
                      </a:r>
                      <a:endParaRPr lang="ru-RU" sz="1200" dirty="0">
                        <a:effectLst/>
                      </a:endParaRPr>
                    </a:p>
                    <a:p>
                      <a:pPr indent="-68580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(условие договора - предоплата)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Размер скидки</a:t>
                      </a:r>
                      <a:endParaRPr lang="ru-RU" sz="12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базовой цене КПГ, %</a:t>
                      </a:r>
                      <a:endParaRPr lang="ru-RU" sz="12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(условие договора - </a:t>
                      </a:r>
                      <a:r>
                        <a:rPr lang="ru-RU" sz="1000" dirty="0" err="1">
                          <a:effectLst/>
                        </a:rPr>
                        <a:t>постоплата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171"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50 001 – 100 000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956"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100 001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9709"/>
              </p:ext>
            </p:extLst>
          </p:nvPr>
        </p:nvGraphicFramePr>
        <p:xfrm>
          <a:off x="6900839" y="5219908"/>
          <a:ext cx="3948054" cy="130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679"/>
                <a:gridCol w="1161193"/>
                <a:gridCol w="1451182"/>
              </a:tblGrid>
              <a:tr h="77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приобретенных транспортных средств на КПГ,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Размер скидки к базовой цене КПГ,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>
                          <a:effectLst/>
                        </a:rPr>
                        <a:t>Срок предоставления скидки,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≥ 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>
            <a:stCxn id="9" idx="2"/>
          </p:cNvCxnSpPr>
          <p:nvPr/>
        </p:nvCxnSpPr>
        <p:spPr>
          <a:xfrm>
            <a:off x="6224206" y="4499674"/>
            <a:ext cx="0" cy="2188881"/>
          </a:xfrm>
          <a:prstGeom prst="line">
            <a:avLst/>
          </a:prstGeom>
          <a:ln w="15875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9617" y="4738323"/>
            <a:ext cx="187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Объема выборки КПГ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872" y="4752500"/>
            <a:ext cx="282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Приобретения заводской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13844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876800" y="2315808"/>
            <a:ext cx="6656173" cy="197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2400" b="1" cap="all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7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9" y="2406488"/>
            <a:ext cx="2590836" cy="12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40753" y="4605082"/>
            <a:ext cx="631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b="1" dirty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</a:t>
            </a:r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</a:t>
            </a:r>
          </a:p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газомоторное топливо» </a:t>
            </a:r>
            <a:endParaRPr lang="ru-RU" b="1" dirty="0">
              <a:solidFill>
                <a:srgbClr val="007A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Хахалкин</a:t>
            </a:r>
            <a:endParaRPr lang="ru-RU" b="1" dirty="0">
              <a:solidFill>
                <a:srgbClr val="007A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ЦЕЛИ   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25539" y="3096655"/>
            <a:ext cx="1905000" cy="746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25540" y="4149331"/>
            <a:ext cx="1905000" cy="746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25539" y="1985325"/>
            <a:ext cx="1905000" cy="746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5828" y="2000001"/>
            <a:ext cx="2335823" cy="10893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1858" y="2001213"/>
            <a:ext cx="2575012" cy="1095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05" t="22046" r="7876" b="41386"/>
          <a:stretch/>
        </p:blipFill>
        <p:spPr>
          <a:xfrm>
            <a:off x="9943960" y="3218814"/>
            <a:ext cx="1110483" cy="563377"/>
          </a:xfrm>
          <a:prstGeom prst="rect">
            <a:avLst/>
          </a:prstGeom>
        </p:spPr>
      </p:pic>
      <p:pic>
        <p:nvPicPr>
          <p:cNvPr id="17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47" t="19797" r="9397" b="62083"/>
          <a:stretch/>
        </p:blipFill>
        <p:spPr bwMode="auto">
          <a:xfrm>
            <a:off x="10016175" y="2170212"/>
            <a:ext cx="1038268" cy="4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20" t="75248" r="14351" b="8890"/>
          <a:stretch/>
        </p:blipFill>
        <p:spPr bwMode="auto">
          <a:xfrm>
            <a:off x="10087620" y="4242181"/>
            <a:ext cx="895379" cy="5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01661" y="2004559"/>
            <a:ext cx="174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Расширение газозаправочной инфраструктуры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0286" y="3121129"/>
            <a:ext cx="175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Актуализация отраслевой нормативной базы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  <a:cs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6727" y="4242181"/>
            <a:ext cx="165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Стимулирование спроса </a:t>
            </a:r>
            <a:endParaRPr lang="ru-RU" sz="1200" b="1" dirty="0">
              <a:solidFill>
                <a:srgbClr val="006699"/>
              </a:solidFill>
              <a:latin typeface="Arial Narrow" panose="020B0606020202030204" pitchFamily="34" charset="0"/>
              <a:cs typeface="Helvetica" pitchFamily="34" charset="0"/>
            </a:endParaRPr>
          </a:p>
        </p:txBody>
      </p:sp>
      <p:pic>
        <p:nvPicPr>
          <p:cNvPr id="22" name="Picture 2" descr="Z:\Документы ограниченного доступа\Административный блок\Управление внешних коммуникаций\ФИРМЕННЫЙ СТИЛЬ\Лого Газпром\GP block 2935 stn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52" y="3301779"/>
            <a:ext cx="2245610" cy="10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Z:\Документы ограниченного доступа\Административный блок\Управление внешних коммуникаций\ФИРМЕННЫЙ СТИЛЬ\Лого ГГМТ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59" y="3316735"/>
            <a:ext cx="2175593" cy="10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19876" y="2042692"/>
            <a:ext cx="195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Ключевой инвестор в </a:t>
            </a:r>
            <a:r>
              <a:rPr lang="ru-RU" sz="1600" b="1" dirty="0" smtClean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развитии </a:t>
            </a:r>
            <a:r>
              <a:rPr lang="ru-RU" sz="1600" b="1" dirty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рынка газомоторного топлива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6867611" y="1945134"/>
            <a:ext cx="0" cy="304933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56059" y="2043911"/>
            <a:ext cx="195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99"/>
                </a:solidFill>
                <a:latin typeface="Arial Narrow" panose="020B0606020202030204" pitchFamily="34" charset="0"/>
                <a:cs typeface="Helvetica" pitchFamily="34" charset="0"/>
              </a:rPr>
              <a:t>Единый оператор по развитию рынка газомоторного топлива</a:t>
            </a: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7094765" y="3089303"/>
            <a:ext cx="585781" cy="762936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7094765" y="4149331"/>
            <a:ext cx="585781" cy="762936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7094765" y="1977005"/>
            <a:ext cx="585781" cy="762936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>
            <a:off x="3534188" y="3621187"/>
            <a:ext cx="505364" cy="762936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38592"/>
              </p:ext>
            </p:extLst>
          </p:nvPr>
        </p:nvGraphicFramePr>
        <p:xfrm>
          <a:off x="210925" y="3602257"/>
          <a:ext cx="5516775" cy="314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100870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52687" y="100869"/>
            <a:ext cx="968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КПГ ОСТАЕТСЯ ПЕРСПЕКТИВНЫМ ТОПЛИВОМ ДЛЯ ГОРОДСКОЙ ТЕХНИКИ, МАГИСТРАЛЬНОГО И ЛЕГКОГО КОММЕРЧЕСКОГО ТРАНСПОРТА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086430" y="1048817"/>
            <a:ext cx="9630121" cy="0"/>
          </a:xfrm>
          <a:prstGeom prst="line">
            <a:avLst/>
          </a:prstGeom>
          <a:noFill/>
          <a:ln w="22225" algn="ctr">
            <a:solidFill>
              <a:srgbClr val="3D89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415109" y="1412203"/>
            <a:ext cx="5680891" cy="2357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629323" y="1229489"/>
            <a:ext cx="2341229" cy="382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Сеть АГНКС Группы Газпром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021134" y="1756308"/>
            <a:ext cx="1409947" cy="1135840"/>
            <a:chOff x="449841" y="1382233"/>
            <a:chExt cx="4781114" cy="3476843"/>
          </a:xfrm>
        </p:grpSpPr>
        <p:pic>
          <p:nvPicPr>
            <p:cNvPr id="68" name="Picture 2" descr="C:\Users\Krylov-M\Desktop\Без имени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81" y="2769936"/>
              <a:ext cx="4457474" cy="2089140"/>
            </a:xfrm>
            <a:prstGeom prst="rect">
              <a:avLst/>
            </a:prstGeom>
            <a:noFill/>
            <a:effectLst>
              <a:outerShdw blurRad="203200" dist="63500" dir="21594000" sx="101000" sy="101000" algn="t" rotWithShape="0">
                <a:prstClr val="black">
                  <a:alpha val="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5" descr="C:\Users\Krylov-M\Desktop\Без имени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1" y="1382233"/>
              <a:ext cx="1087849" cy="33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/>
          <p:cNvSpPr txBox="1"/>
          <p:nvPr/>
        </p:nvSpPr>
        <p:spPr>
          <a:xfrm>
            <a:off x="4616869" y="335110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7366" y="1808233"/>
            <a:ext cx="88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</a:t>
            </a:r>
            <a:r>
              <a:rPr lang="en-US" sz="4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57233" y="332525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</a:t>
            </a:r>
            <a:r>
              <a:rPr lang="en-US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63842" y="1808233"/>
            <a:ext cx="88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218</a:t>
            </a:r>
            <a:endParaRPr lang="ru-RU" sz="4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048936" y="1790867"/>
            <a:ext cx="1361333" cy="1096677"/>
            <a:chOff x="449841" y="1382233"/>
            <a:chExt cx="4781114" cy="3476843"/>
          </a:xfrm>
        </p:grpSpPr>
        <p:pic>
          <p:nvPicPr>
            <p:cNvPr id="75" name="Picture 2" descr="C:\Users\Krylov-M\Desktop\Без имени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81" y="2769936"/>
              <a:ext cx="4457474" cy="2089140"/>
            </a:xfrm>
            <a:prstGeom prst="rect">
              <a:avLst/>
            </a:prstGeom>
            <a:noFill/>
            <a:effectLst>
              <a:outerShdw blurRad="203200" dist="63500" dir="21594000" sx="101000" sy="101000" algn="t" rotWithShape="0">
                <a:prstClr val="black">
                  <a:alpha val="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5" descr="C:\Users\Krylov-M\Desktop\Без имени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1" y="1382233"/>
              <a:ext cx="1087849" cy="33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Стрелка вправо 76"/>
          <p:cNvSpPr/>
          <p:nvPr/>
        </p:nvSpPr>
        <p:spPr bwMode="auto">
          <a:xfrm>
            <a:off x="2743176" y="2344669"/>
            <a:ext cx="683135" cy="17145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06476" y="2899586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Средняя загрузка </a:t>
            </a:r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21%</a:t>
            </a:r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98317" y="2899586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Средняя загрузка </a:t>
            </a:r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27%</a:t>
            </a:r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15109" y="4126510"/>
            <a:ext cx="5680891" cy="2357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Прямоугольник 83"/>
          <p:cNvSpPr/>
          <p:nvPr/>
        </p:nvSpPr>
        <p:spPr>
          <a:xfrm>
            <a:off x="528971" y="3929322"/>
            <a:ext cx="3687429" cy="382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Формирование автопарка РФ на  КПГ, единиц техники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4737" y="5098056"/>
            <a:ext cx="282859" cy="153551"/>
          </a:xfrm>
          <a:prstGeom prst="rect">
            <a:avLst/>
          </a:prstGeom>
          <a:solidFill>
            <a:srgbClr val="006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Прямоугольник 86"/>
          <p:cNvSpPr/>
          <p:nvPr/>
        </p:nvSpPr>
        <p:spPr>
          <a:xfrm>
            <a:off x="504736" y="5568343"/>
            <a:ext cx="282859" cy="153551"/>
          </a:xfrm>
          <a:prstGeom prst="rect">
            <a:avLst/>
          </a:prstGeom>
          <a:solidFill>
            <a:srgbClr val="008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87596" y="4935818"/>
            <a:ext cx="171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Отгружено автопроизводителями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7595" y="5523876"/>
            <a:ext cx="14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Переоборудовано </a:t>
            </a:r>
            <a:br>
              <a:rPr lang="ru-RU" sz="1200" dirty="0" smtClean="0">
                <a:latin typeface="Arial Narrow" panose="020B060602020203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</a:rPr>
              <a:t>по маркетинговым программам Общества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440134" y="1404919"/>
            <a:ext cx="5276417" cy="5072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6521669" y="1213891"/>
            <a:ext cx="3858043" cy="382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Количество объектов сети по субъектам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РФ к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концу 2019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7618944" y="2001892"/>
            <a:ext cx="1440160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97" name="Прямоугольник 96"/>
          <p:cNvSpPr/>
          <p:nvPr/>
        </p:nvSpPr>
        <p:spPr>
          <a:xfrm>
            <a:off x="7580851" y="1783505"/>
            <a:ext cx="2320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Субъект федерации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9335586" y="2001768"/>
            <a:ext cx="831014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99" name="Прямоугольник 98"/>
          <p:cNvSpPr/>
          <p:nvPr/>
        </p:nvSpPr>
        <p:spPr>
          <a:xfrm>
            <a:off x="9268063" y="1793581"/>
            <a:ext cx="1088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Количество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7580851" y="1991692"/>
            <a:ext cx="2565666" cy="317853"/>
            <a:chOff x="6531705" y="4596843"/>
            <a:chExt cx="2565666" cy="317853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6531705" y="4596843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Татарстан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272271" y="4606919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21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7580851" y="2191812"/>
            <a:ext cx="2565666" cy="317853"/>
            <a:chOff x="6531705" y="4813288"/>
            <a:chExt cx="2565666" cy="317853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6531705" y="4813288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Волгоградская обл.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8272271" y="4823364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18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7580851" y="2391932"/>
            <a:ext cx="2565666" cy="317853"/>
            <a:chOff x="6531705" y="5039809"/>
            <a:chExt cx="2565666" cy="317853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6531705" y="5039809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Свердловская обл.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8272271" y="5049885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17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7580851" y="2592052"/>
            <a:ext cx="2565666" cy="317853"/>
            <a:chOff x="6531705" y="5286580"/>
            <a:chExt cx="2565666" cy="317853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6531705" y="5286580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Ростовская обл.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8272271" y="5296656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16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7580851" y="2986801"/>
            <a:ext cx="2565666" cy="317853"/>
            <a:chOff x="6531705" y="5513101"/>
            <a:chExt cx="2565666" cy="317853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6531705" y="5513101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Ставропольский край	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8272271" y="5523177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16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7580851" y="3186921"/>
            <a:ext cx="2565666" cy="317853"/>
            <a:chOff x="6531705" y="5749796"/>
            <a:chExt cx="2565666" cy="317853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6531705" y="5749796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Башкирия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8272271" y="5759872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15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7580851" y="3387041"/>
            <a:ext cx="2565666" cy="317853"/>
            <a:chOff x="6531705" y="6002665"/>
            <a:chExt cx="2565666" cy="317853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6531705" y="6002665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Краснодарский край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8272271" y="6012741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13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7580844" y="3803139"/>
            <a:ext cx="2565666" cy="317853"/>
            <a:chOff x="6531705" y="6002665"/>
            <a:chExt cx="2565666" cy="317853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6531705" y="6002665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Челябинская обл.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8272271" y="6012741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12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7580851" y="2792172"/>
            <a:ext cx="2565666" cy="312362"/>
            <a:chOff x="6531705" y="6446453"/>
            <a:chExt cx="2565666" cy="31236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6531705" y="6446453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Санкт-Петербург и ЛО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8272271" y="6451038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17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7580851" y="3587161"/>
            <a:ext cx="2565666" cy="317853"/>
            <a:chOff x="6531705" y="6002665"/>
            <a:chExt cx="2565666" cy="317853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6531705" y="6002665"/>
              <a:ext cx="23205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Москва и МО	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8272271" y="6012741"/>
              <a:ext cx="825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13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134" name="Прямая соединительная линия 133"/>
          <p:cNvCxnSpPr/>
          <p:nvPr/>
        </p:nvCxnSpPr>
        <p:spPr>
          <a:xfrm>
            <a:off x="7618944" y="2227532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36" name="Прямая соединительная линия 135"/>
          <p:cNvCxnSpPr/>
          <p:nvPr/>
        </p:nvCxnSpPr>
        <p:spPr>
          <a:xfrm>
            <a:off x="7618944" y="2435487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37" name="Прямая соединительная линия 136"/>
          <p:cNvCxnSpPr/>
          <p:nvPr/>
        </p:nvCxnSpPr>
        <p:spPr>
          <a:xfrm>
            <a:off x="7618944" y="2629249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38" name="Прямая соединительная линия 137"/>
          <p:cNvCxnSpPr/>
          <p:nvPr/>
        </p:nvCxnSpPr>
        <p:spPr>
          <a:xfrm>
            <a:off x="7618944" y="2817572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39" name="Прямая соединительная линия 138"/>
          <p:cNvCxnSpPr/>
          <p:nvPr/>
        </p:nvCxnSpPr>
        <p:spPr>
          <a:xfrm>
            <a:off x="7618944" y="3022277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40" name="Прямая соединительная линия 139"/>
          <p:cNvCxnSpPr/>
          <p:nvPr/>
        </p:nvCxnSpPr>
        <p:spPr>
          <a:xfrm>
            <a:off x="7618944" y="3220358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>
          <a:xfrm>
            <a:off x="7618944" y="3423297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42" name="Прямая соединительная линия 141"/>
          <p:cNvCxnSpPr/>
          <p:nvPr/>
        </p:nvCxnSpPr>
        <p:spPr>
          <a:xfrm>
            <a:off x="7618944" y="3622637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cxnSp>
        <p:nvCxnSpPr>
          <p:cNvPr id="143" name="Прямая соединительная линия 142"/>
          <p:cNvCxnSpPr/>
          <p:nvPr/>
        </p:nvCxnSpPr>
        <p:spPr>
          <a:xfrm>
            <a:off x="7618944" y="3822759"/>
            <a:ext cx="242577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grpSp>
        <p:nvGrpSpPr>
          <p:cNvPr id="145" name="Группа 144"/>
          <p:cNvGrpSpPr>
            <a:grpSpLocks noChangeAspect="1"/>
          </p:cNvGrpSpPr>
          <p:nvPr/>
        </p:nvGrpSpPr>
        <p:grpSpPr>
          <a:xfrm>
            <a:off x="7027434" y="4106069"/>
            <a:ext cx="2327090" cy="1874682"/>
            <a:chOff x="449841" y="1382233"/>
            <a:chExt cx="4781114" cy="3476843"/>
          </a:xfrm>
        </p:grpSpPr>
        <p:pic>
          <p:nvPicPr>
            <p:cNvPr id="146" name="Picture 2" descr="C:\Users\Krylov-M\Desktop\Без имени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81" y="2769936"/>
              <a:ext cx="4457474" cy="2089140"/>
            </a:xfrm>
            <a:prstGeom prst="rect">
              <a:avLst/>
            </a:prstGeom>
            <a:noFill/>
            <a:effectLst>
              <a:outerShdw blurRad="203200" dist="63500" dir="21594000" sx="101000" sy="101000" algn="t" rotWithShape="0">
                <a:prstClr val="black">
                  <a:alpha val="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5" descr="C:\Users\Krylov-M\Desktop\Без имени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1" y="1382233"/>
              <a:ext cx="1087849" cy="33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9" name="TextBox 148"/>
          <p:cNvSpPr txBox="1"/>
          <p:nvPr/>
        </p:nvSpPr>
        <p:spPr>
          <a:xfrm>
            <a:off x="9949623" y="4322592"/>
            <a:ext cx="137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347 </a:t>
            </a:r>
            <a:endParaRPr lang="ru-RU" sz="4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865325" y="4122537"/>
            <a:ext cx="1548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CB1"/>
                </a:solidFill>
                <a:latin typeface="Arial Narrow"/>
              </a:rPr>
              <a:t>Всего по РФ</a:t>
            </a:r>
            <a:endParaRPr lang="en-US" sz="2000" b="1" dirty="0">
              <a:solidFill>
                <a:srgbClr val="006CB1"/>
              </a:solidFill>
              <a:latin typeface="Arial Narrow"/>
            </a:endParaRPr>
          </a:p>
        </p:txBody>
      </p:sp>
      <p:sp>
        <p:nvSpPr>
          <p:cNvPr id="15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4358" y="6402360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865325" y="5288770"/>
            <a:ext cx="172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</a:t>
            </a:r>
            <a:endParaRPr lang="ru-RU" sz="4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9865325" y="5623196"/>
            <a:ext cx="101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CB1"/>
                </a:solidFill>
                <a:latin typeface="Arial Narrow"/>
              </a:rPr>
              <a:t>к</a:t>
            </a:r>
            <a:endParaRPr lang="en-US" sz="2000" b="1" dirty="0">
              <a:solidFill>
                <a:srgbClr val="006CB1"/>
              </a:solidFill>
              <a:latin typeface="Arial Narrow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0046355" y="4963294"/>
            <a:ext cx="1548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CB1"/>
                </a:solidFill>
                <a:latin typeface="Arial Narrow"/>
              </a:rPr>
              <a:t>объектов</a:t>
            </a:r>
            <a:endParaRPr lang="en-US" sz="2000" b="1" dirty="0">
              <a:solidFill>
                <a:srgbClr val="006CB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95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Приоритетные регионы развития газозаправочной инфраструктуры</a:t>
            </a: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2217561" y="4378837"/>
            <a:ext cx="299015" cy="520522"/>
          </a:xfrm>
          <a:custGeom>
            <a:avLst/>
            <a:gdLst>
              <a:gd name="T0" fmla="*/ 2147483647 w 29"/>
              <a:gd name="T1" fmla="*/ 0 h 48"/>
              <a:gd name="T2" fmla="*/ 2147483647 w 29"/>
              <a:gd name="T3" fmla="*/ 0 h 48"/>
              <a:gd name="T4" fmla="*/ 2147483647 w 29"/>
              <a:gd name="T5" fmla="*/ 2147483647 h 48"/>
              <a:gd name="T6" fmla="*/ 2147483647 w 29"/>
              <a:gd name="T7" fmla="*/ 2147483647 h 48"/>
              <a:gd name="T8" fmla="*/ 2147483647 w 29"/>
              <a:gd name="T9" fmla="*/ 2147483647 h 48"/>
              <a:gd name="T10" fmla="*/ 2147483647 w 29"/>
              <a:gd name="T11" fmla="*/ 2147483647 h 48"/>
              <a:gd name="T12" fmla="*/ 2147483647 w 29"/>
              <a:gd name="T13" fmla="*/ 2147483647 h 48"/>
              <a:gd name="T14" fmla="*/ 2147483647 w 29"/>
              <a:gd name="T15" fmla="*/ 2147483647 h 48"/>
              <a:gd name="T16" fmla="*/ 2147483647 w 29"/>
              <a:gd name="T17" fmla="*/ 2147483647 h 48"/>
              <a:gd name="T18" fmla="*/ 2147483647 w 29"/>
              <a:gd name="T19" fmla="*/ 2147483647 h 48"/>
              <a:gd name="T20" fmla="*/ 2147483647 w 29"/>
              <a:gd name="T21" fmla="*/ 2147483647 h 48"/>
              <a:gd name="T22" fmla="*/ 2147483647 w 29"/>
              <a:gd name="T23" fmla="*/ 2147483647 h 48"/>
              <a:gd name="T24" fmla="*/ 2147483647 w 29"/>
              <a:gd name="T25" fmla="*/ 2147483647 h 48"/>
              <a:gd name="T26" fmla="*/ 2147483647 w 29"/>
              <a:gd name="T27" fmla="*/ 2147483647 h 48"/>
              <a:gd name="T28" fmla="*/ 2147483647 w 29"/>
              <a:gd name="T29" fmla="*/ 2147483647 h 48"/>
              <a:gd name="T30" fmla="*/ 2147483647 w 29"/>
              <a:gd name="T31" fmla="*/ 2147483647 h 48"/>
              <a:gd name="T32" fmla="*/ 2147483647 w 29"/>
              <a:gd name="T33" fmla="*/ 2147483647 h 48"/>
              <a:gd name="T34" fmla="*/ 2147483647 w 29"/>
              <a:gd name="T35" fmla="*/ 2147483647 h 48"/>
              <a:gd name="T36" fmla="*/ 0 w 29"/>
              <a:gd name="T37" fmla="*/ 2147483647 h 48"/>
              <a:gd name="T38" fmla="*/ 0 w 29"/>
              <a:gd name="T39" fmla="*/ 2147483647 h 48"/>
              <a:gd name="T40" fmla="*/ 2147483647 w 29"/>
              <a:gd name="T41" fmla="*/ 2147483647 h 48"/>
              <a:gd name="T42" fmla="*/ 2147483647 w 29"/>
              <a:gd name="T43" fmla="*/ 2147483647 h 48"/>
              <a:gd name="T44" fmla="*/ 2147483647 w 29"/>
              <a:gd name="T45" fmla="*/ 2147483647 h 48"/>
              <a:gd name="T46" fmla="*/ 2147483647 w 29"/>
              <a:gd name="T47" fmla="*/ 2147483647 h 48"/>
              <a:gd name="T48" fmla="*/ 2147483647 w 29"/>
              <a:gd name="T49" fmla="*/ 2147483647 h 48"/>
              <a:gd name="T50" fmla="*/ 2147483647 w 29"/>
              <a:gd name="T51" fmla="*/ 2147483647 h 48"/>
              <a:gd name="T52" fmla="*/ 2147483647 w 29"/>
              <a:gd name="T53" fmla="*/ 2147483647 h 48"/>
              <a:gd name="T54" fmla="*/ 2147483647 w 29"/>
              <a:gd name="T55" fmla="*/ 2147483647 h 48"/>
              <a:gd name="T56" fmla="*/ 2147483647 w 29"/>
              <a:gd name="T57" fmla="*/ 2147483647 h 48"/>
              <a:gd name="T58" fmla="*/ 2147483647 w 29"/>
              <a:gd name="T59" fmla="*/ 2147483647 h 48"/>
              <a:gd name="T60" fmla="*/ 2147483647 w 29"/>
              <a:gd name="T61" fmla="*/ 2147483647 h 48"/>
              <a:gd name="T62" fmla="*/ 2147483647 w 29"/>
              <a:gd name="T63" fmla="*/ 2147483647 h 48"/>
              <a:gd name="T64" fmla="*/ 2147483647 w 29"/>
              <a:gd name="T65" fmla="*/ 2147483647 h 48"/>
              <a:gd name="T66" fmla="*/ 2147483647 w 29"/>
              <a:gd name="T67" fmla="*/ 2147483647 h 48"/>
              <a:gd name="T68" fmla="*/ 2147483647 w 29"/>
              <a:gd name="T69" fmla="*/ 2147483647 h 48"/>
              <a:gd name="T70" fmla="*/ 2147483647 w 29"/>
              <a:gd name="T71" fmla="*/ 2147483647 h 48"/>
              <a:gd name="T72" fmla="*/ 2147483647 w 29"/>
              <a:gd name="T73" fmla="*/ 2147483647 h 48"/>
              <a:gd name="T74" fmla="*/ 2147483647 w 29"/>
              <a:gd name="T75" fmla="*/ 2147483647 h 48"/>
              <a:gd name="T76" fmla="*/ 2147483647 w 29"/>
              <a:gd name="T77" fmla="*/ 2147483647 h 48"/>
              <a:gd name="T78" fmla="*/ 2147483647 w 29"/>
              <a:gd name="T79" fmla="*/ 2147483647 h 48"/>
              <a:gd name="T80" fmla="*/ 2147483647 w 29"/>
              <a:gd name="T81" fmla="*/ 2147483647 h 48"/>
              <a:gd name="T82" fmla="*/ 2147483647 w 29"/>
              <a:gd name="T83" fmla="*/ 0 h 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"/>
              <a:gd name="T127" fmla="*/ 0 h 48"/>
              <a:gd name="T128" fmla="*/ 29 w 29"/>
              <a:gd name="T129" fmla="*/ 48 h 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" h="48">
                <a:moveTo>
                  <a:pt x="18" y="0"/>
                </a:moveTo>
                <a:lnTo>
                  <a:pt x="24" y="0"/>
                </a:lnTo>
                <a:lnTo>
                  <a:pt x="26" y="1"/>
                </a:lnTo>
                <a:lnTo>
                  <a:pt x="29" y="5"/>
                </a:lnTo>
                <a:lnTo>
                  <a:pt x="29" y="9"/>
                </a:lnTo>
                <a:lnTo>
                  <a:pt x="27" y="9"/>
                </a:lnTo>
                <a:lnTo>
                  <a:pt x="27" y="20"/>
                </a:lnTo>
                <a:lnTo>
                  <a:pt x="19" y="27"/>
                </a:lnTo>
                <a:lnTo>
                  <a:pt x="18" y="38"/>
                </a:lnTo>
                <a:lnTo>
                  <a:pt x="17" y="47"/>
                </a:lnTo>
                <a:lnTo>
                  <a:pt x="13" y="47"/>
                </a:lnTo>
                <a:lnTo>
                  <a:pt x="11" y="45"/>
                </a:lnTo>
                <a:lnTo>
                  <a:pt x="9" y="46"/>
                </a:lnTo>
                <a:lnTo>
                  <a:pt x="7" y="48"/>
                </a:lnTo>
                <a:lnTo>
                  <a:pt x="3" y="44"/>
                </a:lnTo>
                <a:lnTo>
                  <a:pt x="3" y="41"/>
                </a:lnTo>
                <a:lnTo>
                  <a:pt x="4" y="40"/>
                </a:lnTo>
                <a:lnTo>
                  <a:pt x="4" y="35"/>
                </a:lnTo>
                <a:lnTo>
                  <a:pt x="0" y="29"/>
                </a:lnTo>
                <a:lnTo>
                  <a:pt x="0" y="23"/>
                </a:lnTo>
                <a:lnTo>
                  <a:pt x="3" y="22"/>
                </a:lnTo>
                <a:lnTo>
                  <a:pt x="8" y="21"/>
                </a:lnTo>
                <a:lnTo>
                  <a:pt x="10" y="21"/>
                </a:lnTo>
                <a:lnTo>
                  <a:pt x="10" y="22"/>
                </a:lnTo>
                <a:lnTo>
                  <a:pt x="12" y="22"/>
                </a:lnTo>
                <a:lnTo>
                  <a:pt x="14" y="19"/>
                </a:lnTo>
                <a:lnTo>
                  <a:pt x="16" y="16"/>
                </a:lnTo>
                <a:lnTo>
                  <a:pt x="20" y="15"/>
                </a:lnTo>
                <a:lnTo>
                  <a:pt x="20" y="12"/>
                </a:lnTo>
                <a:lnTo>
                  <a:pt x="17" y="12"/>
                </a:lnTo>
                <a:lnTo>
                  <a:pt x="15" y="9"/>
                </a:lnTo>
                <a:lnTo>
                  <a:pt x="13" y="8"/>
                </a:lnTo>
                <a:lnTo>
                  <a:pt x="13" y="6"/>
                </a:lnTo>
                <a:lnTo>
                  <a:pt x="15" y="6"/>
                </a:lnTo>
                <a:lnTo>
                  <a:pt x="16" y="5"/>
                </a:lnTo>
                <a:lnTo>
                  <a:pt x="15" y="4"/>
                </a:lnTo>
                <a:lnTo>
                  <a:pt x="14" y="4"/>
                </a:lnTo>
                <a:lnTo>
                  <a:pt x="15" y="2"/>
                </a:lnTo>
                <a:lnTo>
                  <a:pt x="17" y="2"/>
                </a:lnTo>
                <a:lnTo>
                  <a:pt x="18" y="1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217561" y="4433058"/>
            <a:ext cx="206218" cy="184352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0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2147483647 w 20"/>
              <a:gd name="T47" fmla="*/ 0 h 17"/>
              <a:gd name="T48" fmla="*/ 2147483647 w 20"/>
              <a:gd name="T49" fmla="*/ 0 h 17"/>
              <a:gd name="T50" fmla="*/ 2147483647 w 20"/>
              <a:gd name="T51" fmla="*/ 2147483647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17"/>
              <a:gd name="T80" fmla="*/ 20 w 20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17">
                <a:moveTo>
                  <a:pt x="13" y="1"/>
                </a:moveTo>
                <a:lnTo>
                  <a:pt x="13" y="3"/>
                </a:lnTo>
                <a:lnTo>
                  <a:pt x="15" y="4"/>
                </a:lnTo>
                <a:lnTo>
                  <a:pt x="17" y="6"/>
                </a:lnTo>
                <a:lnTo>
                  <a:pt x="20" y="7"/>
                </a:lnTo>
                <a:lnTo>
                  <a:pt x="20" y="10"/>
                </a:lnTo>
                <a:lnTo>
                  <a:pt x="16" y="11"/>
                </a:lnTo>
                <a:lnTo>
                  <a:pt x="14" y="14"/>
                </a:lnTo>
                <a:lnTo>
                  <a:pt x="12" y="17"/>
                </a:lnTo>
                <a:lnTo>
                  <a:pt x="10" y="17"/>
                </a:lnTo>
                <a:lnTo>
                  <a:pt x="10" y="16"/>
                </a:lnTo>
                <a:lnTo>
                  <a:pt x="8" y="16"/>
                </a:lnTo>
                <a:lnTo>
                  <a:pt x="3" y="17"/>
                </a:lnTo>
                <a:lnTo>
                  <a:pt x="1" y="15"/>
                </a:lnTo>
                <a:lnTo>
                  <a:pt x="0" y="11"/>
                </a:lnTo>
                <a:lnTo>
                  <a:pt x="2" y="10"/>
                </a:lnTo>
                <a:lnTo>
                  <a:pt x="5" y="8"/>
                </a:lnTo>
                <a:lnTo>
                  <a:pt x="7" y="8"/>
                </a:lnTo>
                <a:lnTo>
                  <a:pt x="8" y="7"/>
                </a:lnTo>
                <a:lnTo>
                  <a:pt x="8" y="4"/>
                </a:lnTo>
                <a:lnTo>
                  <a:pt x="7" y="3"/>
                </a:lnTo>
                <a:lnTo>
                  <a:pt x="7" y="1"/>
                </a:lnTo>
                <a:lnTo>
                  <a:pt x="9" y="0"/>
                </a:lnTo>
                <a:lnTo>
                  <a:pt x="11" y="0"/>
                </a:lnTo>
                <a:lnTo>
                  <a:pt x="13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96939" y="4443903"/>
            <a:ext cx="103108" cy="108441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0 w 10"/>
              <a:gd name="T17" fmla="*/ 2147483647 h 10"/>
              <a:gd name="T18" fmla="*/ 0 w 10"/>
              <a:gd name="T19" fmla="*/ 2147483647 h 10"/>
              <a:gd name="T20" fmla="*/ 2147483647 w 10"/>
              <a:gd name="T21" fmla="*/ 2147483647 h 10"/>
              <a:gd name="T22" fmla="*/ 2147483647 w 10"/>
              <a:gd name="T23" fmla="*/ 2147483647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0 h 10"/>
              <a:gd name="T32" fmla="*/ 2147483647 w 10"/>
              <a:gd name="T33" fmla="*/ 0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10"/>
              <a:gd name="T53" fmla="*/ 10 w 10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10">
                <a:moveTo>
                  <a:pt x="9" y="0"/>
                </a:moveTo>
                <a:lnTo>
                  <a:pt x="9" y="2"/>
                </a:lnTo>
                <a:lnTo>
                  <a:pt x="10" y="3"/>
                </a:lnTo>
                <a:lnTo>
                  <a:pt x="10" y="6"/>
                </a:lnTo>
                <a:lnTo>
                  <a:pt x="9" y="7"/>
                </a:lnTo>
                <a:lnTo>
                  <a:pt x="7" y="7"/>
                </a:lnTo>
                <a:lnTo>
                  <a:pt x="4" y="9"/>
                </a:lnTo>
                <a:lnTo>
                  <a:pt x="2" y="10"/>
                </a:lnTo>
                <a:lnTo>
                  <a:pt x="0" y="9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166007" y="3977602"/>
            <a:ext cx="309326" cy="466301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2147483647 w 30"/>
              <a:gd name="T19" fmla="*/ 2147483647 h 43"/>
              <a:gd name="T20" fmla="*/ 2147483647 w 30"/>
              <a:gd name="T21" fmla="*/ 2147483647 h 43"/>
              <a:gd name="T22" fmla="*/ 0 w 30"/>
              <a:gd name="T23" fmla="*/ 2147483647 h 43"/>
              <a:gd name="T24" fmla="*/ 0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0 w 30"/>
              <a:gd name="T31" fmla="*/ 2147483647 h 43"/>
              <a:gd name="T32" fmla="*/ 2147483647 w 30"/>
              <a:gd name="T33" fmla="*/ 2147483647 h 43"/>
              <a:gd name="T34" fmla="*/ 2147483647 w 30"/>
              <a:gd name="T35" fmla="*/ 2147483647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0 h 43"/>
              <a:gd name="T44" fmla="*/ 2147483647 w 30"/>
              <a:gd name="T45" fmla="*/ 2147483647 h 43"/>
              <a:gd name="T46" fmla="*/ 2147483647 w 30"/>
              <a:gd name="T47" fmla="*/ 0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2147483647 w 30"/>
              <a:gd name="T57" fmla="*/ 2147483647 h 43"/>
              <a:gd name="T58" fmla="*/ 2147483647 w 30"/>
              <a:gd name="T59" fmla="*/ 2147483647 h 43"/>
              <a:gd name="T60" fmla="*/ 2147483647 w 30"/>
              <a:gd name="T61" fmla="*/ 2147483647 h 43"/>
              <a:gd name="T62" fmla="*/ 2147483647 w 30"/>
              <a:gd name="T63" fmla="*/ 2147483647 h 43"/>
              <a:gd name="T64" fmla="*/ 2147483647 w 30"/>
              <a:gd name="T65" fmla="*/ 2147483647 h 43"/>
              <a:gd name="T66" fmla="*/ 2147483647 w 30"/>
              <a:gd name="T67" fmla="*/ 2147483647 h 43"/>
              <a:gd name="T68" fmla="*/ 2147483647 w 30"/>
              <a:gd name="T69" fmla="*/ 2147483647 h 43"/>
              <a:gd name="T70" fmla="*/ 2147483647 w 30"/>
              <a:gd name="T71" fmla="*/ 2147483647 h 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"/>
              <a:gd name="T109" fmla="*/ 0 h 43"/>
              <a:gd name="T110" fmla="*/ 30 w 30"/>
              <a:gd name="T111" fmla="*/ 43 h 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" h="43">
                <a:moveTo>
                  <a:pt x="29" y="37"/>
                </a:moveTo>
                <a:lnTo>
                  <a:pt x="23" y="37"/>
                </a:lnTo>
                <a:lnTo>
                  <a:pt x="23" y="38"/>
                </a:lnTo>
                <a:lnTo>
                  <a:pt x="21" y="39"/>
                </a:lnTo>
                <a:lnTo>
                  <a:pt x="20" y="39"/>
                </a:lnTo>
                <a:lnTo>
                  <a:pt x="19" y="41"/>
                </a:lnTo>
                <a:lnTo>
                  <a:pt x="20" y="41"/>
                </a:lnTo>
                <a:lnTo>
                  <a:pt x="21" y="42"/>
                </a:lnTo>
                <a:lnTo>
                  <a:pt x="20" y="43"/>
                </a:lnTo>
                <a:lnTo>
                  <a:pt x="18" y="43"/>
                </a:lnTo>
                <a:lnTo>
                  <a:pt x="16" y="42"/>
                </a:lnTo>
                <a:lnTo>
                  <a:pt x="14" y="42"/>
                </a:lnTo>
                <a:lnTo>
                  <a:pt x="12" y="40"/>
                </a:lnTo>
                <a:lnTo>
                  <a:pt x="12" y="39"/>
                </a:lnTo>
                <a:lnTo>
                  <a:pt x="11" y="38"/>
                </a:lnTo>
                <a:lnTo>
                  <a:pt x="11" y="36"/>
                </a:lnTo>
                <a:lnTo>
                  <a:pt x="11" y="34"/>
                </a:lnTo>
                <a:lnTo>
                  <a:pt x="9" y="33"/>
                </a:lnTo>
                <a:lnTo>
                  <a:pt x="7" y="33"/>
                </a:lnTo>
                <a:lnTo>
                  <a:pt x="4" y="32"/>
                </a:lnTo>
                <a:lnTo>
                  <a:pt x="4" y="29"/>
                </a:lnTo>
                <a:lnTo>
                  <a:pt x="2" y="29"/>
                </a:lnTo>
                <a:lnTo>
                  <a:pt x="1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1" y="22"/>
                </a:lnTo>
                <a:lnTo>
                  <a:pt x="3" y="22"/>
                </a:lnTo>
                <a:lnTo>
                  <a:pt x="3" y="21"/>
                </a:lnTo>
                <a:lnTo>
                  <a:pt x="2" y="19"/>
                </a:lnTo>
                <a:lnTo>
                  <a:pt x="1" y="17"/>
                </a:lnTo>
                <a:lnTo>
                  <a:pt x="0" y="15"/>
                </a:lnTo>
                <a:lnTo>
                  <a:pt x="0" y="12"/>
                </a:lnTo>
                <a:lnTo>
                  <a:pt x="3" y="11"/>
                </a:lnTo>
                <a:lnTo>
                  <a:pt x="4" y="10"/>
                </a:lnTo>
                <a:lnTo>
                  <a:pt x="3" y="10"/>
                </a:lnTo>
                <a:lnTo>
                  <a:pt x="3" y="9"/>
                </a:lnTo>
                <a:lnTo>
                  <a:pt x="4" y="8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5" y="3"/>
                </a:lnTo>
                <a:lnTo>
                  <a:pt x="4" y="0"/>
                </a:lnTo>
                <a:lnTo>
                  <a:pt x="7" y="0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5" y="5"/>
                </a:lnTo>
                <a:lnTo>
                  <a:pt x="18" y="5"/>
                </a:lnTo>
                <a:lnTo>
                  <a:pt x="18" y="7"/>
                </a:lnTo>
                <a:lnTo>
                  <a:pt x="21" y="7"/>
                </a:lnTo>
                <a:lnTo>
                  <a:pt x="21" y="8"/>
                </a:lnTo>
                <a:lnTo>
                  <a:pt x="23" y="8"/>
                </a:lnTo>
                <a:lnTo>
                  <a:pt x="23" y="11"/>
                </a:lnTo>
                <a:lnTo>
                  <a:pt x="25" y="14"/>
                </a:lnTo>
                <a:lnTo>
                  <a:pt x="25" y="15"/>
                </a:lnTo>
                <a:lnTo>
                  <a:pt x="25" y="17"/>
                </a:lnTo>
                <a:lnTo>
                  <a:pt x="26" y="17"/>
                </a:lnTo>
                <a:lnTo>
                  <a:pt x="27" y="19"/>
                </a:lnTo>
                <a:lnTo>
                  <a:pt x="25" y="19"/>
                </a:lnTo>
                <a:lnTo>
                  <a:pt x="25" y="22"/>
                </a:lnTo>
                <a:lnTo>
                  <a:pt x="28" y="24"/>
                </a:lnTo>
                <a:lnTo>
                  <a:pt x="29" y="25"/>
                </a:lnTo>
                <a:lnTo>
                  <a:pt x="28" y="28"/>
                </a:lnTo>
                <a:lnTo>
                  <a:pt x="29" y="30"/>
                </a:lnTo>
                <a:lnTo>
                  <a:pt x="30" y="32"/>
                </a:lnTo>
                <a:lnTo>
                  <a:pt x="30" y="35"/>
                </a:lnTo>
                <a:lnTo>
                  <a:pt x="29" y="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124764" y="4389681"/>
            <a:ext cx="185596" cy="119286"/>
          </a:xfrm>
          <a:custGeom>
            <a:avLst/>
            <a:gdLst>
              <a:gd name="T0" fmla="*/ 2147483647 w 18"/>
              <a:gd name="T1" fmla="*/ 2147483647 h 11"/>
              <a:gd name="T2" fmla="*/ 2147483647 w 18"/>
              <a:gd name="T3" fmla="*/ 2147483647 h 11"/>
              <a:gd name="T4" fmla="*/ 2147483647 w 18"/>
              <a:gd name="T5" fmla="*/ 2147483647 h 11"/>
              <a:gd name="T6" fmla="*/ 2147483647 w 18"/>
              <a:gd name="T7" fmla="*/ 2147483647 h 11"/>
              <a:gd name="T8" fmla="*/ 2147483647 w 18"/>
              <a:gd name="T9" fmla="*/ 2147483647 h 11"/>
              <a:gd name="T10" fmla="*/ 2147483647 w 18"/>
              <a:gd name="T11" fmla="*/ 2147483647 h 11"/>
              <a:gd name="T12" fmla="*/ 2147483647 w 18"/>
              <a:gd name="T13" fmla="*/ 2147483647 h 11"/>
              <a:gd name="T14" fmla="*/ 2147483647 w 18"/>
              <a:gd name="T15" fmla="*/ 2147483647 h 11"/>
              <a:gd name="T16" fmla="*/ 2147483647 w 18"/>
              <a:gd name="T17" fmla="*/ 2147483647 h 11"/>
              <a:gd name="T18" fmla="*/ 2147483647 w 18"/>
              <a:gd name="T19" fmla="*/ 2147483647 h 11"/>
              <a:gd name="T20" fmla="*/ 2147483647 w 18"/>
              <a:gd name="T21" fmla="*/ 2147483647 h 11"/>
              <a:gd name="T22" fmla="*/ 2147483647 w 18"/>
              <a:gd name="T23" fmla="*/ 0 h 11"/>
              <a:gd name="T24" fmla="*/ 2147483647 w 18"/>
              <a:gd name="T25" fmla="*/ 2147483647 h 11"/>
              <a:gd name="T26" fmla="*/ 2147483647 w 18"/>
              <a:gd name="T27" fmla="*/ 2147483647 h 11"/>
              <a:gd name="T28" fmla="*/ 2147483647 w 18"/>
              <a:gd name="T29" fmla="*/ 2147483647 h 11"/>
              <a:gd name="T30" fmla="*/ 2147483647 w 18"/>
              <a:gd name="T31" fmla="*/ 2147483647 h 11"/>
              <a:gd name="T32" fmla="*/ 2147483647 w 18"/>
              <a:gd name="T33" fmla="*/ 2147483647 h 11"/>
              <a:gd name="T34" fmla="*/ 2147483647 w 18"/>
              <a:gd name="T35" fmla="*/ 2147483647 h 11"/>
              <a:gd name="T36" fmla="*/ 2147483647 w 18"/>
              <a:gd name="T37" fmla="*/ 2147483647 h 11"/>
              <a:gd name="T38" fmla="*/ 2147483647 w 18"/>
              <a:gd name="T39" fmla="*/ 2147483647 h 11"/>
              <a:gd name="T40" fmla="*/ 2147483647 w 18"/>
              <a:gd name="T41" fmla="*/ 2147483647 h 11"/>
              <a:gd name="T42" fmla="*/ 2147483647 w 18"/>
              <a:gd name="T43" fmla="*/ 2147483647 h 11"/>
              <a:gd name="T44" fmla="*/ 2147483647 w 18"/>
              <a:gd name="T45" fmla="*/ 2147483647 h 11"/>
              <a:gd name="T46" fmla="*/ 2147483647 w 18"/>
              <a:gd name="T47" fmla="*/ 2147483647 h 11"/>
              <a:gd name="T48" fmla="*/ 2147483647 w 18"/>
              <a:gd name="T49" fmla="*/ 2147483647 h 11"/>
              <a:gd name="T50" fmla="*/ 0 w 18"/>
              <a:gd name="T51" fmla="*/ 2147483647 h 11"/>
              <a:gd name="T52" fmla="*/ 2147483647 w 18"/>
              <a:gd name="T53" fmla="*/ 2147483647 h 11"/>
              <a:gd name="T54" fmla="*/ 2147483647 w 18"/>
              <a:gd name="T55" fmla="*/ 2147483647 h 11"/>
              <a:gd name="T56" fmla="*/ 2147483647 w 18"/>
              <a:gd name="T57" fmla="*/ 2147483647 h 11"/>
              <a:gd name="T58" fmla="*/ 2147483647 w 18"/>
              <a:gd name="T59" fmla="*/ 2147483647 h 11"/>
              <a:gd name="T60" fmla="*/ 2147483647 w 18"/>
              <a:gd name="T61" fmla="*/ 2147483647 h 11"/>
              <a:gd name="T62" fmla="*/ 2147483647 w 18"/>
              <a:gd name="T63" fmla="*/ 2147483647 h 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"/>
              <a:gd name="T97" fmla="*/ 0 h 11"/>
              <a:gd name="T98" fmla="*/ 18 w 18"/>
              <a:gd name="T99" fmla="*/ 11 h 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" h="11">
                <a:moveTo>
                  <a:pt x="7" y="11"/>
                </a:moveTo>
                <a:lnTo>
                  <a:pt x="11" y="11"/>
                </a:lnTo>
                <a:lnTo>
                  <a:pt x="11" y="10"/>
                </a:lnTo>
                <a:lnTo>
                  <a:pt x="12" y="10"/>
                </a:lnTo>
                <a:lnTo>
                  <a:pt x="12" y="6"/>
                </a:lnTo>
                <a:lnTo>
                  <a:pt x="13" y="6"/>
                </a:lnTo>
                <a:lnTo>
                  <a:pt x="14" y="5"/>
                </a:lnTo>
                <a:lnTo>
                  <a:pt x="16" y="5"/>
                </a:lnTo>
                <a:lnTo>
                  <a:pt x="18" y="4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3" y="3"/>
                </a:lnTo>
                <a:lnTo>
                  <a:pt x="12" y="4"/>
                </a:lnTo>
                <a:lnTo>
                  <a:pt x="11" y="3"/>
                </a:lnTo>
                <a:lnTo>
                  <a:pt x="10" y="3"/>
                </a:lnTo>
                <a:lnTo>
                  <a:pt x="9" y="3"/>
                </a:lnTo>
                <a:lnTo>
                  <a:pt x="7" y="2"/>
                </a:lnTo>
                <a:lnTo>
                  <a:pt x="4" y="2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1" y="6"/>
                </a:lnTo>
                <a:lnTo>
                  <a:pt x="1" y="10"/>
                </a:lnTo>
                <a:lnTo>
                  <a:pt x="2" y="10"/>
                </a:lnTo>
                <a:lnTo>
                  <a:pt x="4" y="10"/>
                </a:lnTo>
                <a:lnTo>
                  <a:pt x="5" y="11"/>
                </a:lnTo>
                <a:lnTo>
                  <a:pt x="7" y="11"/>
                </a:ln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083520" y="4281240"/>
            <a:ext cx="195907" cy="151819"/>
          </a:xfrm>
          <a:custGeom>
            <a:avLst/>
            <a:gdLst>
              <a:gd name="T0" fmla="*/ 2147483647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2147483647 h 14"/>
              <a:gd name="T6" fmla="*/ 2147483647 w 19"/>
              <a:gd name="T7" fmla="*/ 2147483647 h 14"/>
              <a:gd name="T8" fmla="*/ 2147483647 w 19"/>
              <a:gd name="T9" fmla="*/ 2147483647 h 14"/>
              <a:gd name="T10" fmla="*/ 2147483647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2147483647 w 19"/>
              <a:gd name="T21" fmla="*/ 2147483647 h 14"/>
              <a:gd name="T22" fmla="*/ 2147483647 w 19"/>
              <a:gd name="T23" fmla="*/ 2147483647 h 14"/>
              <a:gd name="T24" fmla="*/ 2147483647 w 19"/>
              <a:gd name="T25" fmla="*/ 2147483647 h 14"/>
              <a:gd name="T26" fmla="*/ 2147483647 w 19"/>
              <a:gd name="T27" fmla="*/ 2147483647 h 14"/>
              <a:gd name="T28" fmla="*/ 2147483647 w 19"/>
              <a:gd name="T29" fmla="*/ 2147483647 h 14"/>
              <a:gd name="T30" fmla="*/ 2147483647 w 19"/>
              <a:gd name="T31" fmla="*/ 2147483647 h 14"/>
              <a:gd name="T32" fmla="*/ 2147483647 w 19"/>
              <a:gd name="T33" fmla="*/ 2147483647 h 14"/>
              <a:gd name="T34" fmla="*/ 2147483647 w 19"/>
              <a:gd name="T35" fmla="*/ 2147483647 h 14"/>
              <a:gd name="T36" fmla="*/ 2147483647 w 19"/>
              <a:gd name="T37" fmla="*/ 2147483647 h 14"/>
              <a:gd name="T38" fmla="*/ 2147483647 w 19"/>
              <a:gd name="T39" fmla="*/ 2147483647 h 14"/>
              <a:gd name="T40" fmla="*/ 2147483647 w 19"/>
              <a:gd name="T41" fmla="*/ 2147483647 h 14"/>
              <a:gd name="T42" fmla="*/ 2147483647 w 19"/>
              <a:gd name="T43" fmla="*/ 2147483647 h 14"/>
              <a:gd name="T44" fmla="*/ 2147483647 w 19"/>
              <a:gd name="T45" fmla="*/ 0 h 14"/>
              <a:gd name="T46" fmla="*/ 2147483647 w 19"/>
              <a:gd name="T47" fmla="*/ 0 h 14"/>
              <a:gd name="T48" fmla="*/ 2147483647 w 19"/>
              <a:gd name="T49" fmla="*/ 0 h 14"/>
              <a:gd name="T50" fmla="*/ 2147483647 w 19"/>
              <a:gd name="T51" fmla="*/ 0 h 14"/>
              <a:gd name="T52" fmla="*/ 2147483647 w 19"/>
              <a:gd name="T53" fmla="*/ 2147483647 h 14"/>
              <a:gd name="T54" fmla="*/ 2147483647 w 19"/>
              <a:gd name="T55" fmla="*/ 2147483647 h 14"/>
              <a:gd name="T56" fmla="*/ 2147483647 w 19"/>
              <a:gd name="T57" fmla="*/ 2147483647 h 14"/>
              <a:gd name="T58" fmla="*/ 0 w 19"/>
              <a:gd name="T59" fmla="*/ 2147483647 h 14"/>
              <a:gd name="T60" fmla="*/ 0 w 19"/>
              <a:gd name="T61" fmla="*/ 2147483647 h 14"/>
              <a:gd name="T62" fmla="*/ 2147483647 w 19"/>
              <a:gd name="T63" fmla="*/ 2147483647 h 14"/>
              <a:gd name="T64" fmla="*/ 2147483647 w 19"/>
              <a:gd name="T65" fmla="*/ 2147483647 h 14"/>
              <a:gd name="T66" fmla="*/ 2147483647 w 19"/>
              <a:gd name="T67" fmla="*/ 2147483647 h 14"/>
              <a:gd name="T68" fmla="*/ 2147483647 w 19"/>
              <a:gd name="T69" fmla="*/ 2147483647 h 14"/>
              <a:gd name="T70" fmla="*/ 2147483647 w 19"/>
              <a:gd name="T71" fmla="*/ 2147483647 h 14"/>
              <a:gd name="T72" fmla="*/ 2147483647 w 19"/>
              <a:gd name="T73" fmla="*/ 2147483647 h 14"/>
              <a:gd name="T74" fmla="*/ 2147483647 w 19"/>
              <a:gd name="T75" fmla="*/ 2147483647 h 14"/>
              <a:gd name="T76" fmla="*/ 2147483647 w 19"/>
              <a:gd name="T77" fmla="*/ 2147483647 h 1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"/>
              <a:gd name="T118" fmla="*/ 0 h 14"/>
              <a:gd name="T119" fmla="*/ 19 w 19"/>
              <a:gd name="T120" fmla="*/ 14 h 1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" h="14">
                <a:moveTo>
                  <a:pt x="4" y="13"/>
                </a:moveTo>
                <a:lnTo>
                  <a:pt x="6" y="13"/>
                </a:lnTo>
                <a:lnTo>
                  <a:pt x="7" y="13"/>
                </a:lnTo>
                <a:lnTo>
                  <a:pt x="8" y="12"/>
                </a:lnTo>
                <a:lnTo>
                  <a:pt x="11" y="12"/>
                </a:lnTo>
                <a:lnTo>
                  <a:pt x="13" y="13"/>
                </a:lnTo>
                <a:lnTo>
                  <a:pt x="14" y="13"/>
                </a:lnTo>
                <a:lnTo>
                  <a:pt x="15" y="13"/>
                </a:lnTo>
                <a:lnTo>
                  <a:pt x="16" y="14"/>
                </a:lnTo>
                <a:lnTo>
                  <a:pt x="17" y="13"/>
                </a:lnTo>
                <a:lnTo>
                  <a:pt x="18" y="13"/>
                </a:lnTo>
                <a:lnTo>
                  <a:pt x="18" y="11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9" y="6"/>
                </a:lnTo>
                <a:lnTo>
                  <a:pt x="17" y="5"/>
                </a:lnTo>
                <a:lnTo>
                  <a:pt x="15" y="5"/>
                </a:lnTo>
                <a:lnTo>
                  <a:pt x="12" y="4"/>
                </a:lnTo>
                <a:lnTo>
                  <a:pt x="12" y="1"/>
                </a:ln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4" y="1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001032" y="4129421"/>
            <a:ext cx="195907" cy="173508"/>
          </a:xfrm>
          <a:custGeom>
            <a:avLst/>
            <a:gdLst>
              <a:gd name="T0" fmla="*/ 2147483647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2147483647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2147483647 w 19"/>
              <a:gd name="T21" fmla="*/ 2147483647 h 16"/>
              <a:gd name="T22" fmla="*/ 2147483647 w 19"/>
              <a:gd name="T23" fmla="*/ 2147483647 h 16"/>
              <a:gd name="T24" fmla="*/ 2147483647 w 19"/>
              <a:gd name="T25" fmla="*/ 2147483647 h 16"/>
              <a:gd name="T26" fmla="*/ 2147483647 w 19"/>
              <a:gd name="T27" fmla="*/ 2147483647 h 16"/>
              <a:gd name="T28" fmla="*/ 2147483647 w 19"/>
              <a:gd name="T29" fmla="*/ 2147483647 h 16"/>
              <a:gd name="T30" fmla="*/ 2147483647 w 19"/>
              <a:gd name="T31" fmla="*/ 2147483647 h 16"/>
              <a:gd name="T32" fmla="*/ 2147483647 w 19"/>
              <a:gd name="T33" fmla="*/ 2147483647 h 16"/>
              <a:gd name="T34" fmla="*/ 2147483647 w 19"/>
              <a:gd name="T35" fmla="*/ 2147483647 h 16"/>
              <a:gd name="T36" fmla="*/ 2147483647 w 19"/>
              <a:gd name="T37" fmla="*/ 2147483647 h 16"/>
              <a:gd name="T38" fmla="*/ 2147483647 w 19"/>
              <a:gd name="T39" fmla="*/ 2147483647 h 16"/>
              <a:gd name="T40" fmla="*/ 2147483647 w 19"/>
              <a:gd name="T41" fmla="*/ 0 h 16"/>
              <a:gd name="T42" fmla="*/ 2147483647 w 19"/>
              <a:gd name="T43" fmla="*/ 0 h 16"/>
              <a:gd name="T44" fmla="*/ 2147483647 w 19"/>
              <a:gd name="T45" fmla="*/ 2147483647 h 16"/>
              <a:gd name="T46" fmla="*/ 2147483647 w 19"/>
              <a:gd name="T47" fmla="*/ 2147483647 h 16"/>
              <a:gd name="T48" fmla="*/ 2147483647 w 19"/>
              <a:gd name="T49" fmla="*/ 2147483647 h 16"/>
              <a:gd name="T50" fmla="*/ 2147483647 w 19"/>
              <a:gd name="T51" fmla="*/ 2147483647 h 16"/>
              <a:gd name="T52" fmla="*/ 2147483647 w 19"/>
              <a:gd name="T53" fmla="*/ 2147483647 h 16"/>
              <a:gd name="T54" fmla="*/ 0 w 19"/>
              <a:gd name="T55" fmla="*/ 2147483647 h 16"/>
              <a:gd name="T56" fmla="*/ 2147483647 w 19"/>
              <a:gd name="T57" fmla="*/ 2147483647 h 16"/>
              <a:gd name="T58" fmla="*/ 2147483647 w 19"/>
              <a:gd name="T59" fmla="*/ 2147483647 h 16"/>
              <a:gd name="T60" fmla="*/ 2147483647 w 19"/>
              <a:gd name="T61" fmla="*/ 2147483647 h 16"/>
              <a:gd name="T62" fmla="*/ 2147483647 w 19"/>
              <a:gd name="T63" fmla="*/ 2147483647 h 16"/>
              <a:gd name="T64" fmla="*/ 2147483647 w 19"/>
              <a:gd name="T65" fmla="*/ 2147483647 h 16"/>
              <a:gd name="T66" fmla="*/ 2147483647 w 19"/>
              <a:gd name="T67" fmla="*/ 2147483647 h 16"/>
              <a:gd name="T68" fmla="*/ 2147483647 w 19"/>
              <a:gd name="T69" fmla="*/ 2147483647 h 16"/>
              <a:gd name="T70" fmla="*/ 2147483647 w 19"/>
              <a:gd name="T71" fmla="*/ 2147483647 h 16"/>
              <a:gd name="T72" fmla="*/ 2147483647 w 19"/>
              <a:gd name="T73" fmla="*/ 2147483647 h 16"/>
              <a:gd name="T74" fmla="*/ 2147483647 w 19"/>
              <a:gd name="T75" fmla="*/ 2147483647 h 16"/>
              <a:gd name="T76" fmla="*/ 2147483647 w 19"/>
              <a:gd name="T77" fmla="*/ 2147483647 h 16"/>
              <a:gd name="T78" fmla="*/ 2147483647 w 19"/>
              <a:gd name="T79" fmla="*/ 2147483647 h 16"/>
              <a:gd name="T80" fmla="*/ 2147483647 w 19"/>
              <a:gd name="T81" fmla="*/ 2147483647 h 16"/>
              <a:gd name="T82" fmla="*/ 2147483647 w 19"/>
              <a:gd name="T83" fmla="*/ 2147483647 h 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"/>
              <a:gd name="T127" fmla="*/ 0 h 16"/>
              <a:gd name="T128" fmla="*/ 19 w 19"/>
              <a:gd name="T129" fmla="*/ 16 h 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" h="16">
                <a:moveTo>
                  <a:pt x="8" y="16"/>
                </a:moveTo>
                <a:lnTo>
                  <a:pt x="10" y="16"/>
                </a:lnTo>
                <a:lnTo>
                  <a:pt x="10" y="15"/>
                </a:lnTo>
                <a:lnTo>
                  <a:pt x="12" y="15"/>
                </a:lnTo>
                <a:lnTo>
                  <a:pt x="12" y="14"/>
                </a:lnTo>
                <a:lnTo>
                  <a:pt x="14" y="14"/>
                </a:lnTo>
                <a:lnTo>
                  <a:pt x="16" y="14"/>
                </a:lnTo>
                <a:lnTo>
                  <a:pt x="16" y="11"/>
                </a:lnTo>
                <a:lnTo>
                  <a:pt x="16" y="9"/>
                </a:lnTo>
                <a:lnTo>
                  <a:pt x="17" y="8"/>
                </a:lnTo>
                <a:lnTo>
                  <a:pt x="19" y="8"/>
                </a:lnTo>
                <a:lnTo>
                  <a:pt x="19" y="7"/>
                </a:lnTo>
                <a:lnTo>
                  <a:pt x="18" y="5"/>
                </a:lnTo>
                <a:lnTo>
                  <a:pt x="17" y="3"/>
                </a:lnTo>
                <a:lnTo>
                  <a:pt x="16" y="1"/>
                </a:lnTo>
                <a:lnTo>
                  <a:pt x="15" y="1"/>
                </a:lnTo>
                <a:lnTo>
                  <a:pt x="14" y="3"/>
                </a:lnTo>
                <a:lnTo>
                  <a:pt x="12" y="4"/>
                </a:lnTo>
                <a:lnTo>
                  <a:pt x="10" y="3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3" y="1"/>
                </a:lnTo>
                <a:lnTo>
                  <a:pt x="3" y="2"/>
                </a:lnTo>
                <a:lnTo>
                  <a:pt x="1" y="3"/>
                </a:lnTo>
                <a:lnTo>
                  <a:pt x="0" y="3"/>
                </a:lnTo>
                <a:lnTo>
                  <a:pt x="1" y="4"/>
                </a:lnTo>
                <a:lnTo>
                  <a:pt x="2" y="4"/>
                </a:lnTo>
                <a:lnTo>
                  <a:pt x="2" y="6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5" y="13"/>
                </a:lnTo>
                <a:lnTo>
                  <a:pt x="5" y="14"/>
                </a:lnTo>
                <a:lnTo>
                  <a:pt x="6" y="15"/>
                </a:lnTo>
                <a:lnTo>
                  <a:pt x="7" y="16"/>
                </a:lnTo>
                <a:lnTo>
                  <a:pt x="8" y="16"/>
                </a:ln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918546" y="3695653"/>
            <a:ext cx="381501" cy="477146"/>
          </a:xfrm>
          <a:custGeom>
            <a:avLst/>
            <a:gdLst>
              <a:gd name="T0" fmla="*/ 2147483647 w 37"/>
              <a:gd name="T1" fmla="*/ 2147483647 h 44"/>
              <a:gd name="T2" fmla="*/ 2147483647 w 37"/>
              <a:gd name="T3" fmla="*/ 2147483647 h 44"/>
              <a:gd name="T4" fmla="*/ 2147483647 w 37"/>
              <a:gd name="T5" fmla="*/ 2147483647 h 44"/>
              <a:gd name="T6" fmla="*/ 2147483647 w 37"/>
              <a:gd name="T7" fmla="*/ 2147483647 h 44"/>
              <a:gd name="T8" fmla="*/ 2147483647 w 37"/>
              <a:gd name="T9" fmla="*/ 2147483647 h 44"/>
              <a:gd name="T10" fmla="*/ 2147483647 w 37"/>
              <a:gd name="T11" fmla="*/ 2147483647 h 44"/>
              <a:gd name="T12" fmla="*/ 2147483647 w 37"/>
              <a:gd name="T13" fmla="*/ 2147483647 h 44"/>
              <a:gd name="T14" fmla="*/ 2147483647 w 37"/>
              <a:gd name="T15" fmla="*/ 2147483647 h 44"/>
              <a:gd name="T16" fmla="*/ 2147483647 w 37"/>
              <a:gd name="T17" fmla="*/ 2147483647 h 44"/>
              <a:gd name="T18" fmla="*/ 2147483647 w 37"/>
              <a:gd name="T19" fmla="*/ 2147483647 h 44"/>
              <a:gd name="T20" fmla="*/ 2147483647 w 37"/>
              <a:gd name="T21" fmla="*/ 2147483647 h 44"/>
              <a:gd name="T22" fmla="*/ 2147483647 w 37"/>
              <a:gd name="T23" fmla="*/ 2147483647 h 44"/>
              <a:gd name="T24" fmla="*/ 2147483647 w 37"/>
              <a:gd name="T25" fmla="*/ 2147483647 h 44"/>
              <a:gd name="T26" fmla="*/ 2147483647 w 37"/>
              <a:gd name="T27" fmla="*/ 2147483647 h 44"/>
              <a:gd name="T28" fmla="*/ 2147483647 w 37"/>
              <a:gd name="T29" fmla="*/ 2147483647 h 44"/>
              <a:gd name="T30" fmla="*/ 2147483647 w 37"/>
              <a:gd name="T31" fmla="*/ 2147483647 h 44"/>
              <a:gd name="T32" fmla="*/ 2147483647 w 37"/>
              <a:gd name="T33" fmla="*/ 2147483647 h 44"/>
              <a:gd name="T34" fmla="*/ 2147483647 w 37"/>
              <a:gd name="T35" fmla="*/ 2147483647 h 44"/>
              <a:gd name="T36" fmla="*/ 2147483647 w 37"/>
              <a:gd name="T37" fmla="*/ 2147483647 h 44"/>
              <a:gd name="T38" fmla="*/ 2147483647 w 37"/>
              <a:gd name="T39" fmla="*/ 2147483647 h 44"/>
              <a:gd name="T40" fmla="*/ 2147483647 w 37"/>
              <a:gd name="T41" fmla="*/ 2147483647 h 44"/>
              <a:gd name="T42" fmla="*/ 2147483647 w 37"/>
              <a:gd name="T43" fmla="*/ 2147483647 h 44"/>
              <a:gd name="T44" fmla="*/ 2147483647 w 37"/>
              <a:gd name="T45" fmla="*/ 2147483647 h 44"/>
              <a:gd name="T46" fmla="*/ 2147483647 w 37"/>
              <a:gd name="T47" fmla="*/ 2147483647 h 44"/>
              <a:gd name="T48" fmla="*/ 2147483647 w 37"/>
              <a:gd name="T49" fmla="*/ 2147483647 h 44"/>
              <a:gd name="T50" fmla="*/ 0 w 37"/>
              <a:gd name="T51" fmla="*/ 2147483647 h 44"/>
              <a:gd name="T52" fmla="*/ 2147483647 w 37"/>
              <a:gd name="T53" fmla="*/ 2147483647 h 44"/>
              <a:gd name="T54" fmla="*/ 2147483647 w 37"/>
              <a:gd name="T55" fmla="*/ 2147483647 h 44"/>
              <a:gd name="T56" fmla="*/ 2147483647 w 37"/>
              <a:gd name="T57" fmla="*/ 2147483647 h 44"/>
              <a:gd name="T58" fmla="*/ 2147483647 w 37"/>
              <a:gd name="T59" fmla="*/ 2147483647 h 44"/>
              <a:gd name="T60" fmla="*/ 2147483647 w 37"/>
              <a:gd name="T61" fmla="*/ 2147483647 h 44"/>
              <a:gd name="T62" fmla="*/ 2147483647 w 37"/>
              <a:gd name="T63" fmla="*/ 2147483647 h 44"/>
              <a:gd name="T64" fmla="*/ 2147483647 w 37"/>
              <a:gd name="T65" fmla="*/ 2147483647 h 44"/>
              <a:gd name="T66" fmla="*/ 2147483647 w 37"/>
              <a:gd name="T67" fmla="*/ 2147483647 h 44"/>
              <a:gd name="T68" fmla="*/ 2147483647 w 37"/>
              <a:gd name="T69" fmla="*/ 2147483647 h 44"/>
              <a:gd name="T70" fmla="*/ 2147483647 w 37"/>
              <a:gd name="T71" fmla="*/ 2147483647 h 44"/>
              <a:gd name="T72" fmla="*/ 2147483647 w 37"/>
              <a:gd name="T73" fmla="*/ 2147483647 h 44"/>
              <a:gd name="T74" fmla="*/ 2147483647 w 37"/>
              <a:gd name="T75" fmla="*/ 2147483647 h 44"/>
              <a:gd name="T76" fmla="*/ 2147483647 w 37"/>
              <a:gd name="T77" fmla="*/ 0 h 44"/>
              <a:gd name="T78" fmla="*/ 2147483647 w 37"/>
              <a:gd name="T79" fmla="*/ 2147483647 h 44"/>
              <a:gd name="T80" fmla="*/ 2147483647 w 37"/>
              <a:gd name="T81" fmla="*/ 2147483647 h 44"/>
              <a:gd name="T82" fmla="*/ 2147483647 w 37"/>
              <a:gd name="T83" fmla="*/ 2147483647 h 44"/>
              <a:gd name="T84" fmla="*/ 2147483647 w 37"/>
              <a:gd name="T85" fmla="*/ 2147483647 h 44"/>
              <a:gd name="T86" fmla="*/ 2147483647 w 37"/>
              <a:gd name="T87" fmla="*/ 2147483647 h 44"/>
              <a:gd name="T88" fmla="*/ 2147483647 w 37"/>
              <a:gd name="T89" fmla="*/ 2147483647 h 44"/>
              <a:gd name="T90" fmla="*/ 2147483647 w 37"/>
              <a:gd name="T91" fmla="*/ 2147483647 h 44"/>
              <a:gd name="T92" fmla="*/ 2147483647 w 37"/>
              <a:gd name="T93" fmla="*/ 2147483647 h 44"/>
              <a:gd name="T94" fmla="*/ 2147483647 w 37"/>
              <a:gd name="T95" fmla="*/ 2147483647 h 44"/>
              <a:gd name="T96" fmla="*/ 2147483647 w 37"/>
              <a:gd name="T97" fmla="*/ 2147483647 h 44"/>
              <a:gd name="T98" fmla="*/ 2147483647 w 37"/>
              <a:gd name="T99" fmla="*/ 2147483647 h 44"/>
              <a:gd name="T100" fmla="*/ 2147483647 w 37"/>
              <a:gd name="T101" fmla="*/ 2147483647 h 44"/>
              <a:gd name="T102" fmla="*/ 2147483647 w 37"/>
              <a:gd name="T103" fmla="*/ 2147483647 h 44"/>
              <a:gd name="T104" fmla="*/ 2147483647 w 37"/>
              <a:gd name="T105" fmla="*/ 2147483647 h 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"/>
              <a:gd name="T160" fmla="*/ 0 h 44"/>
              <a:gd name="T161" fmla="*/ 37 w 37"/>
              <a:gd name="T162" fmla="*/ 44 h 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" h="44">
                <a:moveTo>
                  <a:pt x="35" y="26"/>
                </a:moveTo>
                <a:lnTo>
                  <a:pt x="34" y="26"/>
                </a:lnTo>
                <a:lnTo>
                  <a:pt x="34" y="27"/>
                </a:lnTo>
                <a:lnTo>
                  <a:pt x="33" y="28"/>
                </a:lnTo>
                <a:lnTo>
                  <a:pt x="32" y="28"/>
                </a:lnTo>
                <a:lnTo>
                  <a:pt x="31" y="26"/>
                </a:lnTo>
                <a:lnTo>
                  <a:pt x="28" y="26"/>
                </a:lnTo>
                <a:lnTo>
                  <a:pt x="29" y="29"/>
                </a:lnTo>
                <a:lnTo>
                  <a:pt x="27" y="30"/>
                </a:lnTo>
                <a:lnTo>
                  <a:pt x="27" y="32"/>
                </a:lnTo>
                <a:lnTo>
                  <a:pt x="28" y="32"/>
                </a:lnTo>
                <a:lnTo>
                  <a:pt x="28" y="34"/>
                </a:lnTo>
                <a:lnTo>
                  <a:pt x="27" y="35"/>
                </a:lnTo>
                <a:lnTo>
                  <a:pt x="27" y="36"/>
                </a:lnTo>
                <a:lnTo>
                  <a:pt x="28" y="36"/>
                </a:lnTo>
                <a:lnTo>
                  <a:pt x="27" y="37"/>
                </a:lnTo>
                <a:lnTo>
                  <a:pt x="24" y="38"/>
                </a:lnTo>
                <a:lnTo>
                  <a:pt x="24" y="41"/>
                </a:lnTo>
                <a:lnTo>
                  <a:pt x="23" y="41"/>
                </a:lnTo>
                <a:lnTo>
                  <a:pt x="22" y="43"/>
                </a:lnTo>
                <a:lnTo>
                  <a:pt x="20" y="44"/>
                </a:lnTo>
                <a:lnTo>
                  <a:pt x="18" y="43"/>
                </a:lnTo>
                <a:lnTo>
                  <a:pt x="17" y="41"/>
                </a:lnTo>
                <a:lnTo>
                  <a:pt x="16" y="40"/>
                </a:lnTo>
                <a:lnTo>
                  <a:pt x="15" y="40"/>
                </a:lnTo>
                <a:lnTo>
                  <a:pt x="13" y="41"/>
                </a:lnTo>
                <a:lnTo>
                  <a:pt x="12" y="42"/>
                </a:lnTo>
                <a:lnTo>
                  <a:pt x="11" y="41"/>
                </a:lnTo>
                <a:lnTo>
                  <a:pt x="11" y="42"/>
                </a:lnTo>
                <a:lnTo>
                  <a:pt x="9" y="43"/>
                </a:lnTo>
                <a:lnTo>
                  <a:pt x="8" y="43"/>
                </a:lnTo>
                <a:lnTo>
                  <a:pt x="7" y="42"/>
                </a:lnTo>
                <a:lnTo>
                  <a:pt x="7" y="40"/>
                </a:lnTo>
                <a:lnTo>
                  <a:pt x="5" y="40"/>
                </a:lnTo>
                <a:lnTo>
                  <a:pt x="5" y="41"/>
                </a:lnTo>
                <a:lnTo>
                  <a:pt x="3" y="41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5" y="32"/>
                </a:lnTo>
                <a:lnTo>
                  <a:pt x="5" y="29"/>
                </a:lnTo>
                <a:lnTo>
                  <a:pt x="5" y="28"/>
                </a:lnTo>
                <a:lnTo>
                  <a:pt x="5" y="26"/>
                </a:lnTo>
                <a:lnTo>
                  <a:pt x="5" y="24"/>
                </a:lnTo>
                <a:lnTo>
                  <a:pt x="4" y="22"/>
                </a:lnTo>
                <a:lnTo>
                  <a:pt x="3" y="20"/>
                </a:lnTo>
                <a:lnTo>
                  <a:pt x="3" y="18"/>
                </a:lnTo>
                <a:lnTo>
                  <a:pt x="3" y="15"/>
                </a:lnTo>
                <a:lnTo>
                  <a:pt x="2" y="14"/>
                </a:lnTo>
                <a:lnTo>
                  <a:pt x="1" y="12"/>
                </a:lnTo>
                <a:lnTo>
                  <a:pt x="0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3" y="2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  <a:lnTo>
                  <a:pt x="7" y="6"/>
                </a:lnTo>
                <a:lnTo>
                  <a:pt x="8" y="7"/>
                </a:lnTo>
                <a:lnTo>
                  <a:pt x="8" y="8"/>
                </a:lnTo>
                <a:lnTo>
                  <a:pt x="9" y="8"/>
                </a:lnTo>
                <a:lnTo>
                  <a:pt x="10" y="8"/>
                </a:lnTo>
                <a:lnTo>
                  <a:pt x="11" y="6"/>
                </a:lnTo>
                <a:lnTo>
                  <a:pt x="12" y="5"/>
                </a:lnTo>
                <a:lnTo>
                  <a:pt x="15" y="5"/>
                </a:lnTo>
                <a:lnTo>
                  <a:pt x="18" y="5"/>
                </a:lnTo>
                <a:lnTo>
                  <a:pt x="19" y="6"/>
                </a:lnTo>
                <a:lnTo>
                  <a:pt x="20" y="6"/>
                </a:lnTo>
                <a:lnTo>
                  <a:pt x="21" y="6"/>
                </a:lnTo>
                <a:lnTo>
                  <a:pt x="21" y="4"/>
                </a:lnTo>
                <a:lnTo>
                  <a:pt x="21" y="2"/>
                </a:lnTo>
                <a:lnTo>
                  <a:pt x="21" y="0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28" y="6"/>
                </a:lnTo>
                <a:lnTo>
                  <a:pt x="29" y="7"/>
                </a:lnTo>
                <a:lnTo>
                  <a:pt x="29" y="8"/>
                </a:lnTo>
                <a:lnTo>
                  <a:pt x="32" y="8"/>
                </a:lnTo>
                <a:lnTo>
                  <a:pt x="33" y="9"/>
                </a:lnTo>
                <a:lnTo>
                  <a:pt x="34" y="10"/>
                </a:lnTo>
                <a:lnTo>
                  <a:pt x="35" y="11"/>
                </a:lnTo>
                <a:lnTo>
                  <a:pt x="36" y="12"/>
                </a:lnTo>
                <a:lnTo>
                  <a:pt x="36" y="13"/>
                </a:lnTo>
                <a:lnTo>
                  <a:pt x="34" y="14"/>
                </a:lnTo>
                <a:lnTo>
                  <a:pt x="33" y="15"/>
                </a:lnTo>
                <a:lnTo>
                  <a:pt x="32" y="16"/>
                </a:lnTo>
                <a:lnTo>
                  <a:pt x="32" y="17"/>
                </a:lnTo>
                <a:lnTo>
                  <a:pt x="33" y="17"/>
                </a:lnTo>
                <a:lnTo>
                  <a:pt x="33" y="19"/>
                </a:lnTo>
                <a:lnTo>
                  <a:pt x="35" y="20"/>
                </a:lnTo>
                <a:lnTo>
                  <a:pt x="36" y="20"/>
                </a:lnTo>
                <a:lnTo>
                  <a:pt x="36" y="21"/>
                </a:lnTo>
                <a:lnTo>
                  <a:pt x="37" y="22"/>
                </a:lnTo>
                <a:lnTo>
                  <a:pt x="36" y="23"/>
                </a:lnTo>
                <a:lnTo>
                  <a:pt x="35" y="23"/>
                </a:lnTo>
                <a:lnTo>
                  <a:pt x="35" y="25"/>
                </a:lnTo>
                <a:lnTo>
                  <a:pt x="35" y="26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001032" y="3890848"/>
            <a:ext cx="144352" cy="216884"/>
          </a:xfrm>
          <a:custGeom>
            <a:avLst/>
            <a:gdLst>
              <a:gd name="T0" fmla="*/ 2147483647 w 14"/>
              <a:gd name="T1" fmla="*/ 0 h 20"/>
              <a:gd name="T2" fmla="*/ 2147483647 w 14"/>
              <a:gd name="T3" fmla="*/ 0 h 20"/>
              <a:gd name="T4" fmla="*/ 2147483647 w 14"/>
              <a:gd name="T5" fmla="*/ 2147483647 h 20"/>
              <a:gd name="T6" fmla="*/ 2147483647 w 14"/>
              <a:gd name="T7" fmla="*/ 2147483647 h 20"/>
              <a:gd name="T8" fmla="*/ 2147483647 w 14"/>
              <a:gd name="T9" fmla="*/ 2147483647 h 20"/>
              <a:gd name="T10" fmla="*/ 2147483647 w 14"/>
              <a:gd name="T11" fmla="*/ 2147483647 h 20"/>
              <a:gd name="T12" fmla="*/ 2147483647 w 14"/>
              <a:gd name="T13" fmla="*/ 2147483647 h 20"/>
              <a:gd name="T14" fmla="*/ 2147483647 w 14"/>
              <a:gd name="T15" fmla="*/ 2147483647 h 20"/>
              <a:gd name="T16" fmla="*/ 2147483647 w 14"/>
              <a:gd name="T17" fmla="*/ 2147483647 h 20"/>
              <a:gd name="T18" fmla="*/ 2147483647 w 14"/>
              <a:gd name="T19" fmla="*/ 2147483647 h 20"/>
              <a:gd name="T20" fmla="*/ 2147483647 w 14"/>
              <a:gd name="T21" fmla="*/ 2147483647 h 20"/>
              <a:gd name="T22" fmla="*/ 2147483647 w 14"/>
              <a:gd name="T23" fmla="*/ 2147483647 h 20"/>
              <a:gd name="T24" fmla="*/ 2147483647 w 14"/>
              <a:gd name="T25" fmla="*/ 2147483647 h 20"/>
              <a:gd name="T26" fmla="*/ 2147483647 w 14"/>
              <a:gd name="T27" fmla="*/ 2147483647 h 20"/>
              <a:gd name="T28" fmla="*/ 2147483647 w 14"/>
              <a:gd name="T29" fmla="*/ 2147483647 h 20"/>
              <a:gd name="T30" fmla="*/ 2147483647 w 14"/>
              <a:gd name="T31" fmla="*/ 2147483647 h 20"/>
              <a:gd name="T32" fmla="*/ 2147483647 w 14"/>
              <a:gd name="T33" fmla="*/ 2147483647 h 20"/>
              <a:gd name="T34" fmla="*/ 2147483647 w 14"/>
              <a:gd name="T35" fmla="*/ 2147483647 h 20"/>
              <a:gd name="T36" fmla="*/ 2147483647 w 14"/>
              <a:gd name="T37" fmla="*/ 2147483647 h 20"/>
              <a:gd name="T38" fmla="*/ 2147483647 w 14"/>
              <a:gd name="T39" fmla="*/ 2147483647 h 20"/>
              <a:gd name="T40" fmla="*/ 2147483647 w 14"/>
              <a:gd name="T41" fmla="*/ 2147483647 h 20"/>
              <a:gd name="T42" fmla="*/ 2147483647 w 14"/>
              <a:gd name="T43" fmla="*/ 2147483647 h 20"/>
              <a:gd name="T44" fmla="*/ 2147483647 w 14"/>
              <a:gd name="T45" fmla="*/ 2147483647 h 20"/>
              <a:gd name="T46" fmla="*/ 2147483647 w 14"/>
              <a:gd name="T47" fmla="*/ 2147483647 h 20"/>
              <a:gd name="T48" fmla="*/ 2147483647 w 14"/>
              <a:gd name="T49" fmla="*/ 2147483647 h 20"/>
              <a:gd name="T50" fmla="*/ 2147483647 w 14"/>
              <a:gd name="T51" fmla="*/ 2147483647 h 20"/>
              <a:gd name="T52" fmla="*/ 2147483647 w 14"/>
              <a:gd name="T53" fmla="*/ 2147483647 h 20"/>
              <a:gd name="T54" fmla="*/ 2147483647 w 14"/>
              <a:gd name="T55" fmla="*/ 2147483647 h 20"/>
              <a:gd name="T56" fmla="*/ 2147483647 w 14"/>
              <a:gd name="T57" fmla="*/ 2147483647 h 20"/>
              <a:gd name="T58" fmla="*/ 2147483647 w 14"/>
              <a:gd name="T59" fmla="*/ 2147483647 h 20"/>
              <a:gd name="T60" fmla="*/ 0 w 14"/>
              <a:gd name="T61" fmla="*/ 2147483647 h 20"/>
              <a:gd name="T62" fmla="*/ 0 w 14"/>
              <a:gd name="T63" fmla="*/ 2147483647 h 20"/>
              <a:gd name="T64" fmla="*/ 0 w 14"/>
              <a:gd name="T65" fmla="*/ 2147483647 h 20"/>
              <a:gd name="T66" fmla="*/ 2147483647 w 14"/>
              <a:gd name="T67" fmla="*/ 2147483647 h 20"/>
              <a:gd name="T68" fmla="*/ 2147483647 w 14"/>
              <a:gd name="T69" fmla="*/ 2147483647 h 20"/>
              <a:gd name="T70" fmla="*/ 2147483647 w 14"/>
              <a:gd name="T71" fmla="*/ 2147483647 h 20"/>
              <a:gd name="T72" fmla="*/ 2147483647 w 14"/>
              <a:gd name="T73" fmla="*/ 2147483647 h 20"/>
              <a:gd name="T74" fmla="*/ 2147483647 w 14"/>
              <a:gd name="T75" fmla="*/ 2147483647 h 20"/>
              <a:gd name="T76" fmla="*/ 2147483647 w 14"/>
              <a:gd name="T77" fmla="*/ 2147483647 h 20"/>
              <a:gd name="T78" fmla="*/ 2147483647 w 14"/>
              <a:gd name="T79" fmla="*/ 2147483647 h 20"/>
              <a:gd name="T80" fmla="*/ 2147483647 w 14"/>
              <a:gd name="T81" fmla="*/ 2147483647 h 20"/>
              <a:gd name="T82" fmla="*/ 2147483647 w 14"/>
              <a:gd name="T83" fmla="*/ 2147483647 h 20"/>
              <a:gd name="T84" fmla="*/ 2147483647 w 14"/>
              <a:gd name="T85" fmla="*/ 2147483647 h 20"/>
              <a:gd name="T86" fmla="*/ 2147483647 w 14"/>
              <a:gd name="T87" fmla="*/ 2147483647 h 20"/>
              <a:gd name="T88" fmla="*/ 2147483647 w 14"/>
              <a:gd name="T89" fmla="*/ 2147483647 h 20"/>
              <a:gd name="T90" fmla="*/ 2147483647 w 14"/>
              <a:gd name="T91" fmla="*/ 2147483647 h 20"/>
              <a:gd name="T92" fmla="*/ 2147483647 w 14"/>
              <a:gd name="T93" fmla="*/ 2147483647 h 20"/>
              <a:gd name="T94" fmla="*/ 2147483647 w 14"/>
              <a:gd name="T95" fmla="*/ 2147483647 h 20"/>
              <a:gd name="T96" fmla="*/ 2147483647 w 14"/>
              <a:gd name="T97" fmla="*/ 2147483647 h 20"/>
              <a:gd name="T98" fmla="*/ 2147483647 w 14"/>
              <a:gd name="T99" fmla="*/ 0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"/>
              <a:gd name="T151" fmla="*/ 0 h 20"/>
              <a:gd name="T152" fmla="*/ 14 w 14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" h="20">
                <a:moveTo>
                  <a:pt x="3" y="0"/>
                </a:moveTo>
                <a:lnTo>
                  <a:pt x="4" y="0"/>
                </a:lnTo>
                <a:lnTo>
                  <a:pt x="5" y="1"/>
                </a:lnTo>
                <a:lnTo>
                  <a:pt x="6" y="3"/>
                </a:lnTo>
                <a:lnTo>
                  <a:pt x="8" y="4"/>
                </a:lnTo>
                <a:lnTo>
                  <a:pt x="10" y="3"/>
                </a:lnTo>
                <a:lnTo>
                  <a:pt x="11" y="5"/>
                </a:lnTo>
                <a:lnTo>
                  <a:pt x="11" y="6"/>
                </a:lnTo>
                <a:lnTo>
                  <a:pt x="12" y="7"/>
                </a:lnTo>
                <a:lnTo>
                  <a:pt x="12" y="8"/>
                </a:lnTo>
                <a:lnTo>
                  <a:pt x="13" y="9"/>
                </a:lnTo>
                <a:lnTo>
                  <a:pt x="14" y="11"/>
                </a:lnTo>
                <a:lnTo>
                  <a:pt x="14" y="12"/>
                </a:lnTo>
                <a:lnTo>
                  <a:pt x="14" y="13"/>
                </a:lnTo>
                <a:lnTo>
                  <a:pt x="13" y="14"/>
                </a:lnTo>
                <a:lnTo>
                  <a:pt x="12" y="15"/>
                </a:lnTo>
                <a:lnTo>
                  <a:pt x="11" y="16"/>
                </a:lnTo>
                <a:lnTo>
                  <a:pt x="11" y="18"/>
                </a:lnTo>
                <a:cubicBezTo>
                  <a:pt x="11" y="18"/>
                  <a:pt x="10" y="17"/>
                  <a:pt x="10" y="17"/>
                </a:cubicBezTo>
                <a:cubicBezTo>
                  <a:pt x="10" y="16"/>
                  <a:pt x="10" y="15"/>
                  <a:pt x="10" y="15"/>
                </a:cubicBezTo>
                <a:lnTo>
                  <a:pt x="9" y="14"/>
                </a:lnTo>
                <a:lnTo>
                  <a:pt x="8" y="15"/>
                </a:lnTo>
                <a:lnTo>
                  <a:pt x="8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4" y="19"/>
                </a:lnTo>
                <a:lnTo>
                  <a:pt x="4" y="20"/>
                </a:lnTo>
                <a:lnTo>
                  <a:pt x="2" y="20"/>
                </a:lnTo>
                <a:lnTo>
                  <a:pt x="1" y="19"/>
                </a:lnTo>
                <a:lnTo>
                  <a:pt x="0" y="19"/>
                </a:lnTo>
                <a:lnTo>
                  <a:pt x="0" y="17"/>
                </a:lnTo>
                <a:lnTo>
                  <a:pt x="0" y="15"/>
                </a:lnTo>
                <a:lnTo>
                  <a:pt x="3" y="15"/>
                </a:lnTo>
                <a:lnTo>
                  <a:pt x="3" y="14"/>
                </a:lnTo>
                <a:lnTo>
                  <a:pt x="4" y="13"/>
                </a:lnTo>
                <a:lnTo>
                  <a:pt x="4" y="12"/>
                </a:lnTo>
                <a:lnTo>
                  <a:pt x="5" y="12"/>
                </a:lnTo>
                <a:lnTo>
                  <a:pt x="6" y="11"/>
                </a:lnTo>
                <a:lnTo>
                  <a:pt x="7" y="11"/>
                </a:lnTo>
                <a:lnTo>
                  <a:pt x="7" y="10"/>
                </a:lnTo>
                <a:lnTo>
                  <a:pt x="8" y="9"/>
                </a:lnTo>
                <a:lnTo>
                  <a:pt x="9" y="9"/>
                </a:lnTo>
                <a:lnTo>
                  <a:pt x="9" y="7"/>
                </a:lnTo>
                <a:lnTo>
                  <a:pt x="8" y="6"/>
                </a:lnTo>
                <a:lnTo>
                  <a:pt x="6" y="7"/>
                </a:lnTo>
                <a:lnTo>
                  <a:pt x="5" y="5"/>
                </a:lnTo>
                <a:lnTo>
                  <a:pt x="4" y="4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CB1">
              <a:alpha val="20000"/>
            </a:srgb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207250" y="3576366"/>
            <a:ext cx="474301" cy="542211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2147483647 w 46"/>
              <a:gd name="T29" fmla="*/ 2147483647 h 50"/>
              <a:gd name="T30" fmla="*/ 2147483647 w 46"/>
              <a:gd name="T31" fmla="*/ 2147483647 h 50"/>
              <a:gd name="T32" fmla="*/ 2147483647 w 46"/>
              <a:gd name="T33" fmla="*/ 2147483647 h 50"/>
              <a:gd name="T34" fmla="*/ 2147483647 w 46"/>
              <a:gd name="T35" fmla="*/ 2147483647 h 50"/>
              <a:gd name="T36" fmla="*/ 2147483647 w 46"/>
              <a:gd name="T37" fmla="*/ 2147483647 h 50"/>
              <a:gd name="T38" fmla="*/ 2147483647 w 46"/>
              <a:gd name="T39" fmla="*/ 2147483647 h 50"/>
              <a:gd name="T40" fmla="*/ 2147483647 w 46"/>
              <a:gd name="T41" fmla="*/ 2147483647 h 50"/>
              <a:gd name="T42" fmla="*/ 2147483647 w 46"/>
              <a:gd name="T43" fmla="*/ 2147483647 h 50"/>
              <a:gd name="T44" fmla="*/ 2147483647 w 46"/>
              <a:gd name="T45" fmla="*/ 2147483647 h 50"/>
              <a:gd name="T46" fmla="*/ 2147483647 w 46"/>
              <a:gd name="T47" fmla="*/ 2147483647 h 50"/>
              <a:gd name="T48" fmla="*/ 2147483647 w 46"/>
              <a:gd name="T49" fmla="*/ 2147483647 h 50"/>
              <a:gd name="T50" fmla="*/ 2147483647 w 46"/>
              <a:gd name="T51" fmla="*/ 2147483647 h 50"/>
              <a:gd name="T52" fmla="*/ 2147483647 w 46"/>
              <a:gd name="T53" fmla="*/ 2147483647 h 50"/>
              <a:gd name="T54" fmla="*/ 2147483647 w 46"/>
              <a:gd name="T55" fmla="*/ 2147483647 h 50"/>
              <a:gd name="T56" fmla="*/ 2147483647 w 46"/>
              <a:gd name="T57" fmla="*/ 2147483647 h 50"/>
              <a:gd name="T58" fmla="*/ 2147483647 w 46"/>
              <a:gd name="T59" fmla="*/ 2147483647 h 50"/>
              <a:gd name="T60" fmla="*/ 2147483647 w 46"/>
              <a:gd name="T61" fmla="*/ 2147483647 h 50"/>
              <a:gd name="T62" fmla="*/ 2147483647 w 46"/>
              <a:gd name="T63" fmla="*/ 2147483647 h 50"/>
              <a:gd name="T64" fmla="*/ 2147483647 w 46"/>
              <a:gd name="T65" fmla="*/ 2147483647 h 50"/>
              <a:gd name="T66" fmla="*/ 2147483647 w 46"/>
              <a:gd name="T67" fmla="*/ 2147483647 h 50"/>
              <a:gd name="T68" fmla="*/ 2147483647 w 46"/>
              <a:gd name="T69" fmla="*/ 2147483647 h 50"/>
              <a:gd name="T70" fmla="*/ 2147483647 w 46"/>
              <a:gd name="T71" fmla="*/ 2147483647 h 50"/>
              <a:gd name="T72" fmla="*/ 2147483647 w 46"/>
              <a:gd name="T73" fmla="*/ 2147483647 h 50"/>
              <a:gd name="T74" fmla="*/ 2147483647 w 46"/>
              <a:gd name="T75" fmla="*/ 2147483647 h 50"/>
              <a:gd name="T76" fmla="*/ 2147483647 w 46"/>
              <a:gd name="T77" fmla="*/ 2147483647 h 50"/>
              <a:gd name="T78" fmla="*/ 2147483647 w 46"/>
              <a:gd name="T79" fmla="*/ 0 h 50"/>
              <a:gd name="T80" fmla="*/ 2147483647 w 46"/>
              <a:gd name="T81" fmla="*/ 2147483647 h 50"/>
              <a:gd name="T82" fmla="*/ 2147483647 w 46"/>
              <a:gd name="T83" fmla="*/ 2147483647 h 50"/>
              <a:gd name="T84" fmla="*/ 2147483647 w 46"/>
              <a:gd name="T85" fmla="*/ 2147483647 h 50"/>
              <a:gd name="T86" fmla="*/ 2147483647 w 46"/>
              <a:gd name="T87" fmla="*/ 2147483647 h 50"/>
              <a:gd name="T88" fmla="*/ 2147483647 w 46"/>
              <a:gd name="T89" fmla="*/ 2147483647 h 50"/>
              <a:gd name="T90" fmla="*/ 2147483647 w 46"/>
              <a:gd name="T91" fmla="*/ 2147483647 h 50"/>
              <a:gd name="T92" fmla="*/ 2147483647 w 46"/>
              <a:gd name="T93" fmla="*/ 2147483647 h 50"/>
              <a:gd name="T94" fmla="*/ 2147483647 w 46"/>
              <a:gd name="T95" fmla="*/ 2147483647 h 50"/>
              <a:gd name="T96" fmla="*/ 2147483647 w 46"/>
              <a:gd name="T97" fmla="*/ 2147483647 h 50"/>
              <a:gd name="T98" fmla="*/ 2147483647 w 46"/>
              <a:gd name="T99" fmla="*/ 2147483647 h 50"/>
              <a:gd name="T100" fmla="*/ 2147483647 w 46"/>
              <a:gd name="T101" fmla="*/ 2147483647 h 50"/>
              <a:gd name="T102" fmla="*/ 2147483647 w 46"/>
              <a:gd name="T103" fmla="*/ 2147483647 h 50"/>
              <a:gd name="T104" fmla="*/ 2147483647 w 46"/>
              <a:gd name="T105" fmla="*/ 2147483647 h 50"/>
              <a:gd name="T106" fmla="*/ 2147483647 w 46"/>
              <a:gd name="T107" fmla="*/ 2147483647 h 50"/>
              <a:gd name="T108" fmla="*/ 2147483647 w 46"/>
              <a:gd name="T109" fmla="*/ 2147483647 h 50"/>
              <a:gd name="T110" fmla="*/ 0 w 46"/>
              <a:gd name="T111" fmla="*/ 2147483647 h 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"/>
              <a:gd name="T169" fmla="*/ 0 h 50"/>
              <a:gd name="T170" fmla="*/ 46 w 46"/>
              <a:gd name="T171" fmla="*/ 50 h 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" h="50">
                <a:moveTo>
                  <a:pt x="0" y="15"/>
                </a:move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1" y="19"/>
                </a:lnTo>
                <a:lnTo>
                  <a:pt x="4" y="19"/>
                </a:lnTo>
                <a:lnTo>
                  <a:pt x="5" y="20"/>
                </a:lnTo>
                <a:lnTo>
                  <a:pt x="6" y="21"/>
                </a:lnTo>
                <a:lnTo>
                  <a:pt x="7" y="22"/>
                </a:lnTo>
                <a:lnTo>
                  <a:pt x="8" y="23"/>
                </a:lnTo>
                <a:lnTo>
                  <a:pt x="8" y="24"/>
                </a:lnTo>
                <a:lnTo>
                  <a:pt x="6" y="25"/>
                </a:lnTo>
                <a:lnTo>
                  <a:pt x="5" y="26"/>
                </a:lnTo>
                <a:lnTo>
                  <a:pt x="4" y="27"/>
                </a:lnTo>
                <a:lnTo>
                  <a:pt x="4" y="28"/>
                </a:lnTo>
                <a:lnTo>
                  <a:pt x="5" y="28"/>
                </a:lnTo>
                <a:lnTo>
                  <a:pt x="5" y="30"/>
                </a:lnTo>
                <a:lnTo>
                  <a:pt x="7" y="31"/>
                </a:lnTo>
                <a:lnTo>
                  <a:pt x="8" y="31"/>
                </a:lnTo>
                <a:lnTo>
                  <a:pt x="8" y="32"/>
                </a:lnTo>
                <a:lnTo>
                  <a:pt x="9" y="33"/>
                </a:lnTo>
                <a:lnTo>
                  <a:pt x="8" y="34"/>
                </a:lnTo>
                <a:lnTo>
                  <a:pt x="7" y="34"/>
                </a:lnTo>
                <a:lnTo>
                  <a:pt x="7" y="36"/>
                </a:lnTo>
                <a:lnTo>
                  <a:pt x="7" y="37"/>
                </a:lnTo>
                <a:lnTo>
                  <a:pt x="9" y="39"/>
                </a:lnTo>
                <a:lnTo>
                  <a:pt x="10" y="39"/>
                </a:lnTo>
                <a:lnTo>
                  <a:pt x="11" y="38"/>
                </a:lnTo>
                <a:lnTo>
                  <a:pt x="13" y="38"/>
                </a:lnTo>
                <a:lnTo>
                  <a:pt x="13" y="39"/>
                </a:lnTo>
                <a:lnTo>
                  <a:pt x="16" y="39"/>
                </a:lnTo>
                <a:lnTo>
                  <a:pt x="16" y="37"/>
                </a:lnTo>
                <a:lnTo>
                  <a:pt x="18" y="38"/>
                </a:lnTo>
                <a:lnTo>
                  <a:pt x="18" y="41"/>
                </a:lnTo>
                <a:lnTo>
                  <a:pt x="19" y="43"/>
                </a:lnTo>
                <a:lnTo>
                  <a:pt x="20" y="43"/>
                </a:lnTo>
                <a:lnTo>
                  <a:pt x="21" y="43"/>
                </a:lnTo>
                <a:lnTo>
                  <a:pt x="21" y="48"/>
                </a:lnTo>
                <a:lnTo>
                  <a:pt x="22" y="50"/>
                </a:lnTo>
                <a:lnTo>
                  <a:pt x="24" y="49"/>
                </a:lnTo>
                <a:lnTo>
                  <a:pt x="25" y="50"/>
                </a:lnTo>
                <a:lnTo>
                  <a:pt x="28" y="50"/>
                </a:lnTo>
                <a:lnTo>
                  <a:pt x="29" y="47"/>
                </a:lnTo>
                <a:lnTo>
                  <a:pt x="34" y="47"/>
                </a:lnTo>
                <a:lnTo>
                  <a:pt x="36" y="45"/>
                </a:lnTo>
                <a:lnTo>
                  <a:pt x="38" y="44"/>
                </a:lnTo>
                <a:lnTo>
                  <a:pt x="38" y="42"/>
                </a:lnTo>
                <a:lnTo>
                  <a:pt x="38" y="41"/>
                </a:lnTo>
                <a:lnTo>
                  <a:pt x="35" y="41"/>
                </a:lnTo>
                <a:lnTo>
                  <a:pt x="34" y="39"/>
                </a:lnTo>
                <a:lnTo>
                  <a:pt x="35" y="38"/>
                </a:lnTo>
                <a:lnTo>
                  <a:pt x="33" y="36"/>
                </a:lnTo>
                <a:lnTo>
                  <a:pt x="31" y="35"/>
                </a:lnTo>
                <a:lnTo>
                  <a:pt x="31" y="31"/>
                </a:lnTo>
                <a:lnTo>
                  <a:pt x="32" y="30"/>
                </a:lnTo>
                <a:lnTo>
                  <a:pt x="33" y="27"/>
                </a:lnTo>
                <a:lnTo>
                  <a:pt x="32" y="26"/>
                </a:lnTo>
                <a:lnTo>
                  <a:pt x="30" y="25"/>
                </a:lnTo>
                <a:lnTo>
                  <a:pt x="30" y="24"/>
                </a:lnTo>
                <a:lnTo>
                  <a:pt x="32" y="22"/>
                </a:lnTo>
                <a:lnTo>
                  <a:pt x="34" y="22"/>
                </a:lnTo>
                <a:lnTo>
                  <a:pt x="36" y="22"/>
                </a:lnTo>
                <a:lnTo>
                  <a:pt x="37" y="23"/>
                </a:lnTo>
                <a:lnTo>
                  <a:pt x="40" y="23"/>
                </a:lnTo>
                <a:lnTo>
                  <a:pt x="42" y="20"/>
                </a:lnTo>
                <a:lnTo>
                  <a:pt x="42" y="16"/>
                </a:lnTo>
                <a:lnTo>
                  <a:pt x="42" y="13"/>
                </a:lnTo>
                <a:lnTo>
                  <a:pt x="44" y="12"/>
                </a:lnTo>
                <a:lnTo>
                  <a:pt x="46" y="12"/>
                </a:lnTo>
                <a:lnTo>
                  <a:pt x="46" y="9"/>
                </a:lnTo>
                <a:lnTo>
                  <a:pt x="46" y="6"/>
                </a:lnTo>
                <a:lnTo>
                  <a:pt x="46" y="3"/>
                </a:lnTo>
                <a:lnTo>
                  <a:pt x="46" y="2"/>
                </a:lnTo>
                <a:lnTo>
                  <a:pt x="41" y="2"/>
                </a:lnTo>
                <a:lnTo>
                  <a:pt x="40" y="3"/>
                </a:lnTo>
                <a:lnTo>
                  <a:pt x="36" y="3"/>
                </a:lnTo>
                <a:lnTo>
                  <a:pt x="35" y="2"/>
                </a:lnTo>
                <a:lnTo>
                  <a:pt x="34" y="0"/>
                </a:lnTo>
                <a:lnTo>
                  <a:pt x="31" y="0"/>
                </a:lnTo>
                <a:lnTo>
                  <a:pt x="31" y="2"/>
                </a:lnTo>
                <a:lnTo>
                  <a:pt x="29" y="2"/>
                </a:lnTo>
                <a:lnTo>
                  <a:pt x="26" y="2"/>
                </a:lnTo>
                <a:lnTo>
                  <a:pt x="26" y="4"/>
                </a:lnTo>
                <a:lnTo>
                  <a:pt x="24" y="5"/>
                </a:lnTo>
                <a:lnTo>
                  <a:pt x="22" y="6"/>
                </a:lnTo>
                <a:lnTo>
                  <a:pt x="22" y="8"/>
                </a:ln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16" y="12"/>
                </a:lnTo>
                <a:lnTo>
                  <a:pt x="14" y="12"/>
                </a:lnTo>
                <a:lnTo>
                  <a:pt x="13" y="9"/>
                </a:lnTo>
                <a:lnTo>
                  <a:pt x="11" y="6"/>
                </a:lnTo>
                <a:lnTo>
                  <a:pt x="9" y="6"/>
                </a:lnTo>
                <a:lnTo>
                  <a:pt x="7" y="5"/>
                </a:lnTo>
                <a:lnTo>
                  <a:pt x="4" y="6"/>
                </a:lnTo>
                <a:lnTo>
                  <a:pt x="3" y="6"/>
                </a:lnTo>
                <a:lnTo>
                  <a:pt x="1" y="8"/>
                </a:lnTo>
                <a:lnTo>
                  <a:pt x="1" y="10"/>
                </a:lnTo>
                <a:lnTo>
                  <a:pt x="2" y="11"/>
                </a:lnTo>
                <a:lnTo>
                  <a:pt x="4" y="12"/>
                </a:lnTo>
                <a:lnTo>
                  <a:pt x="5" y="12"/>
                </a:lnTo>
                <a:lnTo>
                  <a:pt x="6" y="13"/>
                </a:lnTo>
                <a:lnTo>
                  <a:pt x="8" y="14"/>
                </a:lnTo>
                <a:lnTo>
                  <a:pt x="7" y="16"/>
                </a:lnTo>
                <a:lnTo>
                  <a:pt x="4" y="15"/>
                </a:lnTo>
                <a:lnTo>
                  <a:pt x="3" y="14"/>
                </a:lnTo>
                <a:lnTo>
                  <a:pt x="2" y="14"/>
                </a:lnTo>
                <a:lnTo>
                  <a:pt x="1" y="13"/>
                </a:lnTo>
                <a:lnTo>
                  <a:pt x="0" y="1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2310360" y="3966757"/>
            <a:ext cx="422746" cy="509678"/>
          </a:xfrm>
          <a:custGeom>
            <a:avLst/>
            <a:gdLst>
              <a:gd name="T0" fmla="*/ 2147483647 w 41"/>
              <a:gd name="T1" fmla="*/ 2147483647 h 47"/>
              <a:gd name="T2" fmla="*/ 2147483647 w 41"/>
              <a:gd name="T3" fmla="*/ 2147483647 h 47"/>
              <a:gd name="T4" fmla="*/ 2147483647 w 41"/>
              <a:gd name="T5" fmla="*/ 2147483647 h 47"/>
              <a:gd name="T6" fmla="*/ 2147483647 w 41"/>
              <a:gd name="T7" fmla="*/ 2147483647 h 47"/>
              <a:gd name="T8" fmla="*/ 2147483647 w 41"/>
              <a:gd name="T9" fmla="*/ 2147483647 h 47"/>
              <a:gd name="T10" fmla="*/ 2147483647 w 41"/>
              <a:gd name="T11" fmla="*/ 2147483647 h 47"/>
              <a:gd name="T12" fmla="*/ 2147483647 w 41"/>
              <a:gd name="T13" fmla="*/ 2147483647 h 47"/>
              <a:gd name="T14" fmla="*/ 2147483647 w 41"/>
              <a:gd name="T15" fmla="*/ 2147483647 h 47"/>
              <a:gd name="T16" fmla="*/ 2147483647 w 41"/>
              <a:gd name="T17" fmla="*/ 2147483647 h 47"/>
              <a:gd name="T18" fmla="*/ 2147483647 w 41"/>
              <a:gd name="T19" fmla="*/ 2147483647 h 47"/>
              <a:gd name="T20" fmla="*/ 2147483647 w 41"/>
              <a:gd name="T21" fmla="*/ 2147483647 h 47"/>
              <a:gd name="T22" fmla="*/ 2147483647 w 41"/>
              <a:gd name="T23" fmla="*/ 2147483647 h 47"/>
              <a:gd name="T24" fmla="*/ 2147483647 w 41"/>
              <a:gd name="T25" fmla="*/ 2147483647 h 47"/>
              <a:gd name="T26" fmla="*/ 2147483647 w 41"/>
              <a:gd name="T27" fmla="*/ 2147483647 h 47"/>
              <a:gd name="T28" fmla="*/ 2147483647 w 41"/>
              <a:gd name="T29" fmla="*/ 2147483647 h 47"/>
              <a:gd name="T30" fmla="*/ 2147483647 w 41"/>
              <a:gd name="T31" fmla="*/ 2147483647 h 47"/>
              <a:gd name="T32" fmla="*/ 2147483647 w 41"/>
              <a:gd name="T33" fmla="*/ 0 h 47"/>
              <a:gd name="T34" fmla="*/ 2147483647 w 41"/>
              <a:gd name="T35" fmla="*/ 2147483647 h 47"/>
              <a:gd name="T36" fmla="*/ 2147483647 w 41"/>
              <a:gd name="T37" fmla="*/ 2147483647 h 47"/>
              <a:gd name="T38" fmla="*/ 2147483647 w 41"/>
              <a:gd name="T39" fmla="*/ 2147483647 h 47"/>
              <a:gd name="T40" fmla="*/ 2147483647 w 41"/>
              <a:gd name="T41" fmla="*/ 2147483647 h 47"/>
              <a:gd name="T42" fmla="*/ 2147483647 w 41"/>
              <a:gd name="T43" fmla="*/ 2147483647 h 47"/>
              <a:gd name="T44" fmla="*/ 2147483647 w 41"/>
              <a:gd name="T45" fmla="*/ 2147483647 h 47"/>
              <a:gd name="T46" fmla="*/ 2147483647 w 41"/>
              <a:gd name="T47" fmla="*/ 2147483647 h 47"/>
              <a:gd name="T48" fmla="*/ 2147483647 w 41"/>
              <a:gd name="T49" fmla="*/ 2147483647 h 47"/>
              <a:gd name="T50" fmla="*/ 2147483647 w 41"/>
              <a:gd name="T51" fmla="*/ 2147483647 h 47"/>
              <a:gd name="T52" fmla="*/ 2147483647 w 41"/>
              <a:gd name="T53" fmla="*/ 2147483647 h 47"/>
              <a:gd name="T54" fmla="*/ 2147483647 w 41"/>
              <a:gd name="T55" fmla="*/ 2147483647 h 47"/>
              <a:gd name="T56" fmla="*/ 2147483647 w 41"/>
              <a:gd name="T57" fmla="*/ 2147483647 h 47"/>
              <a:gd name="T58" fmla="*/ 2147483647 w 41"/>
              <a:gd name="T59" fmla="*/ 2147483647 h 47"/>
              <a:gd name="T60" fmla="*/ 2147483647 w 41"/>
              <a:gd name="T61" fmla="*/ 2147483647 h 47"/>
              <a:gd name="T62" fmla="*/ 2147483647 w 41"/>
              <a:gd name="T63" fmla="*/ 2147483647 h 47"/>
              <a:gd name="T64" fmla="*/ 2147483647 w 41"/>
              <a:gd name="T65" fmla="*/ 2147483647 h 47"/>
              <a:gd name="T66" fmla="*/ 2147483647 w 41"/>
              <a:gd name="T67" fmla="*/ 2147483647 h 47"/>
              <a:gd name="T68" fmla="*/ 2147483647 w 41"/>
              <a:gd name="T69" fmla="*/ 2147483647 h 47"/>
              <a:gd name="T70" fmla="*/ 2147483647 w 41"/>
              <a:gd name="T71" fmla="*/ 2147483647 h 47"/>
              <a:gd name="T72" fmla="*/ 2147483647 w 41"/>
              <a:gd name="T73" fmla="*/ 2147483647 h 47"/>
              <a:gd name="T74" fmla="*/ 2147483647 w 41"/>
              <a:gd name="T75" fmla="*/ 2147483647 h 47"/>
              <a:gd name="T76" fmla="*/ 2147483647 w 41"/>
              <a:gd name="T77" fmla="*/ 2147483647 h 47"/>
              <a:gd name="T78" fmla="*/ 2147483647 w 41"/>
              <a:gd name="T79" fmla="*/ 2147483647 h 47"/>
              <a:gd name="T80" fmla="*/ 2147483647 w 41"/>
              <a:gd name="T81" fmla="*/ 2147483647 h 47"/>
              <a:gd name="T82" fmla="*/ 2147483647 w 41"/>
              <a:gd name="T83" fmla="*/ 2147483647 h 47"/>
              <a:gd name="T84" fmla="*/ 2147483647 w 41"/>
              <a:gd name="T85" fmla="*/ 2147483647 h 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"/>
              <a:gd name="T130" fmla="*/ 0 h 47"/>
              <a:gd name="T131" fmla="*/ 41 w 41"/>
              <a:gd name="T132" fmla="*/ 47 h 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" h="47">
                <a:moveTo>
                  <a:pt x="22" y="45"/>
                </a:moveTo>
                <a:lnTo>
                  <a:pt x="25" y="45"/>
                </a:lnTo>
                <a:lnTo>
                  <a:pt x="26" y="45"/>
                </a:lnTo>
                <a:lnTo>
                  <a:pt x="27" y="44"/>
                </a:lnTo>
                <a:lnTo>
                  <a:pt x="30" y="44"/>
                </a:lnTo>
                <a:lnTo>
                  <a:pt x="32" y="42"/>
                </a:lnTo>
                <a:lnTo>
                  <a:pt x="32" y="40"/>
                </a:lnTo>
                <a:lnTo>
                  <a:pt x="30" y="40"/>
                </a:lnTo>
                <a:lnTo>
                  <a:pt x="28" y="39"/>
                </a:lnTo>
                <a:lnTo>
                  <a:pt x="28" y="38"/>
                </a:lnTo>
                <a:lnTo>
                  <a:pt x="30" y="37"/>
                </a:lnTo>
                <a:lnTo>
                  <a:pt x="31" y="37"/>
                </a:lnTo>
                <a:lnTo>
                  <a:pt x="33" y="36"/>
                </a:lnTo>
                <a:lnTo>
                  <a:pt x="34" y="35"/>
                </a:lnTo>
                <a:lnTo>
                  <a:pt x="32" y="34"/>
                </a:lnTo>
                <a:lnTo>
                  <a:pt x="32" y="32"/>
                </a:lnTo>
                <a:lnTo>
                  <a:pt x="32" y="29"/>
                </a:lnTo>
                <a:lnTo>
                  <a:pt x="34" y="30"/>
                </a:lnTo>
                <a:lnTo>
                  <a:pt x="35" y="31"/>
                </a:lnTo>
                <a:lnTo>
                  <a:pt x="36" y="29"/>
                </a:lnTo>
                <a:lnTo>
                  <a:pt x="39" y="29"/>
                </a:lnTo>
                <a:lnTo>
                  <a:pt x="39" y="26"/>
                </a:lnTo>
                <a:lnTo>
                  <a:pt x="40" y="25"/>
                </a:lnTo>
                <a:lnTo>
                  <a:pt x="41" y="22"/>
                </a:lnTo>
                <a:lnTo>
                  <a:pt x="40" y="19"/>
                </a:lnTo>
                <a:lnTo>
                  <a:pt x="39" y="18"/>
                </a:lnTo>
                <a:lnTo>
                  <a:pt x="39" y="12"/>
                </a:lnTo>
                <a:lnTo>
                  <a:pt x="40" y="11"/>
                </a:lnTo>
                <a:lnTo>
                  <a:pt x="40" y="7"/>
                </a:lnTo>
                <a:lnTo>
                  <a:pt x="39" y="7"/>
                </a:lnTo>
                <a:lnTo>
                  <a:pt x="39" y="5"/>
                </a:lnTo>
                <a:lnTo>
                  <a:pt x="36" y="5"/>
                </a:lnTo>
                <a:lnTo>
                  <a:pt x="36" y="0"/>
                </a:lnTo>
                <a:lnTo>
                  <a:pt x="33" y="0"/>
                </a:lnTo>
                <a:lnTo>
                  <a:pt x="33" y="2"/>
                </a:lnTo>
                <a:lnTo>
                  <a:pt x="29" y="2"/>
                </a:lnTo>
                <a:lnTo>
                  <a:pt x="25" y="2"/>
                </a:lnTo>
                <a:lnTo>
                  <a:pt x="24" y="3"/>
                </a:lnTo>
                <a:lnTo>
                  <a:pt x="25" y="5"/>
                </a:lnTo>
                <a:lnTo>
                  <a:pt x="28" y="5"/>
                </a:lnTo>
                <a:lnTo>
                  <a:pt x="28" y="6"/>
                </a:lnTo>
                <a:lnTo>
                  <a:pt x="28" y="8"/>
                </a:lnTo>
                <a:lnTo>
                  <a:pt x="26" y="9"/>
                </a:lnTo>
                <a:lnTo>
                  <a:pt x="24" y="11"/>
                </a:lnTo>
                <a:lnTo>
                  <a:pt x="19" y="11"/>
                </a:lnTo>
                <a:lnTo>
                  <a:pt x="18" y="14"/>
                </a:lnTo>
                <a:lnTo>
                  <a:pt x="15" y="14"/>
                </a:lnTo>
                <a:lnTo>
                  <a:pt x="14" y="13"/>
                </a:lnTo>
                <a:lnTo>
                  <a:pt x="12" y="14"/>
                </a:lnTo>
                <a:lnTo>
                  <a:pt x="11" y="12"/>
                </a:lnTo>
                <a:lnTo>
                  <a:pt x="11" y="7"/>
                </a:lnTo>
                <a:lnTo>
                  <a:pt x="10" y="7"/>
                </a:lnTo>
                <a:lnTo>
                  <a:pt x="9" y="7"/>
                </a:lnTo>
                <a:lnTo>
                  <a:pt x="8" y="5"/>
                </a:lnTo>
                <a:lnTo>
                  <a:pt x="8" y="2"/>
                </a:lnTo>
                <a:lnTo>
                  <a:pt x="6" y="1"/>
                </a:lnTo>
                <a:lnTo>
                  <a:pt x="6" y="3"/>
                </a:lnTo>
                <a:lnTo>
                  <a:pt x="3" y="3"/>
                </a:lnTo>
                <a:lnTo>
                  <a:pt x="3" y="2"/>
                </a:lnTo>
                <a:lnTo>
                  <a:pt x="1" y="2"/>
                </a:lnTo>
                <a:lnTo>
                  <a:pt x="0" y="3"/>
                </a:ln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7" y="8"/>
                </a:lnTo>
                <a:lnTo>
                  <a:pt x="7" y="9"/>
                </a:lnTo>
                <a:lnTo>
                  <a:pt x="9" y="9"/>
                </a:lnTo>
                <a:lnTo>
                  <a:pt x="9" y="12"/>
                </a:lnTo>
                <a:lnTo>
                  <a:pt x="11" y="15"/>
                </a:lnTo>
                <a:lnTo>
                  <a:pt x="11" y="16"/>
                </a:lnTo>
                <a:lnTo>
                  <a:pt x="11" y="18"/>
                </a:lnTo>
                <a:lnTo>
                  <a:pt x="12" y="18"/>
                </a:lnTo>
                <a:lnTo>
                  <a:pt x="13" y="20"/>
                </a:lnTo>
                <a:lnTo>
                  <a:pt x="11" y="20"/>
                </a:lnTo>
                <a:lnTo>
                  <a:pt x="11" y="23"/>
                </a:lnTo>
                <a:lnTo>
                  <a:pt x="14" y="25"/>
                </a:lnTo>
                <a:lnTo>
                  <a:pt x="15" y="26"/>
                </a:lnTo>
                <a:lnTo>
                  <a:pt x="14" y="29"/>
                </a:lnTo>
                <a:lnTo>
                  <a:pt x="15" y="31"/>
                </a:lnTo>
                <a:lnTo>
                  <a:pt x="16" y="33"/>
                </a:lnTo>
                <a:lnTo>
                  <a:pt x="16" y="36"/>
                </a:lnTo>
                <a:lnTo>
                  <a:pt x="15" y="38"/>
                </a:lnTo>
                <a:lnTo>
                  <a:pt x="17" y="39"/>
                </a:lnTo>
                <a:lnTo>
                  <a:pt x="20" y="43"/>
                </a:lnTo>
                <a:lnTo>
                  <a:pt x="20" y="47"/>
                </a:lnTo>
                <a:lnTo>
                  <a:pt x="22" y="46"/>
                </a:lnTo>
                <a:lnTo>
                  <a:pt x="22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599063" y="3999291"/>
            <a:ext cx="268083" cy="455457"/>
          </a:xfrm>
          <a:custGeom>
            <a:avLst/>
            <a:gdLst>
              <a:gd name="T0" fmla="*/ 2147483647 w 26"/>
              <a:gd name="T1" fmla="*/ 2147483647 h 42"/>
              <a:gd name="T2" fmla="*/ 2147483647 w 26"/>
              <a:gd name="T3" fmla="*/ 2147483647 h 42"/>
              <a:gd name="T4" fmla="*/ 2147483647 w 26"/>
              <a:gd name="T5" fmla="*/ 2147483647 h 42"/>
              <a:gd name="T6" fmla="*/ 0 w 26"/>
              <a:gd name="T7" fmla="*/ 2147483647 h 42"/>
              <a:gd name="T8" fmla="*/ 0 w 26"/>
              <a:gd name="T9" fmla="*/ 2147483647 h 42"/>
              <a:gd name="T10" fmla="*/ 2147483647 w 26"/>
              <a:gd name="T11" fmla="*/ 2147483647 h 42"/>
              <a:gd name="T12" fmla="*/ 2147483647 w 26"/>
              <a:gd name="T13" fmla="*/ 2147483647 h 42"/>
              <a:gd name="T14" fmla="*/ 2147483647 w 26"/>
              <a:gd name="T15" fmla="*/ 2147483647 h 42"/>
              <a:gd name="T16" fmla="*/ 2147483647 w 26"/>
              <a:gd name="T17" fmla="*/ 2147483647 h 42"/>
              <a:gd name="T18" fmla="*/ 2147483647 w 26"/>
              <a:gd name="T19" fmla="*/ 2147483647 h 42"/>
              <a:gd name="T20" fmla="*/ 2147483647 w 26"/>
              <a:gd name="T21" fmla="*/ 2147483647 h 42"/>
              <a:gd name="T22" fmla="*/ 2147483647 w 26"/>
              <a:gd name="T23" fmla="*/ 2147483647 h 42"/>
              <a:gd name="T24" fmla="*/ 2147483647 w 26"/>
              <a:gd name="T25" fmla="*/ 2147483647 h 42"/>
              <a:gd name="T26" fmla="*/ 2147483647 w 26"/>
              <a:gd name="T27" fmla="*/ 2147483647 h 42"/>
              <a:gd name="T28" fmla="*/ 2147483647 w 26"/>
              <a:gd name="T29" fmla="*/ 2147483647 h 42"/>
              <a:gd name="T30" fmla="*/ 2147483647 w 26"/>
              <a:gd name="T31" fmla="*/ 2147483647 h 42"/>
              <a:gd name="T32" fmla="*/ 2147483647 w 26"/>
              <a:gd name="T33" fmla="*/ 2147483647 h 42"/>
              <a:gd name="T34" fmla="*/ 2147483647 w 26"/>
              <a:gd name="T35" fmla="*/ 2147483647 h 42"/>
              <a:gd name="T36" fmla="*/ 2147483647 w 26"/>
              <a:gd name="T37" fmla="*/ 2147483647 h 42"/>
              <a:gd name="T38" fmla="*/ 2147483647 w 26"/>
              <a:gd name="T39" fmla="*/ 2147483647 h 42"/>
              <a:gd name="T40" fmla="*/ 2147483647 w 26"/>
              <a:gd name="T41" fmla="*/ 2147483647 h 42"/>
              <a:gd name="T42" fmla="*/ 2147483647 w 26"/>
              <a:gd name="T43" fmla="*/ 2147483647 h 42"/>
              <a:gd name="T44" fmla="*/ 2147483647 w 26"/>
              <a:gd name="T45" fmla="*/ 2147483647 h 42"/>
              <a:gd name="T46" fmla="*/ 2147483647 w 26"/>
              <a:gd name="T47" fmla="*/ 2147483647 h 42"/>
              <a:gd name="T48" fmla="*/ 2147483647 w 26"/>
              <a:gd name="T49" fmla="*/ 2147483647 h 42"/>
              <a:gd name="T50" fmla="*/ 2147483647 w 26"/>
              <a:gd name="T51" fmla="*/ 2147483647 h 42"/>
              <a:gd name="T52" fmla="*/ 2147483647 w 26"/>
              <a:gd name="T53" fmla="*/ 2147483647 h 42"/>
              <a:gd name="T54" fmla="*/ 2147483647 w 26"/>
              <a:gd name="T55" fmla="*/ 0 h 42"/>
              <a:gd name="T56" fmla="*/ 2147483647 w 26"/>
              <a:gd name="T57" fmla="*/ 2147483647 h 42"/>
              <a:gd name="T58" fmla="*/ 2147483647 w 26"/>
              <a:gd name="T59" fmla="*/ 2147483647 h 42"/>
              <a:gd name="T60" fmla="*/ 2147483647 w 26"/>
              <a:gd name="T61" fmla="*/ 2147483647 h 42"/>
              <a:gd name="T62" fmla="*/ 2147483647 w 26"/>
              <a:gd name="T63" fmla="*/ 2147483647 h 42"/>
              <a:gd name="T64" fmla="*/ 2147483647 w 26"/>
              <a:gd name="T65" fmla="*/ 2147483647 h 42"/>
              <a:gd name="T66" fmla="*/ 2147483647 w 26"/>
              <a:gd name="T67" fmla="*/ 2147483647 h 42"/>
              <a:gd name="T68" fmla="*/ 2147483647 w 26"/>
              <a:gd name="T69" fmla="*/ 2147483647 h 42"/>
              <a:gd name="T70" fmla="*/ 2147483647 w 26"/>
              <a:gd name="T71" fmla="*/ 2147483647 h 42"/>
              <a:gd name="T72" fmla="*/ 2147483647 w 26"/>
              <a:gd name="T73" fmla="*/ 2147483647 h 42"/>
              <a:gd name="T74" fmla="*/ 2147483647 w 26"/>
              <a:gd name="T75" fmla="*/ 2147483647 h 42"/>
              <a:gd name="T76" fmla="*/ 2147483647 w 26"/>
              <a:gd name="T77" fmla="*/ 2147483647 h 42"/>
              <a:gd name="T78" fmla="*/ 2147483647 w 26"/>
              <a:gd name="T79" fmla="*/ 2147483647 h 42"/>
              <a:gd name="T80" fmla="*/ 2147483647 w 26"/>
              <a:gd name="T81" fmla="*/ 2147483647 h 42"/>
              <a:gd name="T82" fmla="*/ 2147483647 w 26"/>
              <a:gd name="T83" fmla="*/ 2147483647 h 42"/>
              <a:gd name="T84" fmla="*/ 2147483647 w 26"/>
              <a:gd name="T85" fmla="*/ 2147483647 h 42"/>
              <a:gd name="T86" fmla="*/ 2147483647 w 26"/>
              <a:gd name="T87" fmla="*/ 2147483647 h 42"/>
              <a:gd name="T88" fmla="*/ 2147483647 w 26"/>
              <a:gd name="T89" fmla="*/ 2147483647 h 42"/>
              <a:gd name="T90" fmla="*/ 2147483647 w 26"/>
              <a:gd name="T91" fmla="*/ 2147483647 h 42"/>
              <a:gd name="T92" fmla="*/ 2147483647 w 26"/>
              <a:gd name="T93" fmla="*/ 2147483647 h 42"/>
              <a:gd name="T94" fmla="*/ 2147483647 w 26"/>
              <a:gd name="T95" fmla="*/ 2147483647 h 42"/>
              <a:gd name="T96" fmla="*/ 2147483647 w 26"/>
              <a:gd name="T97" fmla="*/ 2147483647 h 42"/>
              <a:gd name="T98" fmla="*/ 2147483647 w 26"/>
              <a:gd name="T99" fmla="*/ 2147483647 h 42"/>
              <a:gd name="T100" fmla="*/ 2147483647 w 26"/>
              <a:gd name="T101" fmla="*/ 2147483647 h 42"/>
              <a:gd name="T102" fmla="*/ 2147483647 w 26"/>
              <a:gd name="T103" fmla="*/ 2147483647 h 42"/>
              <a:gd name="T104" fmla="*/ 2147483647 w 26"/>
              <a:gd name="T105" fmla="*/ 2147483647 h 42"/>
              <a:gd name="T106" fmla="*/ 2147483647 w 26"/>
              <a:gd name="T107" fmla="*/ 2147483647 h 42"/>
              <a:gd name="T108" fmla="*/ 2147483647 w 26"/>
              <a:gd name="T109" fmla="*/ 2147483647 h 42"/>
              <a:gd name="T110" fmla="*/ 2147483647 w 26"/>
              <a:gd name="T111" fmla="*/ 2147483647 h 42"/>
              <a:gd name="T112" fmla="*/ 2147483647 w 26"/>
              <a:gd name="T113" fmla="*/ 2147483647 h 42"/>
              <a:gd name="T114" fmla="*/ 2147483647 w 26"/>
              <a:gd name="T115" fmla="*/ 2147483647 h 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"/>
              <a:gd name="T175" fmla="*/ 0 h 42"/>
              <a:gd name="T176" fmla="*/ 26 w 26"/>
              <a:gd name="T177" fmla="*/ 42 h 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" h="42">
                <a:moveTo>
                  <a:pt x="4" y="39"/>
                </a:moveTo>
                <a:lnTo>
                  <a:pt x="4" y="37"/>
                </a:lnTo>
                <a:lnTo>
                  <a:pt x="2" y="37"/>
                </a:lnTo>
                <a:lnTo>
                  <a:pt x="0" y="36"/>
                </a:lnTo>
                <a:lnTo>
                  <a:pt x="0" y="35"/>
                </a:lnTo>
                <a:lnTo>
                  <a:pt x="2" y="34"/>
                </a:lnTo>
                <a:lnTo>
                  <a:pt x="3" y="34"/>
                </a:lnTo>
                <a:lnTo>
                  <a:pt x="5" y="33"/>
                </a:lnTo>
                <a:lnTo>
                  <a:pt x="6" y="32"/>
                </a:lnTo>
                <a:lnTo>
                  <a:pt x="4" y="31"/>
                </a:lnTo>
                <a:lnTo>
                  <a:pt x="4" y="29"/>
                </a:lnTo>
                <a:lnTo>
                  <a:pt x="4" y="26"/>
                </a:lnTo>
                <a:lnTo>
                  <a:pt x="6" y="27"/>
                </a:lnTo>
                <a:lnTo>
                  <a:pt x="7" y="28"/>
                </a:lnTo>
                <a:lnTo>
                  <a:pt x="8" y="26"/>
                </a:lnTo>
                <a:lnTo>
                  <a:pt x="11" y="26"/>
                </a:lnTo>
                <a:lnTo>
                  <a:pt x="11" y="23"/>
                </a:lnTo>
                <a:lnTo>
                  <a:pt x="12" y="22"/>
                </a:lnTo>
                <a:lnTo>
                  <a:pt x="13" y="19"/>
                </a:lnTo>
                <a:lnTo>
                  <a:pt x="12" y="16"/>
                </a:lnTo>
                <a:lnTo>
                  <a:pt x="11" y="15"/>
                </a:lnTo>
                <a:lnTo>
                  <a:pt x="11" y="9"/>
                </a:lnTo>
                <a:lnTo>
                  <a:pt x="12" y="8"/>
                </a:lnTo>
                <a:lnTo>
                  <a:pt x="12" y="4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8" y="0"/>
                </a:lnTo>
                <a:lnTo>
                  <a:pt x="22" y="1"/>
                </a:lnTo>
                <a:lnTo>
                  <a:pt x="23" y="2"/>
                </a:lnTo>
                <a:lnTo>
                  <a:pt x="23" y="4"/>
                </a:lnTo>
                <a:lnTo>
                  <a:pt x="24" y="5"/>
                </a:lnTo>
                <a:lnTo>
                  <a:pt x="24" y="7"/>
                </a:lnTo>
                <a:lnTo>
                  <a:pt x="23" y="8"/>
                </a:lnTo>
                <a:lnTo>
                  <a:pt x="23" y="11"/>
                </a:lnTo>
                <a:lnTo>
                  <a:pt x="24" y="11"/>
                </a:lnTo>
                <a:lnTo>
                  <a:pt x="25" y="13"/>
                </a:lnTo>
                <a:lnTo>
                  <a:pt x="24" y="15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3" y="20"/>
                </a:lnTo>
                <a:lnTo>
                  <a:pt x="25" y="20"/>
                </a:lnTo>
                <a:lnTo>
                  <a:pt x="26" y="21"/>
                </a:lnTo>
                <a:lnTo>
                  <a:pt x="25" y="25"/>
                </a:lnTo>
                <a:lnTo>
                  <a:pt x="25" y="29"/>
                </a:lnTo>
                <a:lnTo>
                  <a:pt x="24" y="32"/>
                </a:lnTo>
                <a:lnTo>
                  <a:pt x="24" y="35"/>
                </a:lnTo>
                <a:lnTo>
                  <a:pt x="22" y="36"/>
                </a:lnTo>
                <a:lnTo>
                  <a:pt x="21" y="36"/>
                </a:lnTo>
                <a:lnTo>
                  <a:pt x="20" y="38"/>
                </a:lnTo>
                <a:lnTo>
                  <a:pt x="20" y="40"/>
                </a:lnTo>
                <a:lnTo>
                  <a:pt x="20" y="42"/>
                </a:lnTo>
                <a:lnTo>
                  <a:pt x="15" y="42"/>
                </a:lnTo>
                <a:lnTo>
                  <a:pt x="12" y="42"/>
                </a:lnTo>
                <a:lnTo>
                  <a:pt x="8" y="42"/>
                </a:lnTo>
                <a:lnTo>
                  <a:pt x="6" y="41"/>
                </a:lnTo>
                <a:lnTo>
                  <a:pt x="4" y="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2516577" y="3532989"/>
            <a:ext cx="515543" cy="542211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0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2147483647 h 50"/>
              <a:gd name="T52" fmla="*/ 2147483647 w 50"/>
              <a:gd name="T53" fmla="*/ 2147483647 h 50"/>
              <a:gd name="T54" fmla="*/ 2147483647 w 50"/>
              <a:gd name="T55" fmla="*/ 2147483647 h 50"/>
              <a:gd name="T56" fmla="*/ 2147483647 w 50"/>
              <a:gd name="T57" fmla="*/ 2147483647 h 50"/>
              <a:gd name="T58" fmla="*/ 2147483647 w 50"/>
              <a:gd name="T59" fmla="*/ 2147483647 h 50"/>
              <a:gd name="T60" fmla="*/ 2147483647 w 50"/>
              <a:gd name="T61" fmla="*/ 2147483647 h 50"/>
              <a:gd name="T62" fmla="*/ 2147483647 w 50"/>
              <a:gd name="T63" fmla="*/ 2147483647 h 50"/>
              <a:gd name="T64" fmla="*/ 2147483647 w 50"/>
              <a:gd name="T65" fmla="*/ 2147483647 h 50"/>
              <a:gd name="T66" fmla="*/ 2147483647 w 50"/>
              <a:gd name="T67" fmla="*/ 0 h 50"/>
              <a:gd name="T68" fmla="*/ 2147483647 w 50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"/>
              <a:gd name="T106" fmla="*/ 0 h 50"/>
              <a:gd name="T107" fmla="*/ 50 w 50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" h="50">
                <a:moveTo>
                  <a:pt x="16" y="6"/>
                </a:moveTo>
                <a:lnTo>
                  <a:pt x="16" y="7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14" y="16"/>
                </a:lnTo>
                <a:lnTo>
                  <a:pt x="12" y="17"/>
                </a:lnTo>
                <a:lnTo>
                  <a:pt x="12" y="20"/>
                </a:lnTo>
                <a:lnTo>
                  <a:pt x="12" y="24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6"/>
                </a:lnTo>
                <a:lnTo>
                  <a:pt x="2" y="26"/>
                </a:lnTo>
                <a:lnTo>
                  <a:pt x="0" y="28"/>
                </a:lnTo>
                <a:lnTo>
                  <a:pt x="0" y="29"/>
                </a:lnTo>
                <a:lnTo>
                  <a:pt x="2" y="30"/>
                </a:lnTo>
                <a:lnTo>
                  <a:pt x="3" y="31"/>
                </a:lnTo>
                <a:lnTo>
                  <a:pt x="2" y="34"/>
                </a:lnTo>
                <a:lnTo>
                  <a:pt x="1" y="35"/>
                </a:lnTo>
                <a:lnTo>
                  <a:pt x="1" y="39"/>
                </a:lnTo>
                <a:lnTo>
                  <a:pt x="3" y="40"/>
                </a:lnTo>
                <a:lnTo>
                  <a:pt x="5" y="42"/>
                </a:lnTo>
                <a:lnTo>
                  <a:pt x="9" y="42"/>
                </a:lnTo>
                <a:lnTo>
                  <a:pt x="13" y="42"/>
                </a:lnTo>
                <a:lnTo>
                  <a:pt x="13" y="40"/>
                </a:lnTo>
                <a:lnTo>
                  <a:pt x="16" y="40"/>
                </a:lnTo>
                <a:lnTo>
                  <a:pt x="16" y="45"/>
                </a:lnTo>
                <a:lnTo>
                  <a:pt x="19" y="45"/>
                </a:lnTo>
                <a:lnTo>
                  <a:pt x="20" y="44"/>
                </a:lnTo>
                <a:lnTo>
                  <a:pt x="26" y="43"/>
                </a:lnTo>
                <a:lnTo>
                  <a:pt x="30" y="44"/>
                </a:lnTo>
                <a:lnTo>
                  <a:pt x="31" y="45"/>
                </a:lnTo>
                <a:lnTo>
                  <a:pt x="31" y="47"/>
                </a:lnTo>
                <a:lnTo>
                  <a:pt x="32" y="48"/>
                </a:lnTo>
                <a:lnTo>
                  <a:pt x="32" y="50"/>
                </a:lnTo>
                <a:lnTo>
                  <a:pt x="36" y="49"/>
                </a:lnTo>
                <a:lnTo>
                  <a:pt x="39" y="49"/>
                </a:lnTo>
                <a:lnTo>
                  <a:pt x="39" y="45"/>
                </a:lnTo>
                <a:lnTo>
                  <a:pt x="41" y="44"/>
                </a:lnTo>
                <a:lnTo>
                  <a:pt x="43" y="43"/>
                </a:lnTo>
                <a:lnTo>
                  <a:pt x="45" y="42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7"/>
                </a:lnTo>
                <a:lnTo>
                  <a:pt x="50" y="33"/>
                </a:lnTo>
                <a:lnTo>
                  <a:pt x="50" y="31"/>
                </a:lnTo>
                <a:lnTo>
                  <a:pt x="46" y="31"/>
                </a:lnTo>
                <a:lnTo>
                  <a:pt x="45" y="28"/>
                </a:lnTo>
                <a:lnTo>
                  <a:pt x="45" y="26"/>
                </a:lnTo>
                <a:lnTo>
                  <a:pt x="41" y="26"/>
                </a:lnTo>
                <a:lnTo>
                  <a:pt x="42" y="23"/>
                </a:lnTo>
                <a:lnTo>
                  <a:pt x="44" y="21"/>
                </a:lnTo>
                <a:lnTo>
                  <a:pt x="43" y="19"/>
                </a:lnTo>
                <a:lnTo>
                  <a:pt x="44" y="18"/>
                </a:lnTo>
                <a:lnTo>
                  <a:pt x="44" y="17"/>
                </a:lnTo>
                <a:lnTo>
                  <a:pt x="41" y="14"/>
                </a:lnTo>
                <a:lnTo>
                  <a:pt x="38" y="14"/>
                </a:lnTo>
                <a:lnTo>
                  <a:pt x="38" y="11"/>
                </a:lnTo>
                <a:lnTo>
                  <a:pt x="35" y="11"/>
                </a:lnTo>
                <a:lnTo>
                  <a:pt x="33" y="9"/>
                </a:lnTo>
                <a:lnTo>
                  <a:pt x="34" y="7"/>
                </a:lnTo>
                <a:lnTo>
                  <a:pt x="32" y="4"/>
                </a:lnTo>
                <a:lnTo>
                  <a:pt x="29" y="4"/>
                </a:lnTo>
                <a:lnTo>
                  <a:pt x="28" y="3"/>
                </a:lnTo>
                <a:lnTo>
                  <a:pt x="28" y="0"/>
                </a:lnTo>
                <a:lnTo>
                  <a:pt x="20" y="0"/>
                </a:lnTo>
                <a:lnTo>
                  <a:pt x="20" y="4"/>
                </a:lnTo>
                <a:lnTo>
                  <a:pt x="16" y="6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2526889" y="3261883"/>
            <a:ext cx="350569" cy="347016"/>
          </a:xfrm>
          <a:custGeom>
            <a:avLst/>
            <a:gdLst>
              <a:gd name="T0" fmla="*/ 2147483647 w 34"/>
              <a:gd name="T1" fmla="*/ 2147483647 h 32"/>
              <a:gd name="T2" fmla="*/ 2147483647 w 34"/>
              <a:gd name="T3" fmla="*/ 2147483647 h 32"/>
              <a:gd name="T4" fmla="*/ 2147483647 w 34"/>
              <a:gd name="T5" fmla="*/ 2147483647 h 32"/>
              <a:gd name="T6" fmla="*/ 2147483647 w 34"/>
              <a:gd name="T7" fmla="*/ 2147483647 h 32"/>
              <a:gd name="T8" fmla="*/ 2147483647 w 34"/>
              <a:gd name="T9" fmla="*/ 2147483647 h 32"/>
              <a:gd name="T10" fmla="*/ 2147483647 w 34"/>
              <a:gd name="T11" fmla="*/ 2147483647 h 32"/>
              <a:gd name="T12" fmla="*/ 2147483647 w 34"/>
              <a:gd name="T13" fmla="*/ 2147483647 h 32"/>
              <a:gd name="T14" fmla="*/ 2147483647 w 34"/>
              <a:gd name="T15" fmla="*/ 2147483647 h 32"/>
              <a:gd name="T16" fmla="*/ 2147483647 w 34"/>
              <a:gd name="T17" fmla="*/ 2147483647 h 32"/>
              <a:gd name="T18" fmla="*/ 2147483647 w 34"/>
              <a:gd name="T19" fmla="*/ 2147483647 h 32"/>
              <a:gd name="T20" fmla="*/ 2147483647 w 34"/>
              <a:gd name="T21" fmla="*/ 2147483647 h 32"/>
              <a:gd name="T22" fmla="*/ 2147483647 w 34"/>
              <a:gd name="T23" fmla="*/ 2147483647 h 32"/>
              <a:gd name="T24" fmla="*/ 0 w 34"/>
              <a:gd name="T25" fmla="*/ 2147483647 h 32"/>
              <a:gd name="T26" fmla="*/ 0 w 34"/>
              <a:gd name="T27" fmla="*/ 2147483647 h 32"/>
              <a:gd name="T28" fmla="*/ 0 w 34"/>
              <a:gd name="T29" fmla="*/ 2147483647 h 32"/>
              <a:gd name="T30" fmla="*/ 2147483647 w 34"/>
              <a:gd name="T31" fmla="*/ 2147483647 h 32"/>
              <a:gd name="T32" fmla="*/ 2147483647 w 34"/>
              <a:gd name="T33" fmla="*/ 2147483647 h 32"/>
              <a:gd name="T34" fmla="*/ 2147483647 w 34"/>
              <a:gd name="T35" fmla="*/ 2147483647 h 32"/>
              <a:gd name="T36" fmla="*/ 2147483647 w 34"/>
              <a:gd name="T37" fmla="*/ 2147483647 h 32"/>
              <a:gd name="T38" fmla="*/ 2147483647 w 34"/>
              <a:gd name="T39" fmla="*/ 2147483647 h 32"/>
              <a:gd name="T40" fmla="*/ 2147483647 w 34"/>
              <a:gd name="T41" fmla="*/ 0 h 32"/>
              <a:gd name="T42" fmla="*/ 2147483647 w 34"/>
              <a:gd name="T43" fmla="*/ 0 h 32"/>
              <a:gd name="T44" fmla="*/ 2147483647 w 34"/>
              <a:gd name="T45" fmla="*/ 2147483647 h 32"/>
              <a:gd name="T46" fmla="*/ 2147483647 w 34"/>
              <a:gd name="T47" fmla="*/ 2147483647 h 32"/>
              <a:gd name="T48" fmla="*/ 2147483647 w 34"/>
              <a:gd name="T49" fmla="*/ 2147483647 h 32"/>
              <a:gd name="T50" fmla="*/ 2147483647 w 34"/>
              <a:gd name="T51" fmla="*/ 2147483647 h 32"/>
              <a:gd name="T52" fmla="*/ 2147483647 w 34"/>
              <a:gd name="T53" fmla="*/ 2147483647 h 32"/>
              <a:gd name="T54" fmla="*/ 2147483647 w 34"/>
              <a:gd name="T55" fmla="*/ 2147483647 h 32"/>
              <a:gd name="T56" fmla="*/ 2147483647 w 34"/>
              <a:gd name="T57" fmla="*/ 2147483647 h 32"/>
              <a:gd name="T58" fmla="*/ 2147483647 w 34"/>
              <a:gd name="T59" fmla="*/ 2147483647 h 32"/>
              <a:gd name="T60" fmla="*/ 2147483647 w 34"/>
              <a:gd name="T61" fmla="*/ 2147483647 h 32"/>
              <a:gd name="T62" fmla="*/ 2147483647 w 34"/>
              <a:gd name="T63" fmla="*/ 2147483647 h 32"/>
              <a:gd name="T64" fmla="*/ 2147483647 w 34"/>
              <a:gd name="T65" fmla="*/ 2147483647 h 32"/>
              <a:gd name="T66" fmla="*/ 2147483647 w 34"/>
              <a:gd name="T67" fmla="*/ 2147483647 h 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"/>
              <a:gd name="T103" fmla="*/ 0 h 32"/>
              <a:gd name="T104" fmla="*/ 34 w 34"/>
              <a:gd name="T105" fmla="*/ 32 h 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" h="32">
                <a:moveTo>
                  <a:pt x="31" y="29"/>
                </a:moveTo>
                <a:lnTo>
                  <a:pt x="28" y="29"/>
                </a:lnTo>
                <a:lnTo>
                  <a:pt x="27" y="28"/>
                </a:lnTo>
                <a:lnTo>
                  <a:pt x="27" y="25"/>
                </a:lnTo>
                <a:lnTo>
                  <a:pt x="19" y="25"/>
                </a:lnTo>
                <a:lnTo>
                  <a:pt x="19" y="29"/>
                </a:lnTo>
                <a:lnTo>
                  <a:pt x="15" y="31"/>
                </a:lnTo>
                <a:lnTo>
                  <a:pt x="10" y="31"/>
                </a:lnTo>
                <a:lnTo>
                  <a:pt x="9" y="32"/>
                </a:lnTo>
                <a:lnTo>
                  <a:pt x="5" y="32"/>
                </a:lnTo>
                <a:lnTo>
                  <a:pt x="4" y="31"/>
                </a:lnTo>
                <a:lnTo>
                  <a:pt x="3" y="29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2" y="18"/>
                </a:lnTo>
                <a:lnTo>
                  <a:pt x="6" y="16"/>
                </a:lnTo>
                <a:lnTo>
                  <a:pt x="5" y="11"/>
                </a:lnTo>
                <a:lnTo>
                  <a:pt x="9" y="10"/>
                </a:lnTo>
                <a:lnTo>
                  <a:pt x="8" y="4"/>
                </a:lnTo>
                <a:lnTo>
                  <a:pt x="11" y="0"/>
                </a:lnTo>
                <a:lnTo>
                  <a:pt x="18" y="0"/>
                </a:lnTo>
                <a:lnTo>
                  <a:pt x="20" y="3"/>
                </a:lnTo>
                <a:lnTo>
                  <a:pt x="22" y="8"/>
                </a:lnTo>
                <a:lnTo>
                  <a:pt x="24" y="10"/>
                </a:lnTo>
                <a:lnTo>
                  <a:pt x="26" y="11"/>
                </a:lnTo>
                <a:lnTo>
                  <a:pt x="26" y="15"/>
                </a:lnTo>
                <a:lnTo>
                  <a:pt x="28" y="18"/>
                </a:lnTo>
                <a:lnTo>
                  <a:pt x="30" y="20"/>
                </a:lnTo>
                <a:lnTo>
                  <a:pt x="31" y="22"/>
                </a:lnTo>
                <a:lnTo>
                  <a:pt x="32" y="25"/>
                </a:lnTo>
                <a:lnTo>
                  <a:pt x="34" y="25"/>
                </a:lnTo>
                <a:lnTo>
                  <a:pt x="33" y="28"/>
                </a:lnTo>
                <a:lnTo>
                  <a:pt x="31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2392848" y="3175129"/>
            <a:ext cx="226838" cy="314482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0 h 29"/>
              <a:gd name="T24" fmla="*/ 2147483647 w 22"/>
              <a:gd name="T25" fmla="*/ 0 h 29"/>
              <a:gd name="T26" fmla="*/ 2147483647 w 22"/>
              <a:gd name="T27" fmla="*/ 0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2147483647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"/>
              <a:gd name="T94" fmla="*/ 0 h 29"/>
              <a:gd name="T95" fmla="*/ 22 w 22"/>
              <a:gd name="T96" fmla="*/ 29 h 2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" h="29">
                <a:moveTo>
                  <a:pt x="13" y="29"/>
                </a:moveTo>
                <a:lnTo>
                  <a:pt x="15" y="26"/>
                </a:lnTo>
                <a:lnTo>
                  <a:pt x="19" y="24"/>
                </a:lnTo>
                <a:lnTo>
                  <a:pt x="18" y="19"/>
                </a:lnTo>
                <a:lnTo>
                  <a:pt x="22" y="18"/>
                </a:lnTo>
                <a:lnTo>
                  <a:pt x="21" y="12"/>
                </a:lnTo>
                <a:lnTo>
                  <a:pt x="21" y="9"/>
                </a:lnTo>
                <a:lnTo>
                  <a:pt x="17" y="6"/>
                </a:lnTo>
                <a:lnTo>
                  <a:pt x="15" y="5"/>
                </a:lnTo>
                <a:lnTo>
                  <a:pt x="12" y="5"/>
                </a:lnTo>
                <a:lnTo>
                  <a:pt x="11" y="3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10"/>
                </a:lnTo>
                <a:lnTo>
                  <a:pt x="3" y="12"/>
                </a:lnTo>
                <a:lnTo>
                  <a:pt x="5" y="13"/>
                </a:lnTo>
                <a:lnTo>
                  <a:pt x="7" y="14"/>
                </a:lnTo>
                <a:lnTo>
                  <a:pt x="8" y="15"/>
                </a:lnTo>
                <a:lnTo>
                  <a:pt x="8" y="18"/>
                </a:lnTo>
                <a:lnTo>
                  <a:pt x="8" y="20"/>
                </a:lnTo>
                <a:lnTo>
                  <a:pt x="8" y="23"/>
                </a:lnTo>
                <a:lnTo>
                  <a:pt x="10" y="25"/>
                </a:lnTo>
                <a:lnTo>
                  <a:pt x="11" y="28"/>
                </a:lnTo>
                <a:lnTo>
                  <a:pt x="1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403158" y="3001623"/>
            <a:ext cx="257772" cy="303638"/>
          </a:xfrm>
          <a:custGeom>
            <a:avLst/>
            <a:gdLst>
              <a:gd name="T0" fmla="*/ 2147483647 w 25"/>
              <a:gd name="T1" fmla="*/ 2147483647 h 28"/>
              <a:gd name="T2" fmla="*/ 2147483647 w 25"/>
              <a:gd name="T3" fmla="*/ 2147483647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0 w 25"/>
              <a:gd name="T31" fmla="*/ 2147483647 h 28"/>
              <a:gd name="T32" fmla="*/ 2147483647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0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0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"/>
              <a:gd name="T106" fmla="*/ 0 h 28"/>
              <a:gd name="T107" fmla="*/ 25 w 25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" h="28">
                <a:moveTo>
                  <a:pt x="25" y="24"/>
                </a:moveTo>
                <a:lnTo>
                  <a:pt x="23" y="24"/>
                </a:lnTo>
                <a:lnTo>
                  <a:pt x="20" y="28"/>
                </a:lnTo>
                <a:lnTo>
                  <a:pt x="20" y="25"/>
                </a:lnTo>
                <a:lnTo>
                  <a:pt x="16" y="22"/>
                </a:lnTo>
                <a:lnTo>
                  <a:pt x="14" y="21"/>
                </a:lnTo>
                <a:lnTo>
                  <a:pt x="11" y="21"/>
                </a:lnTo>
                <a:lnTo>
                  <a:pt x="10" y="19"/>
                </a:lnTo>
                <a:lnTo>
                  <a:pt x="9" y="16"/>
                </a:lnTo>
                <a:lnTo>
                  <a:pt x="6" y="16"/>
                </a:lnTo>
                <a:lnTo>
                  <a:pt x="2" y="16"/>
                </a:lnTo>
                <a:lnTo>
                  <a:pt x="3" y="13"/>
                </a:lnTo>
                <a:lnTo>
                  <a:pt x="3" y="10"/>
                </a:lnTo>
                <a:lnTo>
                  <a:pt x="2" y="8"/>
                </a:lnTo>
                <a:lnTo>
                  <a:pt x="1" y="7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0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17" y="3"/>
                </a:lnTo>
                <a:lnTo>
                  <a:pt x="18" y="5"/>
                </a:lnTo>
                <a:lnTo>
                  <a:pt x="21" y="6"/>
                </a:lnTo>
                <a:lnTo>
                  <a:pt x="21" y="10"/>
                </a:lnTo>
                <a:lnTo>
                  <a:pt x="21" y="13"/>
                </a:lnTo>
                <a:lnTo>
                  <a:pt x="21" y="14"/>
                </a:lnTo>
                <a:lnTo>
                  <a:pt x="23" y="16"/>
                </a:lnTo>
                <a:lnTo>
                  <a:pt x="23" y="18"/>
                </a:lnTo>
                <a:lnTo>
                  <a:pt x="25" y="20"/>
                </a:lnTo>
                <a:lnTo>
                  <a:pt x="25" y="22"/>
                </a:lnTo>
                <a:lnTo>
                  <a:pt x="25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2794969" y="3251039"/>
            <a:ext cx="257772" cy="281949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0 w 25"/>
              <a:gd name="T11" fmla="*/ 2147483647 h 26"/>
              <a:gd name="T12" fmla="*/ 0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26"/>
              <a:gd name="T101" fmla="*/ 25 w 25"/>
              <a:gd name="T102" fmla="*/ 26 h 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26">
                <a:moveTo>
                  <a:pt x="8" y="26"/>
                </a:moveTo>
                <a:lnTo>
                  <a:pt x="6" y="26"/>
                </a:lnTo>
                <a:lnTo>
                  <a:pt x="5" y="23"/>
                </a:lnTo>
                <a:lnTo>
                  <a:pt x="4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7" y="3"/>
                </a:lnTo>
                <a:lnTo>
                  <a:pt x="8" y="1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9" y="4"/>
                </a:lnTo>
                <a:lnTo>
                  <a:pt x="22" y="3"/>
                </a:lnTo>
                <a:lnTo>
                  <a:pt x="25" y="5"/>
                </a:lnTo>
                <a:lnTo>
                  <a:pt x="23" y="6"/>
                </a:lnTo>
                <a:lnTo>
                  <a:pt x="21" y="8"/>
                </a:lnTo>
                <a:lnTo>
                  <a:pt x="20" y="12"/>
                </a:lnTo>
                <a:lnTo>
                  <a:pt x="20" y="16"/>
                </a:lnTo>
                <a:lnTo>
                  <a:pt x="20" y="20"/>
                </a:lnTo>
                <a:lnTo>
                  <a:pt x="18" y="20"/>
                </a:lnTo>
                <a:lnTo>
                  <a:pt x="18" y="22"/>
                </a:lnTo>
                <a:lnTo>
                  <a:pt x="15" y="23"/>
                </a:lnTo>
                <a:lnTo>
                  <a:pt x="12" y="24"/>
                </a:lnTo>
                <a:lnTo>
                  <a:pt x="10" y="24"/>
                </a:lnTo>
                <a:lnTo>
                  <a:pt x="8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846524" y="3489612"/>
            <a:ext cx="515543" cy="585587"/>
          </a:xfrm>
          <a:custGeom>
            <a:avLst/>
            <a:gdLst>
              <a:gd name="T0" fmla="*/ 2147483647 w 50"/>
              <a:gd name="T1" fmla="*/ 2147483647 h 54"/>
              <a:gd name="T2" fmla="*/ 2147483647 w 50"/>
              <a:gd name="T3" fmla="*/ 2147483647 h 54"/>
              <a:gd name="T4" fmla="*/ 2147483647 w 50"/>
              <a:gd name="T5" fmla="*/ 2147483647 h 54"/>
              <a:gd name="T6" fmla="*/ 2147483647 w 50"/>
              <a:gd name="T7" fmla="*/ 2147483647 h 54"/>
              <a:gd name="T8" fmla="*/ 2147483647 w 50"/>
              <a:gd name="T9" fmla="*/ 2147483647 h 54"/>
              <a:gd name="T10" fmla="*/ 2147483647 w 50"/>
              <a:gd name="T11" fmla="*/ 2147483647 h 54"/>
              <a:gd name="T12" fmla="*/ 2147483647 w 50"/>
              <a:gd name="T13" fmla="*/ 2147483647 h 54"/>
              <a:gd name="T14" fmla="*/ 2147483647 w 50"/>
              <a:gd name="T15" fmla="*/ 2147483647 h 54"/>
              <a:gd name="T16" fmla="*/ 2147483647 w 50"/>
              <a:gd name="T17" fmla="*/ 2147483647 h 54"/>
              <a:gd name="T18" fmla="*/ 2147483647 w 50"/>
              <a:gd name="T19" fmla="*/ 2147483647 h 54"/>
              <a:gd name="T20" fmla="*/ 2147483647 w 50"/>
              <a:gd name="T21" fmla="*/ 2147483647 h 54"/>
              <a:gd name="T22" fmla="*/ 2147483647 w 50"/>
              <a:gd name="T23" fmla="*/ 2147483647 h 54"/>
              <a:gd name="T24" fmla="*/ 2147483647 w 50"/>
              <a:gd name="T25" fmla="*/ 2147483647 h 54"/>
              <a:gd name="T26" fmla="*/ 2147483647 w 50"/>
              <a:gd name="T27" fmla="*/ 2147483647 h 54"/>
              <a:gd name="T28" fmla="*/ 2147483647 w 50"/>
              <a:gd name="T29" fmla="*/ 2147483647 h 54"/>
              <a:gd name="T30" fmla="*/ 2147483647 w 50"/>
              <a:gd name="T31" fmla="*/ 2147483647 h 54"/>
              <a:gd name="T32" fmla="*/ 2147483647 w 50"/>
              <a:gd name="T33" fmla="*/ 2147483647 h 54"/>
              <a:gd name="T34" fmla="*/ 2147483647 w 50"/>
              <a:gd name="T35" fmla="*/ 2147483647 h 54"/>
              <a:gd name="T36" fmla="*/ 2147483647 w 50"/>
              <a:gd name="T37" fmla="*/ 2147483647 h 54"/>
              <a:gd name="T38" fmla="*/ 2147483647 w 50"/>
              <a:gd name="T39" fmla="*/ 2147483647 h 54"/>
              <a:gd name="T40" fmla="*/ 2147483647 w 50"/>
              <a:gd name="T41" fmla="*/ 2147483647 h 54"/>
              <a:gd name="T42" fmla="*/ 2147483647 w 50"/>
              <a:gd name="T43" fmla="*/ 2147483647 h 54"/>
              <a:gd name="T44" fmla="*/ 2147483647 w 50"/>
              <a:gd name="T45" fmla="*/ 2147483647 h 54"/>
              <a:gd name="T46" fmla="*/ 2147483647 w 50"/>
              <a:gd name="T47" fmla="*/ 2147483647 h 54"/>
              <a:gd name="T48" fmla="*/ 2147483647 w 50"/>
              <a:gd name="T49" fmla="*/ 2147483647 h 54"/>
              <a:gd name="T50" fmla="*/ 2147483647 w 50"/>
              <a:gd name="T51" fmla="*/ 2147483647 h 54"/>
              <a:gd name="T52" fmla="*/ 2147483647 w 50"/>
              <a:gd name="T53" fmla="*/ 2147483647 h 54"/>
              <a:gd name="T54" fmla="*/ 2147483647 w 50"/>
              <a:gd name="T55" fmla="*/ 2147483647 h 54"/>
              <a:gd name="T56" fmla="*/ 2147483647 w 50"/>
              <a:gd name="T57" fmla="*/ 2147483647 h 54"/>
              <a:gd name="T58" fmla="*/ 2147483647 w 50"/>
              <a:gd name="T59" fmla="*/ 2147483647 h 54"/>
              <a:gd name="T60" fmla="*/ 2147483647 w 50"/>
              <a:gd name="T61" fmla="*/ 2147483647 h 54"/>
              <a:gd name="T62" fmla="*/ 2147483647 w 50"/>
              <a:gd name="T63" fmla="*/ 2147483647 h 54"/>
              <a:gd name="T64" fmla="*/ 2147483647 w 50"/>
              <a:gd name="T65" fmla="*/ 2147483647 h 54"/>
              <a:gd name="T66" fmla="*/ 2147483647 w 50"/>
              <a:gd name="T67" fmla="*/ 2147483647 h 54"/>
              <a:gd name="T68" fmla="*/ 2147483647 w 50"/>
              <a:gd name="T69" fmla="*/ 2147483647 h 54"/>
              <a:gd name="T70" fmla="*/ 2147483647 w 50"/>
              <a:gd name="T71" fmla="*/ 2147483647 h 54"/>
              <a:gd name="T72" fmla="*/ 2147483647 w 50"/>
              <a:gd name="T73" fmla="*/ 2147483647 h 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"/>
              <a:gd name="T112" fmla="*/ 0 h 54"/>
              <a:gd name="T113" fmla="*/ 50 w 50"/>
              <a:gd name="T114" fmla="*/ 54 h 5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" h="54">
                <a:moveTo>
                  <a:pt x="18" y="44"/>
                </a:moveTo>
                <a:lnTo>
                  <a:pt x="18" y="44"/>
                </a:lnTo>
                <a:lnTo>
                  <a:pt x="18" y="41"/>
                </a:lnTo>
                <a:lnTo>
                  <a:pt x="18" y="37"/>
                </a:lnTo>
                <a:lnTo>
                  <a:pt x="18" y="35"/>
                </a:lnTo>
                <a:lnTo>
                  <a:pt x="14" y="35"/>
                </a:lnTo>
                <a:lnTo>
                  <a:pt x="13" y="32"/>
                </a:lnTo>
                <a:lnTo>
                  <a:pt x="13" y="30"/>
                </a:lnTo>
                <a:lnTo>
                  <a:pt x="9" y="30"/>
                </a:lnTo>
                <a:lnTo>
                  <a:pt x="10" y="27"/>
                </a:lnTo>
                <a:lnTo>
                  <a:pt x="12" y="25"/>
                </a:lnTo>
                <a:lnTo>
                  <a:pt x="11" y="23"/>
                </a:lnTo>
                <a:lnTo>
                  <a:pt x="12" y="22"/>
                </a:lnTo>
                <a:lnTo>
                  <a:pt x="12" y="21"/>
                </a:lnTo>
                <a:lnTo>
                  <a:pt x="9" y="18"/>
                </a:lnTo>
                <a:lnTo>
                  <a:pt x="6" y="18"/>
                </a:lnTo>
                <a:lnTo>
                  <a:pt x="6" y="15"/>
                </a:lnTo>
                <a:lnTo>
                  <a:pt x="3" y="15"/>
                </a:lnTo>
                <a:lnTo>
                  <a:pt x="1" y="13"/>
                </a:lnTo>
                <a:lnTo>
                  <a:pt x="2" y="11"/>
                </a:lnTo>
                <a:lnTo>
                  <a:pt x="0" y="8"/>
                </a:lnTo>
                <a:lnTo>
                  <a:pt x="2" y="7"/>
                </a:lnTo>
                <a:lnTo>
                  <a:pt x="3" y="4"/>
                </a:lnTo>
                <a:lnTo>
                  <a:pt x="5" y="2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5" y="4"/>
                </a:lnTo>
                <a:lnTo>
                  <a:pt x="17" y="6"/>
                </a:lnTo>
                <a:lnTo>
                  <a:pt x="17" y="8"/>
                </a:lnTo>
                <a:lnTo>
                  <a:pt x="21" y="8"/>
                </a:lnTo>
                <a:lnTo>
                  <a:pt x="21" y="10"/>
                </a:lnTo>
                <a:lnTo>
                  <a:pt x="22" y="11"/>
                </a:lnTo>
                <a:lnTo>
                  <a:pt x="22" y="13"/>
                </a:lnTo>
                <a:lnTo>
                  <a:pt x="24" y="12"/>
                </a:lnTo>
                <a:lnTo>
                  <a:pt x="26" y="13"/>
                </a:lnTo>
                <a:lnTo>
                  <a:pt x="26" y="14"/>
                </a:lnTo>
                <a:lnTo>
                  <a:pt x="27" y="16"/>
                </a:lnTo>
                <a:lnTo>
                  <a:pt x="31" y="16"/>
                </a:lnTo>
                <a:lnTo>
                  <a:pt x="33" y="16"/>
                </a:lnTo>
                <a:lnTo>
                  <a:pt x="35" y="17"/>
                </a:lnTo>
                <a:lnTo>
                  <a:pt x="36" y="19"/>
                </a:lnTo>
                <a:lnTo>
                  <a:pt x="36" y="21"/>
                </a:lnTo>
                <a:lnTo>
                  <a:pt x="37" y="22"/>
                </a:lnTo>
                <a:lnTo>
                  <a:pt x="39" y="23"/>
                </a:lnTo>
                <a:lnTo>
                  <a:pt x="42" y="24"/>
                </a:lnTo>
                <a:lnTo>
                  <a:pt x="43" y="25"/>
                </a:lnTo>
                <a:lnTo>
                  <a:pt x="44" y="27"/>
                </a:lnTo>
                <a:lnTo>
                  <a:pt x="44" y="29"/>
                </a:lnTo>
                <a:lnTo>
                  <a:pt x="45" y="31"/>
                </a:lnTo>
                <a:lnTo>
                  <a:pt x="46" y="33"/>
                </a:lnTo>
                <a:lnTo>
                  <a:pt x="47" y="34"/>
                </a:lnTo>
                <a:lnTo>
                  <a:pt x="48" y="38"/>
                </a:lnTo>
                <a:lnTo>
                  <a:pt x="48" y="39"/>
                </a:lnTo>
                <a:lnTo>
                  <a:pt x="48" y="40"/>
                </a:lnTo>
                <a:lnTo>
                  <a:pt x="49" y="42"/>
                </a:lnTo>
                <a:lnTo>
                  <a:pt x="50" y="44"/>
                </a:lnTo>
                <a:lnTo>
                  <a:pt x="50" y="46"/>
                </a:lnTo>
                <a:lnTo>
                  <a:pt x="46" y="47"/>
                </a:lnTo>
                <a:lnTo>
                  <a:pt x="44" y="49"/>
                </a:lnTo>
                <a:lnTo>
                  <a:pt x="40" y="49"/>
                </a:lnTo>
                <a:lnTo>
                  <a:pt x="38" y="48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0" y="48"/>
                </a:lnTo>
                <a:lnTo>
                  <a:pt x="27" y="48"/>
                </a:lnTo>
                <a:lnTo>
                  <a:pt x="27" y="51"/>
                </a:lnTo>
                <a:lnTo>
                  <a:pt x="25" y="54"/>
                </a:lnTo>
                <a:lnTo>
                  <a:pt x="21" y="54"/>
                </a:lnTo>
                <a:lnTo>
                  <a:pt x="19" y="52"/>
                </a:lnTo>
                <a:lnTo>
                  <a:pt x="20" y="49"/>
                </a:lnTo>
                <a:lnTo>
                  <a:pt x="20" y="46"/>
                </a:lnTo>
                <a:lnTo>
                  <a:pt x="18" y="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2660928" y="3153442"/>
            <a:ext cx="247461" cy="227729"/>
          </a:xfrm>
          <a:custGeom>
            <a:avLst/>
            <a:gdLst>
              <a:gd name="T0" fmla="*/ 2147483647 w 24"/>
              <a:gd name="T1" fmla="*/ 2147483647 h 21"/>
              <a:gd name="T2" fmla="*/ 2147483647 w 24"/>
              <a:gd name="T3" fmla="*/ 2147483647 h 21"/>
              <a:gd name="T4" fmla="*/ 2147483647 w 24"/>
              <a:gd name="T5" fmla="*/ 2147483647 h 21"/>
              <a:gd name="T6" fmla="*/ 2147483647 w 24"/>
              <a:gd name="T7" fmla="*/ 2147483647 h 21"/>
              <a:gd name="T8" fmla="*/ 2147483647 w 24"/>
              <a:gd name="T9" fmla="*/ 2147483647 h 21"/>
              <a:gd name="T10" fmla="*/ 2147483647 w 24"/>
              <a:gd name="T11" fmla="*/ 2147483647 h 21"/>
              <a:gd name="T12" fmla="*/ 2147483647 w 24"/>
              <a:gd name="T13" fmla="*/ 2147483647 h 21"/>
              <a:gd name="T14" fmla="*/ 2147483647 w 24"/>
              <a:gd name="T15" fmla="*/ 2147483647 h 21"/>
              <a:gd name="T16" fmla="*/ 2147483647 w 24"/>
              <a:gd name="T17" fmla="*/ 2147483647 h 21"/>
              <a:gd name="T18" fmla="*/ 2147483647 w 24"/>
              <a:gd name="T19" fmla="*/ 2147483647 h 21"/>
              <a:gd name="T20" fmla="*/ 2147483647 w 24"/>
              <a:gd name="T21" fmla="*/ 2147483647 h 21"/>
              <a:gd name="T22" fmla="*/ 2147483647 w 24"/>
              <a:gd name="T23" fmla="*/ 2147483647 h 21"/>
              <a:gd name="T24" fmla="*/ 2147483647 w 24"/>
              <a:gd name="T25" fmla="*/ 2147483647 h 21"/>
              <a:gd name="T26" fmla="*/ 0 w 24"/>
              <a:gd name="T27" fmla="*/ 2147483647 h 21"/>
              <a:gd name="T28" fmla="*/ 0 w 24"/>
              <a:gd name="T29" fmla="*/ 2147483647 h 21"/>
              <a:gd name="T30" fmla="*/ 0 w 24"/>
              <a:gd name="T31" fmla="*/ 2147483647 h 21"/>
              <a:gd name="T32" fmla="*/ 2147483647 w 24"/>
              <a:gd name="T33" fmla="*/ 2147483647 h 21"/>
              <a:gd name="T34" fmla="*/ 2147483647 w 24"/>
              <a:gd name="T35" fmla="*/ 2147483647 h 21"/>
              <a:gd name="T36" fmla="*/ 2147483647 w 24"/>
              <a:gd name="T37" fmla="*/ 2147483647 h 21"/>
              <a:gd name="T38" fmla="*/ 2147483647 w 24"/>
              <a:gd name="T39" fmla="*/ 0 h 21"/>
              <a:gd name="T40" fmla="*/ 2147483647 w 24"/>
              <a:gd name="T41" fmla="*/ 2147483647 h 21"/>
              <a:gd name="T42" fmla="*/ 2147483647 w 24"/>
              <a:gd name="T43" fmla="*/ 0 h 21"/>
              <a:gd name="T44" fmla="*/ 2147483647 w 24"/>
              <a:gd name="T45" fmla="*/ 0 h 21"/>
              <a:gd name="T46" fmla="*/ 2147483647 w 24"/>
              <a:gd name="T47" fmla="*/ 0 h 21"/>
              <a:gd name="T48" fmla="*/ 2147483647 w 24"/>
              <a:gd name="T49" fmla="*/ 2147483647 h 21"/>
              <a:gd name="T50" fmla="*/ 2147483647 w 24"/>
              <a:gd name="T51" fmla="*/ 2147483647 h 21"/>
              <a:gd name="T52" fmla="*/ 2147483647 w 24"/>
              <a:gd name="T53" fmla="*/ 2147483647 h 21"/>
              <a:gd name="T54" fmla="*/ 2147483647 w 24"/>
              <a:gd name="T55" fmla="*/ 2147483647 h 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"/>
              <a:gd name="T85" fmla="*/ 0 h 21"/>
              <a:gd name="T86" fmla="*/ 24 w 24"/>
              <a:gd name="T87" fmla="*/ 21 h 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" h="21">
                <a:moveTo>
                  <a:pt x="24" y="9"/>
                </a:moveTo>
                <a:lnTo>
                  <a:pt x="23" y="10"/>
                </a:lnTo>
                <a:lnTo>
                  <a:pt x="21" y="10"/>
                </a:lnTo>
                <a:lnTo>
                  <a:pt x="20" y="12"/>
                </a:lnTo>
                <a:lnTo>
                  <a:pt x="17" y="12"/>
                </a:lnTo>
                <a:lnTo>
                  <a:pt x="17" y="14"/>
                </a:lnTo>
                <a:lnTo>
                  <a:pt x="17" y="17"/>
                </a:lnTo>
                <a:lnTo>
                  <a:pt x="17" y="21"/>
                </a:lnTo>
                <a:lnTo>
                  <a:pt x="13" y="21"/>
                </a:lnTo>
                <a:lnTo>
                  <a:pt x="11" y="20"/>
                </a:lnTo>
                <a:lnTo>
                  <a:pt x="9" y="18"/>
                </a:lnTo>
                <a:lnTo>
                  <a:pt x="7" y="13"/>
                </a:lnTo>
                <a:lnTo>
                  <a:pt x="5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3" y="5"/>
                </a:lnTo>
                <a:lnTo>
                  <a:pt x="4" y="3"/>
                </a:lnTo>
                <a:lnTo>
                  <a:pt x="5" y="1"/>
                </a:lnTo>
                <a:lnTo>
                  <a:pt x="8" y="0"/>
                </a:lnTo>
                <a:lnTo>
                  <a:pt x="11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3" y="5"/>
                </a:lnTo>
                <a:lnTo>
                  <a:pt x="24" y="6"/>
                </a:lnTo>
                <a:lnTo>
                  <a:pt x="24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2980564" y="3305261"/>
            <a:ext cx="288704" cy="368703"/>
          </a:xfrm>
          <a:custGeom>
            <a:avLst/>
            <a:gdLst>
              <a:gd name="T0" fmla="*/ 2147483647 w 28"/>
              <a:gd name="T1" fmla="*/ 0 h 34"/>
              <a:gd name="T2" fmla="*/ 2147483647 w 28"/>
              <a:gd name="T3" fmla="*/ 2147483647 h 34"/>
              <a:gd name="T4" fmla="*/ 2147483647 w 28"/>
              <a:gd name="T5" fmla="*/ 2147483647 h 34"/>
              <a:gd name="T6" fmla="*/ 2147483647 w 28"/>
              <a:gd name="T7" fmla="*/ 2147483647 h 34"/>
              <a:gd name="T8" fmla="*/ 2147483647 w 28"/>
              <a:gd name="T9" fmla="*/ 2147483647 h 34"/>
              <a:gd name="T10" fmla="*/ 2147483647 w 28"/>
              <a:gd name="T11" fmla="*/ 2147483647 h 34"/>
              <a:gd name="T12" fmla="*/ 0 w 28"/>
              <a:gd name="T13" fmla="*/ 2147483647 h 34"/>
              <a:gd name="T14" fmla="*/ 0 w 28"/>
              <a:gd name="T15" fmla="*/ 2147483647 h 34"/>
              <a:gd name="T16" fmla="*/ 2147483647 w 28"/>
              <a:gd name="T17" fmla="*/ 2147483647 h 34"/>
              <a:gd name="T18" fmla="*/ 2147483647 w 28"/>
              <a:gd name="T19" fmla="*/ 2147483647 h 34"/>
              <a:gd name="T20" fmla="*/ 2147483647 w 28"/>
              <a:gd name="T21" fmla="*/ 2147483647 h 34"/>
              <a:gd name="T22" fmla="*/ 2147483647 w 28"/>
              <a:gd name="T23" fmla="*/ 2147483647 h 34"/>
              <a:gd name="T24" fmla="*/ 2147483647 w 28"/>
              <a:gd name="T25" fmla="*/ 2147483647 h 34"/>
              <a:gd name="T26" fmla="*/ 2147483647 w 28"/>
              <a:gd name="T27" fmla="*/ 2147483647 h 34"/>
              <a:gd name="T28" fmla="*/ 2147483647 w 28"/>
              <a:gd name="T29" fmla="*/ 2147483647 h 34"/>
              <a:gd name="T30" fmla="*/ 2147483647 w 28"/>
              <a:gd name="T31" fmla="*/ 2147483647 h 34"/>
              <a:gd name="T32" fmla="*/ 2147483647 w 28"/>
              <a:gd name="T33" fmla="*/ 2147483647 h 34"/>
              <a:gd name="T34" fmla="*/ 2147483647 w 28"/>
              <a:gd name="T35" fmla="*/ 2147483647 h 34"/>
              <a:gd name="T36" fmla="*/ 2147483647 w 28"/>
              <a:gd name="T37" fmla="*/ 2147483647 h 34"/>
              <a:gd name="T38" fmla="*/ 2147483647 w 28"/>
              <a:gd name="T39" fmla="*/ 2147483647 h 34"/>
              <a:gd name="T40" fmla="*/ 2147483647 w 28"/>
              <a:gd name="T41" fmla="*/ 2147483647 h 34"/>
              <a:gd name="T42" fmla="*/ 2147483647 w 28"/>
              <a:gd name="T43" fmla="*/ 2147483647 h 34"/>
              <a:gd name="T44" fmla="*/ 2147483647 w 28"/>
              <a:gd name="T45" fmla="*/ 2147483647 h 34"/>
              <a:gd name="T46" fmla="*/ 2147483647 w 28"/>
              <a:gd name="T47" fmla="*/ 2147483647 h 34"/>
              <a:gd name="T48" fmla="*/ 2147483647 w 28"/>
              <a:gd name="T49" fmla="*/ 2147483647 h 34"/>
              <a:gd name="T50" fmla="*/ 2147483647 w 28"/>
              <a:gd name="T51" fmla="*/ 2147483647 h 34"/>
              <a:gd name="T52" fmla="*/ 2147483647 w 28"/>
              <a:gd name="T53" fmla="*/ 2147483647 h 34"/>
              <a:gd name="T54" fmla="*/ 2147483647 w 28"/>
              <a:gd name="T55" fmla="*/ 2147483647 h 34"/>
              <a:gd name="T56" fmla="*/ 2147483647 w 28"/>
              <a:gd name="T57" fmla="*/ 2147483647 h 34"/>
              <a:gd name="T58" fmla="*/ 2147483647 w 28"/>
              <a:gd name="T59" fmla="*/ 2147483647 h 34"/>
              <a:gd name="T60" fmla="*/ 2147483647 w 28"/>
              <a:gd name="T61" fmla="*/ 2147483647 h 34"/>
              <a:gd name="T62" fmla="*/ 2147483647 w 28"/>
              <a:gd name="T63" fmla="*/ 2147483647 h 34"/>
              <a:gd name="T64" fmla="*/ 2147483647 w 28"/>
              <a:gd name="T65" fmla="*/ 2147483647 h 34"/>
              <a:gd name="T66" fmla="*/ 2147483647 w 28"/>
              <a:gd name="T67" fmla="*/ 2147483647 h 34"/>
              <a:gd name="T68" fmla="*/ 2147483647 w 28"/>
              <a:gd name="T69" fmla="*/ 2147483647 h 34"/>
              <a:gd name="T70" fmla="*/ 2147483647 w 28"/>
              <a:gd name="T71" fmla="*/ 2147483647 h 34"/>
              <a:gd name="T72" fmla="*/ 2147483647 w 28"/>
              <a:gd name="T73" fmla="*/ 2147483647 h 34"/>
              <a:gd name="T74" fmla="*/ 2147483647 w 28"/>
              <a:gd name="T75" fmla="*/ 2147483647 h 34"/>
              <a:gd name="T76" fmla="*/ 2147483647 w 28"/>
              <a:gd name="T77" fmla="*/ 2147483647 h 34"/>
              <a:gd name="T78" fmla="*/ 2147483647 w 28"/>
              <a:gd name="T79" fmla="*/ 2147483647 h 34"/>
              <a:gd name="T80" fmla="*/ 2147483647 w 28"/>
              <a:gd name="T81" fmla="*/ 2147483647 h 34"/>
              <a:gd name="T82" fmla="*/ 2147483647 w 28"/>
              <a:gd name="T83" fmla="*/ 2147483647 h 34"/>
              <a:gd name="T84" fmla="*/ 2147483647 w 28"/>
              <a:gd name="T85" fmla="*/ 2147483647 h 34"/>
              <a:gd name="T86" fmla="*/ 2147483647 w 28"/>
              <a:gd name="T87" fmla="*/ 2147483647 h 34"/>
              <a:gd name="T88" fmla="*/ 2147483647 w 28"/>
              <a:gd name="T89" fmla="*/ 2147483647 h 34"/>
              <a:gd name="T90" fmla="*/ 2147483647 w 28"/>
              <a:gd name="T91" fmla="*/ 2147483647 h 34"/>
              <a:gd name="T92" fmla="*/ 2147483647 w 28"/>
              <a:gd name="T93" fmla="*/ 0 h 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"/>
              <a:gd name="T142" fmla="*/ 0 h 34"/>
              <a:gd name="T143" fmla="*/ 28 w 28"/>
              <a:gd name="T144" fmla="*/ 34 h 3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" h="34">
                <a:moveTo>
                  <a:pt x="7" y="0"/>
                </a:moveTo>
                <a:lnTo>
                  <a:pt x="5" y="1"/>
                </a:lnTo>
                <a:lnTo>
                  <a:pt x="3" y="3"/>
                </a:lnTo>
                <a:lnTo>
                  <a:pt x="2" y="7"/>
                </a:lnTo>
                <a:lnTo>
                  <a:pt x="2" y="11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4" y="23"/>
                </a:lnTo>
                <a:lnTo>
                  <a:pt x="4" y="25"/>
                </a:lnTo>
                <a:lnTo>
                  <a:pt x="8" y="25"/>
                </a:lnTo>
                <a:lnTo>
                  <a:pt x="8" y="27"/>
                </a:lnTo>
                <a:lnTo>
                  <a:pt x="9" y="28"/>
                </a:lnTo>
                <a:lnTo>
                  <a:pt x="9" y="30"/>
                </a:lnTo>
                <a:lnTo>
                  <a:pt x="11" y="29"/>
                </a:lnTo>
                <a:lnTo>
                  <a:pt x="13" y="30"/>
                </a:lnTo>
                <a:lnTo>
                  <a:pt x="13" y="31"/>
                </a:lnTo>
                <a:lnTo>
                  <a:pt x="14" y="33"/>
                </a:lnTo>
                <a:lnTo>
                  <a:pt x="18" y="33"/>
                </a:lnTo>
                <a:lnTo>
                  <a:pt x="20" y="33"/>
                </a:lnTo>
                <a:lnTo>
                  <a:pt x="22" y="34"/>
                </a:lnTo>
                <a:lnTo>
                  <a:pt x="25" y="33"/>
                </a:lnTo>
                <a:lnTo>
                  <a:pt x="26" y="30"/>
                </a:lnTo>
                <a:lnTo>
                  <a:pt x="27" y="29"/>
                </a:lnTo>
                <a:lnTo>
                  <a:pt x="27" y="27"/>
                </a:lnTo>
                <a:lnTo>
                  <a:pt x="27" y="25"/>
                </a:lnTo>
                <a:lnTo>
                  <a:pt x="28" y="24"/>
                </a:lnTo>
                <a:lnTo>
                  <a:pt x="27" y="20"/>
                </a:lnTo>
                <a:lnTo>
                  <a:pt x="27" y="17"/>
                </a:lnTo>
                <a:lnTo>
                  <a:pt x="25" y="17"/>
                </a:lnTo>
                <a:lnTo>
                  <a:pt x="24" y="15"/>
                </a:lnTo>
                <a:lnTo>
                  <a:pt x="23" y="14"/>
                </a:lnTo>
                <a:lnTo>
                  <a:pt x="21" y="14"/>
                </a:lnTo>
                <a:lnTo>
                  <a:pt x="19" y="13"/>
                </a:lnTo>
                <a:lnTo>
                  <a:pt x="19" y="14"/>
                </a:lnTo>
                <a:lnTo>
                  <a:pt x="17" y="14"/>
                </a:lnTo>
                <a:lnTo>
                  <a:pt x="17" y="12"/>
                </a:lnTo>
                <a:lnTo>
                  <a:pt x="16" y="11"/>
                </a:lnTo>
                <a:lnTo>
                  <a:pt x="16" y="9"/>
                </a:lnTo>
                <a:lnTo>
                  <a:pt x="16" y="7"/>
                </a:lnTo>
                <a:lnTo>
                  <a:pt x="15" y="6"/>
                </a:lnTo>
                <a:lnTo>
                  <a:pt x="12" y="6"/>
                </a:lnTo>
                <a:lnTo>
                  <a:pt x="10" y="4"/>
                </a:lnTo>
                <a:lnTo>
                  <a:pt x="10" y="2"/>
                </a:lnTo>
                <a:lnTo>
                  <a:pt x="8" y="1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2856834" y="3034155"/>
            <a:ext cx="309326" cy="292794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0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0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"/>
              <a:gd name="T106" fmla="*/ 0 h 27"/>
              <a:gd name="T107" fmla="*/ 30 w 30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" h="27">
                <a:moveTo>
                  <a:pt x="22" y="27"/>
                </a:moveTo>
                <a:lnTo>
                  <a:pt x="20" y="26"/>
                </a:lnTo>
                <a:lnTo>
                  <a:pt x="19" y="25"/>
                </a:lnTo>
                <a:lnTo>
                  <a:pt x="16" y="23"/>
                </a:lnTo>
                <a:lnTo>
                  <a:pt x="13" y="24"/>
                </a:lnTo>
                <a:lnTo>
                  <a:pt x="10" y="23"/>
                </a:lnTo>
                <a:lnTo>
                  <a:pt x="10" y="21"/>
                </a:lnTo>
                <a:lnTo>
                  <a:pt x="8" y="21"/>
                </a:lnTo>
                <a:lnTo>
                  <a:pt x="8" y="20"/>
                </a:lnTo>
                <a:lnTo>
                  <a:pt x="5" y="20"/>
                </a:lnTo>
                <a:lnTo>
                  <a:pt x="5" y="17"/>
                </a:lnTo>
                <a:lnTo>
                  <a:pt x="4" y="16"/>
                </a:lnTo>
                <a:lnTo>
                  <a:pt x="3" y="12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6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5" y="3"/>
                </a:lnTo>
                <a:lnTo>
                  <a:pt x="17" y="3"/>
                </a:lnTo>
                <a:lnTo>
                  <a:pt x="19" y="6"/>
                </a:lnTo>
                <a:lnTo>
                  <a:pt x="21" y="5"/>
                </a:lnTo>
                <a:lnTo>
                  <a:pt x="24" y="3"/>
                </a:lnTo>
                <a:lnTo>
                  <a:pt x="26" y="7"/>
                </a:lnTo>
                <a:lnTo>
                  <a:pt x="28" y="10"/>
                </a:lnTo>
                <a:lnTo>
                  <a:pt x="28" y="13"/>
                </a:lnTo>
                <a:lnTo>
                  <a:pt x="30" y="16"/>
                </a:lnTo>
                <a:lnTo>
                  <a:pt x="30" y="18"/>
                </a:lnTo>
                <a:lnTo>
                  <a:pt x="28" y="20"/>
                </a:lnTo>
                <a:lnTo>
                  <a:pt x="26" y="22"/>
                </a:lnTo>
                <a:lnTo>
                  <a:pt x="24" y="24"/>
                </a:lnTo>
                <a:lnTo>
                  <a:pt x="22" y="25"/>
                </a:lnTo>
                <a:lnTo>
                  <a:pt x="22" y="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2568131" y="2936557"/>
            <a:ext cx="195907" cy="281949"/>
          </a:xfrm>
          <a:custGeom>
            <a:avLst/>
            <a:gdLst>
              <a:gd name="T0" fmla="*/ 2147483647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2147483647 h 26"/>
              <a:gd name="T6" fmla="*/ 2147483647 w 19"/>
              <a:gd name="T7" fmla="*/ 2147483647 h 26"/>
              <a:gd name="T8" fmla="*/ 2147483647 w 19"/>
              <a:gd name="T9" fmla="*/ 2147483647 h 26"/>
              <a:gd name="T10" fmla="*/ 2147483647 w 19"/>
              <a:gd name="T11" fmla="*/ 2147483647 h 26"/>
              <a:gd name="T12" fmla="*/ 2147483647 w 19"/>
              <a:gd name="T13" fmla="*/ 2147483647 h 26"/>
              <a:gd name="T14" fmla="*/ 2147483647 w 19"/>
              <a:gd name="T15" fmla="*/ 2147483647 h 26"/>
              <a:gd name="T16" fmla="*/ 2147483647 w 19"/>
              <a:gd name="T17" fmla="*/ 2147483647 h 26"/>
              <a:gd name="T18" fmla="*/ 2147483647 w 19"/>
              <a:gd name="T19" fmla="*/ 2147483647 h 26"/>
              <a:gd name="T20" fmla="*/ 2147483647 w 19"/>
              <a:gd name="T21" fmla="*/ 2147483647 h 26"/>
              <a:gd name="T22" fmla="*/ 2147483647 w 19"/>
              <a:gd name="T23" fmla="*/ 2147483647 h 26"/>
              <a:gd name="T24" fmla="*/ 2147483647 w 19"/>
              <a:gd name="T25" fmla="*/ 2147483647 h 26"/>
              <a:gd name="T26" fmla="*/ 0 w 19"/>
              <a:gd name="T27" fmla="*/ 2147483647 h 26"/>
              <a:gd name="T28" fmla="*/ 2147483647 w 19"/>
              <a:gd name="T29" fmla="*/ 2147483647 h 26"/>
              <a:gd name="T30" fmla="*/ 2147483647 w 19"/>
              <a:gd name="T31" fmla="*/ 2147483647 h 26"/>
              <a:gd name="T32" fmla="*/ 2147483647 w 19"/>
              <a:gd name="T33" fmla="*/ 0 h 26"/>
              <a:gd name="T34" fmla="*/ 2147483647 w 19"/>
              <a:gd name="T35" fmla="*/ 0 h 26"/>
              <a:gd name="T36" fmla="*/ 2147483647 w 19"/>
              <a:gd name="T37" fmla="*/ 2147483647 h 26"/>
              <a:gd name="T38" fmla="*/ 2147483647 w 19"/>
              <a:gd name="T39" fmla="*/ 2147483647 h 26"/>
              <a:gd name="T40" fmla="*/ 2147483647 w 19"/>
              <a:gd name="T41" fmla="*/ 2147483647 h 26"/>
              <a:gd name="T42" fmla="*/ 2147483647 w 19"/>
              <a:gd name="T43" fmla="*/ 2147483647 h 26"/>
              <a:gd name="T44" fmla="*/ 2147483647 w 19"/>
              <a:gd name="T45" fmla="*/ 2147483647 h 26"/>
              <a:gd name="T46" fmla="*/ 2147483647 w 19"/>
              <a:gd name="T47" fmla="*/ 2147483647 h 26"/>
              <a:gd name="T48" fmla="*/ 2147483647 w 19"/>
              <a:gd name="T49" fmla="*/ 2147483647 h 26"/>
              <a:gd name="T50" fmla="*/ 2147483647 w 19"/>
              <a:gd name="T51" fmla="*/ 2147483647 h 26"/>
              <a:gd name="T52" fmla="*/ 2147483647 w 19"/>
              <a:gd name="T53" fmla="*/ 2147483647 h 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"/>
              <a:gd name="T82" fmla="*/ 0 h 26"/>
              <a:gd name="T83" fmla="*/ 19 w 19"/>
              <a:gd name="T84" fmla="*/ 26 h 2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" h="26">
                <a:moveTo>
                  <a:pt x="17" y="20"/>
                </a:moveTo>
                <a:lnTo>
                  <a:pt x="14" y="21"/>
                </a:lnTo>
                <a:lnTo>
                  <a:pt x="13" y="23"/>
                </a:lnTo>
                <a:lnTo>
                  <a:pt x="12" y="25"/>
                </a:lnTo>
                <a:lnTo>
                  <a:pt x="9" y="26"/>
                </a:lnTo>
                <a:lnTo>
                  <a:pt x="7" y="24"/>
                </a:lnTo>
                <a:lnTo>
                  <a:pt x="7" y="22"/>
                </a:lnTo>
                <a:lnTo>
                  <a:pt x="5" y="20"/>
                </a:lnTo>
                <a:lnTo>
                  <a:pt x="5" y="19"/>
                </a:lnTo>
                <a:lnTo>
                  <a:pt x="5" y="16"/>
                </a:lnTo>
                <a:lnTo>
                  <a:pt x="5" y="12"/>
                </a:lnTo>
                <a:lnTo>
                  <a:pt x="2" y="11"/>
                </a:lnTo>
                <a:lnTo>
                  <a:pt x="1" y="9"/>
                </a:lnTo>
                <a:lnTo>
                  <a:pt x="0" y="6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0" y="0"/>
                </a:lnTo>
                <a:lnTo>
                  <a:pt x="12" y="2"/>
                </a:lnTo>
                <a:lnTo>
                  <a:pt x="14" y="3"/>
                </a:lnTo>
                <a:lnTo>
                  <a:pt x="17" y="3"/>
                </a:lnTo>
                <a:lnTo>
                  <a:pt x="17" y="6"/>
                </a:lnTo>
                <a:lnTo>
                  <a:pt x="16" y="9"/>
                </a:lnTo>
                <a:lnTo>
                  <a:pt x="18" y="12"/>
                </a:lnTo>
                <a:lnTo>
                  <a:pt x="19" y="15"/>
                </a:lnTo>
                <a:lnTo>
                  <a:pt x="19" y="18"/>
                </a:lnTo>
                <a:lnTo>
                  <a:pt x="17" y="20"/>
                </a:ln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2733105" y="2947401"/>
            <a:ext cx="206218" cy="216884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0 h 20"/>
              <a:gd name="T32" fmla="*/ 2147483647 w 20"/>
              <a:gd name="T33" fmla="*/ 0 h 20"/>
              <a:gd name="T34" fmla="*/ 2147483647 w 20"/>
              <a:gd name="T35" fmla="*/ 0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2147483647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2147483647 w 20"/>
              <a:gd name="T47" fmla="*/ 2147483647 h 20"/>
              <a:gd name="T48" fmla="*/ 2147483647 w 20"/>
              <a:gd name="T49" fmla="*/ 2147483647 h 20"/>
              <a:gd name="T50" fmla="*/ 2147483647 w 20"/>
              <a:gd name="T51" fmla="*/ 2147483647 h 20"/>
              <a:gd name="T52" fmla="*/ 2147483647 w 20"/>
              <a:gd name="T53" fmla="*/ 2147483647 h 20"/>
              <a:gd name="T54" fmla="*/ 2147483647 w 20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"/>
              <a:gd name="T85" fmla="*/ 0 h 20"/>
              <a:gd name="T86" fmla="*/ 20 w 20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" h="20">
                <a:moveTo>
                  <a:pt x="20" y="8"/>
                </a:moveTo>
                <a:lnTo>
                  <a:pt x="18" y="10"/>
                </a:lnTo>
                <a:lnTo>
                  <a:pt x="17" y="13"/>
                </a:lnTo>
                <a:lnTo>
                  <a:pt x="15" y="15"/>
                </a:lnTo>
                <a:lnTo>
                  <a:pt x="12" y="19"/>
                </a:lnTo>
                <a:lnTo>
                  <a:pt x="9" y="19"/>
                </a:lnTo>
                <a:lnTo>
                  <a:pt x="6" y="19"/>
                </a:lnTo>
                <a:lnTo>
                  <a:pt x="4" y="20"/>
                </a:lnTo>
                <a:lnTo>
                  <a:pt x="1" y="19"/>
                </a:lnTo>
                <a:lnTo>
                  <a:pt x="3" y="17"/>
                </a:lnTo>
                <a:lnTo>
                  <a:pt x="3" y="14"/>
                </a:lnTo>
                <a:lnTo>
                  <a:pt x="2" y="11"/>
                </a:lnTo>
                <a:lnTo>
                  <a:pt x="0" y="8"/>
                </a:lnTo>
                <a:lnTo>
                  <a:pt x="1" y="5"/>
                </a:lnTo>
                <a:lnTo>
                  <a:pt x="1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3"/>
                </a:lnTo>
                <a:lnTo>
                  <a:pt x="10" y="3"/>
                </a:lnTo>
                <a:lnTo>
                  <a:pt x="12" y="2"/>
                </a:lnTo>
                <a:lnTo>
                  <a:pt x="12" y="1"/>
                </a:lnTo>
                <a:lnTo>
                  <a:pt x="14" y="1"/>
                </a:lnTo>
                <a:lnTo>
                  <a:pt x="16" y="1"/>
                </a:lnTo>
                <a:lnTo>
                  <a:pt x="17" y="4"/>
                </a:lnTo>
                <a:lnTo>
                  <a:pt x="19" y="4"/>
                </a:lnTo>
                <a:lnTo>
                  <a:pt x="19" y="7"/>
                </a:lnTo>
                <a:lnTo>
                  <a:pt x="2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2382536" y="2719673"/>
            <a:ext cx="268083" cy="292794"/>
          </a:xfrm>
          <a:custGeom>
            <a:avLst/>
            <a:gdLst>
              <a:gd name="T0" fmla="*/ 2147483647 w 26"/>
              <a:gd name="T1" fmla="*/ 2147483647 h 27"/>
              <a:gd name="T2" fmla="*/ 2147483647 w 26"/>
              <a:gd name="T3" fmla="*/ 2147483647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2147483647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0 w 26"/>
              <a:gd name="T39" fmla="*/ 2147483647 h 27"/>
              <a:gd name="T40" fmla="*/ 0 w 26"/>
              <a:gd name="T41" fmla="*/ 2147483647 h 27"/>
              <a:gd name="T42" fmla="*/ 2147483647 w 26"/>
              <a:gd name="T43" fmla="*/ 2147483647 h 27"/>
              <a:gd name="T44" fmla="*/ 2147483647 w 26"/>
              <a:gd name="T45" fmla="*/ 2147483647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0 h 27"/>
              <a:gd name="T54" fmla="*/ 2147483647 w 26"/>
              <a:gd name="T55" fmla="*/ 0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"/>
              <a:gd name="T124" fmla="*/ 0 h 27"/>
              <a:gd name="T125" fmla="*/ 26 w 26"/>
              <a:gd name="T126" fmla="*/ 27 h 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" h="27">
                <a:moveTo>
                  <a:pt x="26" y="20"/>
                </a:moveTo>
                <a:lnTo>
                  <a:pt x="23" y="22"/>
                </a:lnTo>
                <a:lnTo>
                  <a:pt x="21" y="23"/>
                </a:lnTo>
                <a:lnTo>
                  <a:pt x="18" y="26"/>
                </a:lnTo>
                <a:lnTo>
                  <a:pt x="14" y="26"/>
                </a:lnTo>
                <a:lnTo>
                  <a:pt x="11" y="26"/>
                </a:lnTo>
                <a:lnTo>
                  <a:pt x="9" y="27"/>
                </a:lnTo>
                <a:lnTo>
                  <a:pt x="9" y="24"/>
                </a:lnTo>
                <a:lnTo>
                  <a:pt x="11" y="23"/>
                </a:lnTo>
                <a:lnTo>
                  <a:pt x="12" y="21"/>
                </a:lnTo>
                <a:lnTo>
                  <a:pt x="12" y="18"/>
                </a:lnTo>
                <a:lnTo>
                  <a:pt x="10" y="17"/>
                </a:lnTo>
                <a:lnTo>
                  <a:pt x="9" y="19"/>
                </a:lnTo>
                <a:lnTo>
                  <a:pt x="8" y="20"/>
                </a:lnTo>
                <a:lnTo>
                  <a:pt x="6" y="19"/>
                </a:lnTo>
                <a:lnTo>
                  <a:pt x="6" y="16"/>
                </a:lnTo>
                <a:lnTo>
                  <a:pt x="6" y="13"/>
                </a:lnTo>
                <a:lnTo>
                  <a:pt x="3" y="13"/>
                </a:lnTo>
                <a:lnTo>
                  <a:pt x="1" y="13"/>
                </a:lnTo>
                <a:lnTo>
                  <a:pt x="0" y="11"/>
                </a:lnTo>
                <a:lnTo>
                  <a:pt x="0" y="9"/>
                </a:lnTo>
                <a:lnTo>
                  <a:pt x="2" y="8"/>
                </a:lnTo>
                <a:lnTo>
                  <a:pt x="4" y="6"/>
                </a:lnTo>
                <a:lnTo>
                  <a:pt x="5" y="4"/>
                </a:lnTo>
                <a:lnTo>
                  <a:pt x="7" y="3"/>
                </a:lnTo>
                <a:lnTo>
                  <a:pt x="7" y="1"/>
                </a:lnTo>
                <a:lnTo>
                  <a:pt x="7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21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5" y="13"/>
                </a:lnTo>
                <a:lnTo>
                  <a:pt x="25" y="17"/>
                </a:lnTo>
                <a:lnTo>
                  <a:pt x="24" y="18"/>
                </a:lnTo>
                <a:lnTo>
                  <a:pt x="26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2557820" y="2502788"/>
            <a:ext cx="381501" cy="314482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0 w 37"/>
              <a:gd name="T5" fmla="*/ 2147483647 h 29"/>
              <a:gd name="T6" fmla="*/ 0 w 37"/>
              <a:gd name="T7" fmla="*/ 2147483647 h 29"/>
              <a:gd name="T8" fmla="*/ 2147483647 w 37"/>
              <a:gd name="T9" fmla="*/ 2147483647 h 29"/>
              <a:gd name="T10" fmla="*/ 2147483647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2147483647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2147483647 w 37"/>
              <a:gd name="T35" fmla="*/ 2147483647 h 29"/>
              <a:gd name="T36" fmla="*/ 2147483647 w 37"/>
              <a:gd name="T37" fmla="*/ 2147483647 h 29"/>
              <a:gd name="T38" fmla="*/ 2147483647 w 37"/>
              <a:gd name="T39" fmla="*/ 0 h 29"/>
              <a:gd name="T40" fmla="*/ 2147483647 w 37"/>
              <a:gd name="T41" fmla="*/ 2147483647 h 29"/>
              <a:gd name="T42" fmla="*/ 2147483647 w 37"/>
              <a:gd name="T43" fmla="*/ 2147483647 h 29"/>
              <a:gd name="T44" fmla="*/ 2147483647 w 37"/>
              <a:gd name="T45" fmla="*/ 2147483647 h 29"/>
              <a:gd name="T46" fmla="*/ 2147483647 w 37"/>
              <a:gd name="T47" fmla="*/ 2147483647 h 29"/>
              <a:gd name="T48" fmla="*/ 2147483647 w 37"/>
              <a:gd name="T49" fmla="*/ 2147483647 h 29"/>
              <a:gd name="T50" fmla="*/ 2147483647 w 37"/>
              <a:gd name="T51" fmla="*/ 2147483647 h 29"/>
              <a:gd name="T52" fmla="*/ 2147483647 w 37"/>
              <a:gd name="T53" fmla="*/ 2147483647 h 29"/>
              <a:gd name="T54" fmla="*/ 2147483647 w 37"/>
              <a:gd name="T55" fmla="*/ 2147483647 h 29"/>
              <a:gd name="T56" fmla="*/ 2147483647 w 37"/>
              <a:gd name="T57" fmla="*/ 2147483647 h 29"/>
              <a:gd name="T58" fmla="*/ 2147483647 w 37"/>
              <a:gd name="T59" fmla="*/ 2147483647 h 29"/>
              <a:gd name="T60" fmla="*/ 2147483647 w 37"/>
              <a:gd name="T61" fmla="*/ 2147483647 h 29"/>
              <a:gd name="T62" fmla="*/ 2147483647 w 37"/>
              <a:gd name="T63" fmla="*/ 2147483647 h 29"/>
              <a:gd name="T64" fmla="*/ 2147483647 w 37"/>
              <a:gd name="T65" fmla="*/ 2147483647 h 29"/>
              <a:gd name="T66" fmla="*/ 2147483647 w 37"/>
              <a:gd name="T67" fmla="*/ 2147483647 h 29"/>
              <a:gd name="T68" fmla="*/ 2147483647 w 37"/>
              <a:gd name="T69" fmla="*/ 2147483647 h 29"/>
              <a:gd name="T70" fmla="*/ 2147483647 w 37"/>
              <a:gd name="T71" fmla="*/ 2147483647 h 29"/>
              <a:gd name="T72" fmla="*/ 2147483647 w 37"/>
              <a:gd name="T73" fmla="*/ 2147483647 h 29"/>
              <a:gd name="T74" fmla="*/ 2147483647 w 37"/>
              <a:gd name="T75" fmla="*/ 2147483647 h 29"/>
              <a:gd name="T76" fmla="*/ 2147483647 w 37"/>
              <a:gd name="T77" fmla="*/ 2147483647 h 29"/>
              <a:gd name="T78" fmla="*/ 2147483647 w 37"/>
              <a:gd name="T79" fmla="*/ 2147483647 h 29"/>
              <a:gd name="T80" fmla="*/ 2147483647 w 37"/>
              <a:gd name="T81" fmla="*/ 2147483647 h 29"/>
              <a:gd name="T82" fmla="*/ 2147483647 w 37"/>
              <a:gd name="T83" fmla="*/ 2147483647 h 29"/>
              <a:gd name="T84" fmla="*/ 2147483647 w 37"/>
              <a:gd name="T85" fmla="*/ 2147483647 h 29"/>
              <a:gd name="T86" fmla="*/ 2147483647 w 37"/>
              <a:gd name="T87" fmla="*/ 2147483647 h 29"/>
              <a:gd name="T88" fmla="*/ 2147483647 w 37"/>
              <a:gd name="T89" fmla="*/ 2147483647 h 29"/>
              <a:gd name="T90" fmla="*/ 2147483647 w 37"/>
              <a:gd name="T91" fmla="*/ 2147483647 h 29"/>
              <a:gd name="T92" fmla="*/ 2147483647 w 37"/>
              <a:gd name="T93" fmla="*/ 2147483647 h 29"/>
              <a:gd name="T94" fmla="*/ 2147483647 w 37"/>
              <a:gd name="T95" fmla="*/ 2147483647 h 29"/>
              <a:gd name="T96" fmla="*/ 2147483647 w 37"/>
              <a:gd name="T97" fmla="*/ 2147483647 h 29"/>
              <a:gd name="T98" fmla="*/ 2147483647 w 37"/>
              <a:gd name="T99" fmla="*/ 2147483647 h 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7"/>
              <a:gd name="T151" fmla="*/ 0 h 29"/>
              <a:gd name="T152" fmla="*/ 37 w 37"/>
              <a:gd name="T153" fmla="*/ 29 h 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7" h="29">
                <a:moveTo>
                  <a:pt x="5" y="28"/>
                </a:moveTo>
                <a:lnTo>
                  <a:pt x="4" y="26"/>
                </a:lnTo>
                <a:lnTo>
                  <a:pt x="0" y="26"/>
                </a:ln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" y="19"/>
                </a:lnTo>
                <a:lnTo>
                  <a:pt x="1" y="18"/>
                </a:lnTo>
                <a:lnTo>
                  <a:pt x="2" y="16"/>
                </a:lnTo>
                <a:lnTo>
                  <a:pt x="2" y="13"/>
                </a:lnTo>
                <a:lnTo>
                  <a:pt x="3" y="11"/>
                </a:lnTo>
                <a:lnTo>
                  <a:pt x="4" y="9"/>
                </a:lnTo>
                <a:lnTo>
                  <a:pt x="6" y="8"/>
                </a:lnTo>
                <a:lnTo>
                  <a:pt x="6" y="6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1"/>
                </a:lnTo>
                <a:lnTo>
                  <a:pt x="19" y="1"/>
                </a:lnTo>
                <a:lnTo>
                  <a:pt x="20" y="3"/>
                </a:lnTo>
                <a:lnTo>
                  <a:pt x="21" y="5"/>
                </a:lnTo>
                <a:lnTo>
                  <a:pt x="22" y="8"/>
                </a:lnTo>
                <a:lnTo>
                  <a:pt x="22" y="11"/>
                </a:lnTo>
                <a:lnTo>
                  <a:pt x="25" y="12"/>
                </a:lnTo>
                <a:lnTo>
                  <a:pt x="26" y="13"/>
                </a:lnTo>
                <a:lnTo>
                  <a:pt x="29" y="13"/>
                </a:lnTo>
                <a:lnTo>
                  <a:pt x="31" y="14"/>
                </a:lnTo>
                <a:lnTo>
                  <a:pt x="32" y="15"/>
                </a:lnTo>
                <a:lnTo>
                  <a:pt x="32" y="17"/>
                </a:lnTo>
                <a:lnTo>
                  <a:pt x="33" y="19"/>
                </a:lnTo>
                <a:lnTo>
                  <a:pt x="34" y="19"/>
                </a:lnTo>
                <a:lnTo>
                  <a:pt x="36" y="20"/>
                </a:lnTo>
                <a:lnTo>
                  <a:pt x="37" y="21"/>
                </a:lnTo>
                <a:lnTo>
                  <a:pt x="35" y="23"/>
                </a:lnTo>
                <a:lnTo>
                  <a:pt x="33" y="25"/>
                </a:lnTo>
                <a:lnTo>
                  <a:pt x="31" y="27"/>
                </a:lnTo>
                <a:lnTo>
                  <a:pt x="30" y="29"/>
                </a:lnTo>
                <a:lnTo>
                  <a:pt x="26" y="28"/>
                </a:lnTo>
                <a:lnTo>
                  <a:pt x="23" y="28"/>
                </a:lnTo>
                <a:lnTo>
                  <a:pt x="20" y="28"/>
                </a:lnTo>
                <a:lnTo>
                  <a:pt x="17" y="28"/>
                </a:lnTo>
                <a:lnTo>
                  <a:pt x="16" y="26"/>
                </a:lnTo>
                <a:lnTo>
                  <a:pt x="15" y="24"/>
                </a:lnTo>
                <a:lnTo>
                  <a:pt x="12" y="24"/>
                </a:lnTo>
                <a:lnTo>
                  <a:pt x="10" y="26"/>
                </a:lnTo>
                <a:lnTo>
                  <a:pt x="8" y="26"/>
                </a:lnTo>
                <a:lnTo>
                  <a:pt x="5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2609374" y="2763050"/>
            <a:ext cx="319637" cy="216884"/>
          </a:xfrm>
          <a:custGeom>
            <a:avLst/>
            <a:gdLst>
              <a:gd name="T0" fmla="*/ 2147483647 w 31"/>
              <a:gd name="T1" fmla="*/ 2147483647 h 20"/>
              <a:gd name="T2" fmla="*/ 2147483647 w 31"/>
              <a:gd name="T3" fmla="*/ 2147483647 h 20"/>
              <a:gd name="T4" fmla="*/ 2147483647 w 31"/>
              <a:gd name="T5" fmla="*/ 2147483647 h 20"/>
              <a:gd name="T6" fmla="*/ 2147483647 w 31"/>
              <a:gd name="T7" fmla="*/ 2147483647 h 20"/>
              <a:gd name="T8" fmla="*/ 2147483647 w 31"/>
              <a:gd name="T9" fmla="*/ 2147483647 h 20"/>
              <a:gd name="T10" fmla="*/ 2147483647 w 31"/>
              <a:gd name="T11" fmla="*/ 2147483647 h 20"/>
              <a:gd name="T12" fmla="*/ 2147483647 w 31"/>
              <a:gd name="T13" fmla="*/ 2147483647 h 20"/>
              <a:gd name="T14" fmla="*/ 2147483647 w 31"/>
              <a:gd name="T15" fmla="*/ 0 h 20"/>
              <a:gd name="T16" fmla="*/ 2147483647 w 31"/>
              <a:gd name="T17" fmla="*/ 0 h 20"/>
              <a:gd name="T18" fmla="*/ 2147483647 w 31"/>
              <a:gd name="T19" fmla="*/ 2147483647 h 20"/>
              <a:gd name="T20" fmla="*/ 2147483647 w 31"/>
              <a:gd name="T21" fmla="*/ 2147483647 h 20"/>
              <a:gd name="T22" fmla="*/ 0 w 31"/>
              <a:gd name="T23" fmla="*/ 2147483647 h 20"/>
              <a:gd name="T24" fmla="*/ 0 w 31"/>
              <a:gd name="T25" fmla="*/ 2147483647 h 20"/>
              <a:gd name="T26" fmla="*/ 0 w 31"/>
              <a:gd name="T27" fmla="*/ 2147483647 h 20"/>
              <a:gd name="T28" fmla="*/ 2147483647 w 31"/>
              <a:gd name="T29" fmla="*/ 2147483647 h 20"/>
              <a:gd name="T30" fmla="*/ 2147483647 w 31"/>
              <a:gd name="T31" fmla="*/ 2147483647 h 20"/>
              <a:gd name="T32" fmla="*/ 2147483647 w 31"/>
              <a:gd name="T33" fmla="*/ 2147483647 h 20"/>
              <a:gd name="T34" fmla="*/ 2147483647 w 31"/>
              <a:gd name="T35" fmla="*/ 2147483647 h 20"/>
              <a:gd name="T36" fmla="*/ 2147483647 w 31"/>
              <a:gd name="T37" fmla="*/ 2147483647 h 20"/>
              <a:gd name="T38" fmla="*/ 2147483647 w 31"/>
              <a:gd name="T39" fmla="*/ 2147483647 h 20"/>
              <a:gd name="T40" fmla="*/ 2147483647 w 31"/>
              <a:gd name="T41" fmla="*/ 2147483647 h 20"/>
              <a:gd name="T42" fmla="*/ 2147483647 w 31"/>
              <a:gd name="T43" fmla="*/ 2147483647 h 20"/>
              <a:gd name="T44" fmla="*/ 2147483647 w 31"/>
              <a:gd name="T45" fmla="*/ 2147483647 h 20"/>
              <a:gd name="T46" fmla="*/ 2147483647 w 31"/>
              <a:gd name="T47" fmla="*/ 2147483647 h 20"/>
              <a:gd name="T48" fmla="*/ 2147483647 w 31"/>
              <a:gd name="T49" fmla="*/ 2147483647 h 20"/>
              <a:gd name="T50" fmla="*/ 2147483647 w 31"/>
              <a:gd name="T51" fmla="*/ 2147483647 h 20"/>
              <a:gd name="T52" fmla="*/ 2147483647 w 31"/>
              <a:gd name="T53" fmla="*/ 2147483647 h 20"/>
              <a:gd name="T54" fmla="*/ 2147483647 w 31"/>
              <a:gd name="T55" fmla="*/ 2147483647 h 20"/>
              <a:gd name="T56" fmla="*/ 2147483647 w 31"/>
              <a:gd name="T57" fmla="*/ 2147483647 h 20"/>
              <a:gd name="T58" fmla="*/ 2147483647 w 31"/>
              <a:gd name="T59" fmla="*/ 2147483647 h 20"/>
              <a:gd name="T60" fmla="*/ 2147483647 w 31"/>
              <a:gd name="T61" fmla="*/ 2147483647 h 20"/>
              <a:gd name="T62" fmla="*/ 2147483647 w 31"/>
              <a:gd name="T63" fmla="*/ 2147483647 h 20"/>
              <a:gd name="T64" fmla="*/ 2147483647 w 31"/>
              <a:gd name="T65" fmla="*/ 2147483647 h 20"/>
              <a:gd name="T66" fmla="*/ 2147483647 w 31"/>
              <a:gd name="T67" fmla="*/ 2147483647 h 20"/>
              <a:gd name="T68" fmla="*/ 2147483647 w 31"/>
              <a:gd name="T69" fmla="*/ 2147483647 h 20"/>
              <a:gd name="T70" fmla="*/ 2147483647 w 31"/>
              <a:gd name="T71" fmla="*/ 2147483647 h 20"/>
              <a:gd name="T72" fmla="*/ 2147483647 w 31"/>
              <a:gd name="T73" fmla="*/ 2147483647 h 20"/>
              <a:gd name="T74" fmla="*/ 2147483647 w 31"/>
              <a:gd name="T75" fmla="*/ 2147483647 h 20"/>
              <a:gd name="T76" fmla="*/ 2147483647 w 31"/>
              <a:gd name="T77" fmla="*/ 2147483647 h 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"/>
              <a:gd name="T118" fmla="*/ 0 h 20"/>
              <a:gd name="T119" fmla="*/ 31 w 31"/>
              <a:gd name="T120" fmla="*/ 20 h 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" h="20">
                <a:moveTo>
                  <a:pt x="26" y="3"/>
                </a:moveTo>
                <a:lnTo>
                  <a:pt x="25" y="5"/>
                </a:lnTo>
                <a:lnTo>
                  <a:pt x="21" y="4"/>
                </a:lnTo>
                <a:lnTo>
                  <a:pt x="18" y="4"/>
                </a:lnTo>
                <a:lnTo>
                  <a:pt x="15" y="4"/>
                </a:lnTo>
                <a:lnTo>
                  <a:pt x="12" y="4"/>
                </a:lnTo>
                <a:lnTo>
                  <a:pt x="11" y="2"/>
                </a:lnTo>
                <a:lnTo>
                  <a:pt x="10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3" y="9"/>
                </a:lnTo>
                <a:lnTo>
                  <a:pt x="3" y="13"/>
                </a:lnTo>
                <a:lnTo>
                  <a:pt x="2" y="14"/>
                </a:lnTo>
                <a:lnTo>
                  <a:pt x="4" y="16"/>
                </a:lnTo>
                <a:lnTo>
                  <a:pt x="6" y="16"/>
                </a:lnTo>
                <a:lnTo>
                  <a:pt x="8" y="18"/>
                </a:lnTo>
                <a:lnTo>
                  <a:pt x="10" y="19"/>
                </a:lnTo>
                <a:lnTo>
                  <a:pt x="13" y="19"/>
                </a:lnTo>
                <a:lnTo>
                  <a:pt x="14" y="17"/>
                </a:lnTo>
                <a:lnTo>
                  <a:pt x="16" y="17"/>
                </a:lnTo>
                <a:lnTo>
                  <a:pt x="18" y="17"/>
                </a:lnTo>
                <a:lnTo>
                  <a:pt x="20" y="20"/>
                </a:lnTo>
                <a:lnTo>
                  <a:pt x="22" y="20"/>
                </a:lnTo>
                <a:lnTo>
                  <a:pt x="24" y="19"/>
                </a:lnTo>
                <a:lnTo>
                  <a:pt x="24" y="18"/>
                </a:lnTo>
                <a:lnTo>
                  <a:pt x="26" y="18"/>
                </a:lnTo>
                <a:lnTo>
                  <a:pt x="28" y="18"/>
                </a:lnTo>
                <a:lnTo>
                  <a:pt x="28" y="16"/>
                </a:lnTo>
                <a:lnTo>
                  <a:pt x="30" y="14"/>
                </a:lnTo>
                <a:lnTo>
                  <a:pt x="31" y="12"/>
                </a:lnTo>
                <a:lnTo>
                  <a:pt x="30" y="11"/>
                </a:lnTo>
                <a:lnTo>
                  <a:pt x="31" y="9"/>
                </a:lnTo>
                <a:lnTo>
                  <a:pt x="28" y="8"/>
                </a:lnTo>
                <a:lnTo>
                  <a:pt x="28" y="6"/>
                </a:lnTo>
                <a:lnTo>
                  <a:pt x="26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2877457" y="2730517"/>
            <a:ext cx="247461" cy="368703"/>
          </a:xfrm>
          <a:custGeom>
            <a:avLst/>
            <a:gdLst>
              <a:gd name="T0" fmla="*/ 2147483647 w 24"/>
              <a:gd name="T1" fmla="*/ 0 h 34"/>
              <a:gd name="T2" fmla="*/ 2147483647 w 24"/>
              <a:gd name="T3" fmla="*/ 2147483647 h 34"/>
              <a:gd name="T4" fmla="*/ 2147483647 w 24"/>
              <a:gd name="T5" fmla="*/ 2147483647 h 34"/>
              <a:gd name="T6" fmla="*/ 0 w 24"/>
              <a:gd name="T7" fmla="*/ 2147483647 h 34"/>
              <a:gd name="T8" fmla="*/ 2147483647 w 24"/>
              <a:gd name="T9" fmla="*/ 2147483647 h 34"/>
              <a:gd name="T10" fmla="*/ 2147483647 w 24"/>
              <a:gd name="T11" fmla="*/ 2147483647 h 34"/>
              <a:gd name="T12" fmla="*/ 2147483647 w 24"/>
              <a:gd name="T13" fmla="*/ 2147483647 h 34"/>
              <a:gd name="T14" fmla="*/ 2147483647 w 24"/>
              <a:gd name="T15" fmla="*/ 2147483647 h 34"/>
              <a:gd name="T16" fmla="*/ 2147483647 w 24"/>
              <a:gd name="T17" fmla="*/ 2147483647 h 34"/>
              <a:gd name="T18" fmla="*/ 2147483647 w 24"/>
              <a:gd name="T19" fmla="*/ 2147483647 h 34"/>
              <a:gd name="T20" fmla="*/ 2147483647 w 24"/>
              <a:gd name="T21" fmla="*/ 2147483647 h 34"/>
              <a:gd name="T22" fmla="*/ 2147483647 w 24"/>
              <a:gd name="T23" fmla="*/ 2147483647 h 34"/>
              <a:gd name="T24" fmla="*/ 2147483647 w 24"/>
              <a:gd name="T25" fmla="*/ 2147483647 h 34"/>
              <a:gd name="T26" fmla="*/ 2147483647 w 24"/>
              <a:gd name="T27" fmla="*/ 2147483647 h 34"/>
              <a:gd name="T28" fmla="*/ 2147483647 w 24"/>
              <a:gd name="T29" fmla="*/ 2147483647 h 34"/>
              <a:gd name="T30" fmla="*/ 2147483647 w 24"/>
              <a:gd name="T31" fmla="*/ 2147483647 h 34"/>
              <a:gd name="T32" fmla="*/ 2147483647 w 24"/>
              <a:gd name="T33" fmla="*/ 2147483647 h 34"/>
              <a:gd name="T34" fmla="*/ 2147483647 w 24"/>
              <a:gd name="T35" fmla="*/ 2147483647 h 34"/>
              <a:gd name="T36" fmla="*/ 2147483647 w 24"/>
              <a:gd name="T37" fmla="*/ 2147483647 h 34"/>
              <a:gd name="T38" fmla="*/ 2147483647 w 24"/>
              <a:gd name="T39" fmla="*/ 2147483647 h 34"/>
              <a:gd name="T40" fmla="*/ 2147483647 w 24"/>
              <a:gd name="T41" fmla="*/ 2147483647 h 34"/>
              <a:gd name="T42" fmla="*/ 2147483647 w 24"/>
              <a:gd name="T43" fmla="*/ 2147483647 h 34"/>
              <a:gd name="T44" fmla="*/ 2147483647 w 24"/>
              <a:gd name="T45" fmla="*/ 2147483647 h 34"/>
              <a:gd name="T46" fmla="*/ 2147483647 w 24"/>
              <a:gd name="T47" fmla="*/ 2147483647 h 34"/>
              <a:gd name="T48" fmla="*/ 2147483647 w 24"/>
              <a:gd name="T49" fmla="*/ 2147483647 h 34"/>
              <a:gd name="T50" fmla="*/ 2147483647 w 24"/>
              <a:gd name="T51" fmla="*/ 2147483647 h 34"/>
              <a:gd name="T52" fmla="*/ 2147483647 w 24"/>
              <a:gd name="T53" fmla="*/ 2147483647 h 34"/>
              <a:gd name="T54" fmla="*/ 2147483647 w 24"/>
              <a:gd name="T55" fmla="*/ 2147483647 h 34"/>
              <a:gd name="T56" fmla="*/ 2147483647 w 24"/>
              <a:gd name="T57" fmla="*/ 2147483647 h 34"/>
              <a:gd name="T58" fmla="*/ 2147483647 w 24"/>
              <a:gd name="T59" fmla="*/ 2147483647 h 34"/>
              <a:gd name="T60" fmla="*/ 2147483647 w 24"/>
              <a:gd name="T61" fmla="*/ 2147483647 h 34"/>
              <a:gd name="T62" fmla="*/ 2147483647 w 24"/>
              <a:gd name="T63" fmla="*/ 2147483647 h 34"/>
              <a:gd name="T64" fmla="*/ 2147483647 w 24"/>
              <a:gd name="T65" fmla="*/ 2147483647 h 34"/>
              <a:gd name="T66" fmla="*/ 2147483647 w 24"/>
              <a:gd name="T67" fmla="*/ 2147483647 h 34"/>
              <a:gd name="T68" fmla="*/ 2147483647 w 24"/>
              <a:gd name="T69" fmla="*/ 2147483647 h 34"/>
              <a:gd name="T70" fmla="*/ 2147483647 w 24"/>
              <a:gd name="T71" fmla="*/ 2147483647 h 34"/>
              <a:gd name="T72" fmla="*/ 2147483647 w 24"/>
              <a:gd name="T73" fmla="*/ 2147483647 h 34"/>
              <a:gd name="T74" fmla="*/ 2147483647 w 24"/>
              <a:gd name="T75" fmla="*/ 2147483647 h 34"/>
              <a:gd name="T76" fmla="*/ 2147483647 w 24"/>
              <a:gd name="T77" fmla="*/ 0 h 34"/>
              <a:gd name="T78" fmla="*/ 2147483647 w 24"/>
              <a:gd name="T79" fmla="*/ 0 h 34"/>
              <a:gd name="T80" fmla="*/ 2147483647 w 24"/>
              <a:gd name="T81" fmla="*/ 0 h 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"/>
              <a:gd name="T124" fmla="*/ 0 h 34"/>
              <a:gd name="T125" fmla="*/ 24 w 24"/>
              <a:gd name="T126" fmla="*/ 34 h 3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" h="34">
                <a:moveTo>
                  <a:pt x="6" y="0"/>
                </a:move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2" y="11"/>
                </a:lnTo>
                <a:lnTo>
                  <a:pt x="5" y="12"/>
                </a:lnTo>
                <a:lnTo>
                  <a:pt x="4" y="14"/>
                </a:lnTo>
                <a:lnTo>
                  <a:pt x="5" y="15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3" y="24"/>
                </a:lnTo>
                <a:lnTo>
                  <a:pt x="5" y="24"/>
                </a:lnTo>
                <a:lnTo>
                  <a:pt x="5" y="27"/>
                </a:lnTo>
                <a:lnTo>
                  <a:pt x="6" y="28"/>
                </a:lnTo>
                <a:lnTo>
                  <a:pt x="8" y="30"/>
                </a:lnTo>
                <a:lnTo>
                  <a:pt x="10" y="32"/>
                </a:lnTo>
                <a:lnTo>
                  <a:pt x="13" y="31"/>
                </a:lnTo>
                <a:lnTo>
                  <a:pt x="15" y="31"/>
                </a:lnTo>
                <a:lnTo>
                  <a:pt x="17" y="34"/>
                </a:lnTo>
                <a:lnTo>
                  <a:pt x="19" y="33"/>
                </a:lnTo>
                <a:lnTo>
                  <a:pt x="22" y="31"/>
                </a:lnTo>
                <a:lnTo>
                  <a:pt x="22" y="29"/>
                </a:lnTo>
                <a:lnTo>
                  <a:pt x="24" y="27"/>
                </a:lnTo>
                <a:lnTo>
                  <a:pt x="23" y="25"/>
                </a:lnTo>
                <a:lnTo>
                  <a:pt x="21" y="23"/>
                </a:lnTo>
                <a:lnTo>
                  <a:pt x="20" y="20"/>
                </a:lnTo>
                <a:lnTo>
                  <a:pt x="20" y="17"/>
                </a:lnTo>
                <a:lnTo>
                  <a:pt x="21" y="14"/>
                </a:lnTo>
                <a:lnTo>
                  <a:pt x="23" y="12"/>
                </a:lnTo>
                <a:lnTo>
                  <a:pt x="24" y="10"/>
                </a:lnTo>
                <a:lnTo>
                  <a:pt x="24" y="8"/>
                </a:lnTo>
                <a:lnTo>
                  <a:pt x="24" y="5"/>
                </a:lnTo>
                <a:lnTo>
                  <a:pt x="21" y="6"/>
                </a:lnTo>
                <a:lnTo>
                  <a:pt x="17" y="5"/>
                </a:lnTo>
                <a:lnTo>
                  <a:pt x="15" y="4"/>
                </a:lnTo>
                <a:lnTo>
                  <a:pt x="12" y="2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2753727" y="2405192"/>
            <a:ext cx="525853" cy="422924"/>
          </a:xfrm>
          <a:custGeom>
            <a:avLst/>
            <a:gdLst>
              <a:gd name="T0" fmla="*/ 2147483647 w 51"/>
              <a:gd name="T1" fmla="*/ 2147483647 h 39"/>
              <a:gd name="T2" fmla="*/ 2147483647 w 51"/>
              <a:gd name="T3" fmla="*/ 2147483647 h 39"/>
              <a:gd name="T4" fmla="*/ 2147483647 w 51"/>
              <a:gd name="T5" fmla="*/ 2147483647 h 39"/>
              <a:gd name="T6" fmla="*/ 2147483647 w 51"/>
              <a:gd name="T7" fmla="*/ 2147483647 h 39"/>
              <a:gd name="T8" fmla="*/ 2147483647 w 51"/>
              <a:gd name="T9" fmla="*/ 2147483647 h 39"/>
              <a:gd name="T10" fmla="*/ 2147483647 w 51"/>
              <a:gd name="T11" fmla="*/ 2147483647 h 39"/>
              <a:gd name="T12" fmla="*/ 2147483647 w 51"/>
              <a:gd name="T13" fmla="*/ 2147483647 h 39"/>
              <a:gd name="T14" fmla="*/ 2147483647 w 51"/>
              <a:gd name="T15" fmla="*/ 2147483647 h 39"/>
              <a:gd name="T16" fmla="*/ 2147483647 w 51"/>
              <a:gd name="T17" fmla="*/ 2147483647 h 39"/>
              <a:gd name="T18" fmla="*/ 2147483647 w 51"/>
              <a:gd name="T19" fmla="*/ 2147483647 h 39"/>
              <a:gd name="T20" fmla="*/ 2147483647 w 51"/>
              <a:gd name="T21" fmla="*/ 2147483647 h 39"/>
              <a:gd name="T22" fmla="*/ 2147483647 w 51"/>
              <a:gd name="T23" fmla="*/ 2147483647 h 39"/>
              <a:gd name="T24" fmla="*/ 2147483647 w 51"/>
              <a:gd name="T25" fmla="*/ 2147483647 h 39"/>
              <a:gd name="T26" fmla="*/ 2147483647 w 51"/>
              <a:gd name="T27" fmla="*/ 2147483647 h 39"/>
              <a:gd name="T28" fmla="*/ 2147483647 w 51"/>
              <a:gd name="T29" fmla="*/ 2147483647 h 39"/>
              <a:gd name="T30" fmla="*/ 2147483647 w 51"/>
              <a:gd name="T31" fmla="*/ 2147483647 h 39"/>
              <a:gd name="T32" fmla="*/ 2147483647 w 51"/>
              <a:gd name="T33" fmla="*/ 2147483647 h 39"/>
              <a:gd name="T34" fmla="*/ 2147483647 w 51"/>
              <a:gd name="T35" fmla="*/ 2147483647 h 39"/>
              <a:gd name="T36" fmla="*/ 2147483647 w 51"/>
              <a:gd name="T37" fmla="*/ 2147483647 h 39"/>
              <a:gd name="T38" fmla="*/ 2147483647 w 51"/>
              <a:gd name="T39" fmla="*/ 2147483647 h 39"/>
              <a:gd name="T40" fmla="*/ 2147483647 w 51"/>
              <a:gd name="T41" fmla="*/ 2147483647 h 39"/>
              <a:gd name="T42" fmla="*/ 2147483647 w 51"/>
              <a:gd name="T43" fmla="*/ 2147483647 h 39"/>
              <a:gd name="T44" fmla="*/ 2147483647 w 51"/>
              <a:gd name="T45" fmla="*/ 2147483647 h 39"/>
              <a:gd name="T46" fmla="*/ 0 w 51"/>
              <a:gd name="T47" fmla="*/ 2147483647 h 39"/>
              <a:gd name="T48" fmla="*/ 2147483647 w 51"/>
              <a:gd name="T49" fmla="*/ 2147483647 h 39"/>
              <a:gd name="T50" fmla="*/ 2147483647 w 51"/>
              <a:gd name="T51" fmla="*/ 2147483647 h 39"/>
              <a:gd name="T52" fmla="*/ 2147483647 w 51"/>
              <a:gd name="T53" fmla="*/ 2147483647 h 39"/>
              <a:gd name="T54" fmla="*/ 2147483647 w 51"/>
              <a:gd name="T55" fmla="*/ 2147483647 h 39"/>
              <a:gd name="T56" fmla="*/ 2147483647 w 51"/>
              <a:gd name="T57" fmla="*/ 0 h 39"/>
              <a:gd name="T58" fmla="*/ 2147483647 w 51"/>
              <a:gd name="T59" fmla="*/ 2147483647 h 39"/>
              <a:gd name="T60" fmla="*/ 2147483647 w 51"/>
              <a:gd name="T61" fmla="*/ 2147483647 h 39"/>
              <a:gd name="T62" fmla="*/ 2147483647 w 51"/>
              <a:gd name="T63" fmla="*/ 2147483647 h 39"/>
              <a:gd name="T64" fmla="*/ 2147483647 w 51"/>
              <a:gd name="T65" fmla="*/ 2147483647 h 39"/>
              <a:gd name="T66" fmla="*/ 2147483647 w 51"/>
              <a:gd name="T67" fmla="*/ 2147483647 h 39"/>
              <a:gd name="T68" fmla="*/ 2147483647 w 51"/>
              <a:gd name="T69" fmla="*/ 2147483647 h 39"/>
              <a:gd name="T70" fmla="*/ 2147483647 w 51"/>
              <a:gd name="T71" fmla="*/ 2147483647 h 39"/>
              <a:gd name="T72" fmla="*/ 2147483647 w 51"/>
              <a:gd name="T73" fmla="*/ 2147483647 h 39"/>
              <a:gd name="T74" fmla="*/ 2147483647 w 51"/>
              <a:gd name="T75" fmla="*/ 2147483647 h 39"/>
              <a:gd name="T76" fmla="*/ 2147483647 w 51"/>
              <a:gd name="T77" fmla="*/ 2147483647 h 39"/>
              <a:gd name="T78" fmla="*/ 2147483647 w 51"/>
              <a:gd name="T79" fmla="*/ 2147483647 h 39"/>
              <a:gd name="T80" fmla="*/ 2147483647 w 51"/>
              <a:gd name="T81" fmla="*/ 2147483647 h 39"/>
              <a:gd name="T82" fmla="*/ 2147483647 w 51"/>
              <a:gd name="T83" fmla="*/ 2147483647 h 39"/>
              <a:gd name="T84" fmla="*/ 2147483647 w 51"/>
              <a:gd name="T85" fmla="*/ 2147483647 h 39"/>
              <a:gd name="T86" fmla="*/ 2147483647 w 51"/>
              <a:gd name="T87" fmla="*/ 2147483647 h 39"/>
              <a:gd name="T88" fmla="*/ 2147483647 w 51"/>
              <a:gd name="T89" fmla="*/ 2147483647 h 39"/>
              <a:gd name="T90" fmla="*/ 2147483647 w 51"/>
              <a:gd name="T91" fmla="*/ 2147483647 h 39"/>
              <a:gd name="T92" fmla="*/ 2147483647 w 51"/>
              <a:gd name="T93" fmla="*/ 2147483647 h 39"/>
              <a:gd name="T94" fmla="*/ 2147483647 w 51"/>
              <a:gd name="T95" fmla="*/ 2147483647 h 39"/>
              <a:gd name="T96" fmla="*/ 2147483647 w 51"/>
              <a:gd name="T97" fmla="*/ 2147483647 h 39"/>
              <a:gd name="T98" fmla="*/ 2147483647 w 51"/>
              <a:gd name="T99" fmla="*/ 2147483647 h 39"/>
              <a:gd name="T100" fmla="*/ 2147483647 w 51"/>
              <a:gd name="T101" fmla="*/ 2147483647 h 39"/>
              <a:gd name="T102" fmla="*/ 2147483647 w 51"/>
              <a:gd name="T103" fmla="*/ 2147483647 h 39"/>
              <a:gd name="T104" fmla="*/ 2147483647 w 51"/>
              <a:gd name="T105" fmla="*/ 2147483647 h 39"/>
              <a:gd name="T106" fmla="*/ 2147483647 w 51"/>
              <a:gd name="T107" fmla="*/ 2147483647 h 39"/>
              <a:gd name="T108" fmla="*/ 2147483647 w 51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"/>
              <a:gd name="T166" fmla="*/ 0 h 39"/>
              <a:gd name="T167" fmla="*/ 51 w 51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" h="39">
                <a:moveTo>
                  <a:pt x="36" y="39"/>
                </a:moveTo>
                <a:lnTo>
                  <a:pt x="36" y="38"/>
                </a:lnTo>
                <a:lnTo>
                  <a:pt x="36" y="35"/>
                </a:lnTo>
                <a:lnTo>
                  <a:pt x="33" y="36"/>
                </a:lnTo>
                <a:lnTo>
                  <a:pt x="29" y="35"/>
                </a:lnTo>
                <a:lnTo>
                  <a:pt x="27" y="34"/>
                </a:lnTo>
                <a:lnTo>
                  <a:pt x="24" y="32"/>
                </a:lnTo>
                <a:lnTo>
                  <a:pt x="23" y="30"/>
                </a:lnTo>
                <a:lnTo>
                  <a:pt x="21" y="30"/>
                </a:lnTo>
                <a:lnTo>
                  <a:pt x="18" y="30"/>
                </a:lnTo>
                <a:lnTo>
                  <a:pt x="17" y="29"/>
                </a:lnTo>
                <a:lnTo>
                  <a:pt x="15" y="28"/>
                </a:lnTo>
                <a:lnTo>
                  <a:pt x="14" y="28"/>
                </a:lnTo>
                <a:lnTo>
                  <a:pt x="13" y="26"/>
                </a:lnTo>
                <a:lnTo>
                  <a:pt x="13" y="24"/>
                </a:lnTo>
                <a:lnTo>
                  <a:pt x="12" y="23"/>
                </a:lnTo>
                <a:lnTo>
                  <a:pt x="10" y="22"/>
                </a:lnTo>
                <a:lnTo>
                  <a:pt x="7" y="22"/>
                </a:lnTo>
                <a:lnTo>
                  <a:pt x="6" y="21"/>
                </a:lnTo>
                <a:lnTo>
                  <a:pt x="3" y="20"/>
                </a:lnTo>
                <a:lnTo>
                  <a:pt x="3" y="17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3" y="9"/>
                </a:lnTo>
                <a:lnTo>
                  <a:pt x="5" y="6"/>
                </a:lnTo>
                <a:lnTo>
                  <a:pt x="6" y="4"/>
                </a:lnTo>
                <a:lnTo>
                  <a:pt x="6" y="1"/>
                </a:lnTo>
                <a:lnTo>
                  <a:pt x="9" y="0"/>
                </a:lnTo>
                <a:lnTo>
                  <a:pt x="11" y="2"/>
                </a:lnTo>
                <a:lnTo>
                  <a:pt x="12" y="4"/>
                </a:lnTo>
                <a:lnTo>
                  <a:pt x="15" y="4"/>
                </a:lnTo>
                <a:lnTo>
                  <a:pt x="18" y="5"/>
                </a:lnTo>
                <a:lnTo>
                  <a:pt x="22" y="6"/>
                </a:lnTo>
                <a:lnTo>
                  <a:pt x="24" y="9"/>
                </a:lnTo>
                <a:lnTo>
                  <a:pt x="28" y="9"/>
                </a:lnTo>
                <a:lnTo>
                  <a:pt x="30" y="9"/>
                </a:lnTo>
                <a:lnTo>
                  <a:pt x="30" y="7"/>
                </a:lnTo>
                <a:lnTo>
                  <a:pt x="32" y="6"/>
                </a:lnTo>
                <a:lnTo>
                  <a:pt x="33" y="7"/>
                </a:lnTo>
                <a:lnTo>
                  <a:pt x="35" y="9"/>
                </a:lnTo>
                <a:lnTo>
                  <a:pt x="38" y="12"/>
                </a:lnTo>
                <a:lnTo>
                  <a:pt x="42" y="13"/>
                </a:lnTo>
                <a:lnTo>
                  <a:pt x="45" y="16"/>
                </a:lnTo>
                <a:lnTo>
                  <a:pt x="46" y="17"/>
                </a:lnTo>
                <a:lnTo>
                  <a:pt x="51" y="17"/>
                </a:lnTo>
                <a:lnTo>
                  <a:pt x="51" y="22"/>
                </a:lnTo>
                <a:lnTo>
                  <a:pt x="48" y="25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3" y="33"/>
                </a:lnTo>
                <a:lnTo>
                  <a:pt x="42" y="36"/>
                </a:lnTo>
                <a:lnTo>
                  <a:pt x="40" y="39"/>
                </a:lnTo>
                <a:lnTo>
                  <a:pt x="36" y="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3083675" y="2860647"/>
            <a:ext cx="226838" cy="314482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0 w 22"/>
              <a:gd name="T17" fmla="*/ 2147483647 h 29"/>
              <a:gd name="T18" fmla="*/ 0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0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2147483647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2147483647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"/>
              <a:gd name="T85" fmla="*/ 0 h 29"/>
              <a:gd name="T86" fmla="*/ 22 w 2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" h="29">
                <a:moveTo>
                  <a:pt x="6" y="29"/>
                </a:moveTo>
                <a:lnTo>
                  <a:pt x="6" y="26"/>
                </a:lnTo>
                <a:lnTo>
                  <a:pt x="4" y="23"/>
                </a:lnTo>
                <a:lnTo>
                  <a:pt x="2" y="19"/>
                </a:lnTo>
                <a:lnTo>
                  <a:pt x="2" y="17"/>
                </a:lnTo>
                <a:lnTo>
                  <a:pt x="4" y="15"/>
                </a:lnTo>
                <a:lnTo>
                  <a:pt x="3" y="13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1"/>
                </a:lnTo>
                <a:lnTo>
                  <a:pt x="8" y="5"/>
                </a:lnTo>
                <a:lnTo>
                  <a:pt x="10" y="4"/>
                </a:lnTo>
                <a:lnTo>
                  <a:pt x="13" y="3"/>
                </a:lnTo>
                <a:lnTo>
                  <a:pt x="13" y="6"/>
                </a:lnTo>
                <a:lnTo>
                  <a:pt x="12" y="9"/>
                </a:lnTo>
                <a:lnTo>
                  <a:pt x="12" y="11"/>
                </a:lnTo>
                <a:lnTo>
                  <a:pt x="15" y="13"/>
                </a:lnTo>
                <a:lnTo>
                  <a:pt x="18" y="16"/>
                </a:lnTo>
                <a:lnTo>
                  <a:pt x="20" y="20"/>
                </a:lnTo>
                <a:lnTo>
                  <a:pt x="22" y="23"/>
                </a:lnTo>
                <a:lnTo>
                  <a:pt x="19" y="25"/>
                </a:lnTo>
                <a:lnTo>
                  <a:pt x="16" y="27"/>
                </a:lnTo>
                <a:lnTo>
                  <a:pt x="12" y="27"/>
                </a:lnTo>
                <a:lnTo>
                  <a:pt x="10" y="27"/>
                </a:lnTo>
                <a:lnTo>
                  <a:pt x="6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3114606" y="2643763"/>
            <a:ext cx="299015" cy="271105"/>
          </a:xfrm>
          <a:custGeom>
            <a:avLst/>
            <a:gdLst>
              <a:gd name="T0" fmla="*/ 2147483647 w 29"/>
              <a:gd name="T1" fmla="*/ 2147483647 h 25"/>
              <a:gd name="T2" fmla="*/ 2147483647 w 29"/>
              <a:gd name="T3" fmla="*/ 2147483647 h 25"/>
              <a:gd name="T4" fmla="*/ 2147483647 w 29"/>
              <a:gd name="T5" fmla="*/ 2147483647 h 25"/>
              <a:gd name="T6" fmla="*/ 2147483647 w 29"/>
              <a:gd name="T7" fmla="*/ 2147483647 h 25"/>
              <a:gd name="T8" fmla="*/ 0 w 29"/>
              <a:gd name="T9" fmla="*/ 2147483647 h 25"/>
              <a:gd name="T10" fmla="*/ 2147483647 w 29"/>
              <a:gd name="T11" fmla="*/ 2147483647 h 25"/>
              <a:gd name="T12" fmla="*/ 2147483647 w 29"/>
              <a:gd name="T13" fmla="*/ 2147483647 h 25"/>
              <a:gd name="T14" fmla="*/ 2147483647 w 29"/>
              <a:gd name="T15" fmla="*/ 2147483647 h 25"/>
              <a:gd name="T16" fmla="*/ 2147483647 w 29"/>
              <a:gd name="T17" fmla="*/ 2147483647 h 25"/>
              <a:gd name="T18" fmla="*/ 2147483647 w 29"/>
              <a:gd name="T19" fmla="*/ 2147483647 h 25"/>
              <a:gd name="T20" fmla="*/ 2147483647 w 29"/>
              <a:gd name="T21" fmla="*/ 2147483647 h 25"/>
              <a:gd name="T22" fmla="*/ 2147483647 w 29"/>
              <a:gd name="T23" fmla="*/ 2147483647 h 25"/>
              <a:gd name="T24" fmla="*/ 2147483647 w 29"/>
              <a:gd name="T25" fmla="*/ 2147483647 h 25"/>
              <a:gd name="T26" fmla="*/ 2147483647 w 29"/>
              <a:gd name="T27" fmla="*/ 2147483647 h 25"/>
              <a:gd name="T28" fmla="*/ 2147483647 w 29"/>
              <a:gd name="T29" fmla="*/ 0 h 25"/>
              <a:gd name="T30" fmla="*/ 2147483647 w 29"/>
              <a:gd name="T31" fmla="*/ 2147483647 h 25"/>
              <a:gd name="T32" fmla="*/ 2147483647 w 29"/>
              <a:gd name="T33" fmla="*/ 2147483647 h 25"/>
              <a:gd name="T34" fmla="*/ 2147483647 w 29"/>
              <a:gd name="T35" fmla="*/ 2147483647 h 25"/>
              <a:gd name="T36" fmla="*/ 2147483647 w 29"/>
              <a:gd name="T37" fmla="*/ 2147483647 h 25"/>
              <a:gd name="T38" fmla="*/ 2147483647 w 29"/>
              <a:gd name="T39" fmla="*/ 2147483647 h 25"/>
              <a:gd name="T40" fmla="*/ 2147483647 w 29"/>
              <a:gd name="T41" fmla="*/ 2147483647 h 25"/>
              <a:gd name="T42" fmla="*/ 2147483647 w 29"/>
              <a:gd name="T43" fmla="*/ 2147483647 h 25"/>
              <a:gd name="T44" fmla="*/ 2147483647 w 29"/>
              <a:gd name="T45" fmla="*/ 2147483647 h 25"/>
              <a:gd name="T46" fmla="*/ 2147483647 w 29"/>
              <a:gd name="T47" fmla="*/ 2147483647 h 25"/>
              <a:gd name="T48" fmla="*/ 2147483647 w 29"/>
              <a:gd name="T49" fmla="*/ 2147483647 h 25"/>
              <a:gd name="T50" fmla="*/ 2147483647 w 29"/>
              <a:gd name="T51" fmla="*/ 2147483647 h 25"/>
              <a:gd name="T52" fmla="*/ 2147483647 w 29"/>
              <a:gd name="T53" fmla="*/ 2147483647 h 25"/>
              <a:gd name="T54" fmla="*/ 2147483647 w 29"/>
              <a:gd name="T55" fmla="*/ 2147483647 h 25"/>
              <a:gd name="T56" fmla="*/ 2147483647 w 29"/>
              <a:gd name="T57" fmla="*/ 2147483647 h 25"/>
              <a:gd name="T58" fmla="*/ 2147483647 w 29"/>
              <a:gd name="T59" fmla="*/ 2147483647 h 25"/>
              <a:gd name="T60" fmla="*/ 2147483647 w 29"/>
              <a:gd name="T61" fmla="*/ 2147483647 h 25"/>
              <a:gd name="T62" fmla="*/ 2147483647 w 29"/>
              <a:gd name="T63" fmla="*/ 2147483647 h 25"/>
              <a:gd name="T64" fmla="*/ 2147483647 w 29"/>
              <a:gd name="T65" fmla="*/ 2147483647 h 25"/>
              <a:gd name="T66" fmla="*/ 2147483647 w 29"/>
              <a:gd name="T67" fmla="*/ 2147483647 h 25"/>
              <a:gd name="T68" fmla="*/ 2147483647 w 29"/>
              <a:gd name="T69" fmla="*/ 2147483647 h 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"/>
              <a:gd name="T106" fmla="*/ 0 h 25"/>
              <a:gd name="T107" fmla="*/ 29 w 29"/>
              <a:gd name="T108" fmla="*/ 25 h 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" h="25">
                <a:moveTo>
                  <a:pt x="10" y="23"/>
                </a:moveTo>
                <a:lnTo>
                  <a:pt x="7" y="24"/>
                </a:lnTo>
                <a:lnTo>
                  <a:pt x="5" y="25"/>
                </a:lnTo>
                <a:lnTo>
                  <a:pt x="2" y="21"/>
                </a:lnTo>
                <a:lnTo>
                  <a:pt x="0" y="20"/>
                </a:lnTo>
                <a:lnTo>
                  <a:pt x="1" y="18"/>
                </a:lnTo>
                <a:lnTo>
                  <a:pt x="1" y="17"/>
                </a:lnTo>
                <a:lnTo>
                  <a:pt x="5" y="17"/>
                </a:lnTo>
                <a:lnTo>
                  <a:pt x="7" y="14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3" y="3"/>
                </a:lnTo>
                <a:lnTo>
                  <a:pt x="16" y="0"/>
                </a:lnTo>
                <a:lnTo>
                  <a:pt x="20" y="1"/>
                </a:lnTo>
                <a:lnTo>
                  <a:pt x="21" y="3"/>
                </a:lnTo>
                <a:lnTo>
                  <a:pt x="22" y="5"/>
                </a:lnTo>
                <a:cubicBezTo>
                  <a:pt x="22" y="5"/>
                  <a:pt x="24" y="5"/>
                  <a:pt x="25" y="5"/>
                </a:cubicBezTo>
                <a:cubicBezTo>
                  <a:pt x="25" y="5"/>
                  <a:pt x="27" y="6"/>
                  <a:pt x="27" y="6"/>
                </a:cubicBezTo>
                <a:lnTo>
                  <a:pt x="27" y="7"/>
                </a:lnTo>
                <a:lnTo>
                  <a:pt x="28" y="10"/>
                </a:lnTo>
                <a:lnTo>
                  <a:pt x="27" y="12"/>
                </a:lnTo>
                <a:lnTo>
                  <a:pt x="27" y="14"/>
                </a:lnTo>
                <a:lnTo>
                  <a:pt x="28" y="15"/>
                </a:lnTo>
                <a:lnTo>
                  <a:pt x="29" y="17"/>
                </a:lnTo>
                <a:lnTo>
                  <a:pt x="28" y="18"/>
                </a:lnTo>
                <a:lnTo>
                  <a:pt x="26" y="20"/>
                </a:lnTo>
                <a:lnTo>
                  <a:pt x="23" y="20"/>
                </a:lnTo>
                <a:lnTo>
                  <a:pt x="21" y="22"/>
                </a:lnTo>
                <a:lnTo>
                  <a:pt x="20" y="23"/>
                </a:lnTo>
                <a:lnTo>
                  <a:pt x="18" y="24"/>
                </a:lnTo>
                <a:lnTo>
                  <a:pt x="15" y="23"/>
                </a:lnTo>
                <a:lnTo>
                  <a:pt x="13" y="22"/>
                </a:lnTo>
                <a:lnTo>
                  <a:pt x="1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3207404" y="2882336"/>
            <a:ext cx="216528" cy="227729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0 w 21"/>
              <a:gd name="T9" fmla="*/ 2147483647 h 21"/>
              <a:gd name="T10" fmla="*/ 0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0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2147483647 w 21"/>
              <a:gd name="T25" fmla="*/ 2147483647 h 21"/>
              <a:gd name="T26" fmla="*/ 2147483647 w 21"/>
              <a:gd name="T27" fmla="*/ 2147483647 h 21"/>
              <a:gd name="T28" fmla="*/ 2147483647 w 21"/>
              <a:gd name="T29" fmla="*/ 2147483647 h 21"/>
              <a:gd name="T30" fmla="*/ 2147483647 w 21"/>
              <a:gd name="T31" fmla="*/ 2147483647 h 21"/>
              <a:gd name="T32" fmla="*/ 2147483647 w 21"/>
              <a:gd name="T33" fmla="*/ 2147483647 h 21"/>
              <a:gd name="T34" fmla="*/ 2147483647 w 21"/>
              <a:gd name="T35" fmla="*/ 2147483647 h 21"/>
              <a:gd name="T36" fmla="*/ 2147483647 w 21"/>
              <a:gd name="T37" fmla="*/ 2147483647 h 21"/>
              <a:gd name="T38" fmla="*/ 2147483647 w 21"/>
              <a:gd name="T39" fmla="*/ 2147483647 h 21"/>
              <a:gd name="T40" fmla="*/ 2147483647 w 21"/>
              <a:gd name="T41" fmla="*/ 2147483647 h 21"/>
              <a:gd name="T42" fmla="*/ 2147483647 w 21"/>
              <a:gd name="T43" fmla="*/ 2147483647 h 21"/>
              <a:gd name="T44" fmla="*/ 2147483647 w 21"/>
              <a:gd name="T45" fmla="*/ 2147483647 h 21"/>
              <a:gd name="T46" fmla="*/ 2147483647 w 21"/>
              <a:gd name="T47" fmla="*/ 2147483647 h 21"/>
              <a:gd name="T48" fmla="*/ 2147483647 w 21"/>
              <a:gd name="T49" fmla="*/ 2147483647 h 21"/>
              <a:gd name="T50" fmla="*/ 2147483647 w 21"/>
              <a:gd name="T51" fmla="*/ 2147483647 h 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"/>
              <a:gd name="T79" fmla="*/ 0 h 21"/>
              <a:gd name="T80" fmla="*/ 21 w 21"/>
              <a:gd name="T81" fmla="*/ 21 h 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" h="21">
                <a:moveTo>
                  <a:pt x="10" y="21"/>
                </a:moveTo>
                <a:lnTo>
                  <a:pt x="8" y="18"/>
                </a:lnTo>
                <a:lnTo>
                  <a:pt x="6" y="14"/>
                </a:ln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1" y="4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9" y="2"/>
                </a:lnTo>
                <a:lnTo>
                  <a:pt x="12" y="5"/>
                </a:lnTo>
                <a:lnTo>
                  <a:pt x="17" y="7"/>
                </a:lnTo>
                <a:lnTo>
                  <a:pt x="20" y="8"/>
                </a:lnTo>
                <a:lnTo>
                  <a:pt x="21" y="10"/>
                </a:lnTo>
                <a:lnTo>
                  <a:pt x="21" y="11"/>
                </a:lnTo>
                <a:lnTo>
                  <a:pt x="21" y="13"/>
                </a:lnTo>
                <a:lnTo>
                  <a:pt x="21" y="15"/>
                </a:lnTo>
                <a:lnTo>
                  <a:pt x="21" y="18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5" y="18"/>
                </a:lnTo>
                <a:lnTo>
                  <a:pt x="13" y="19"/>
                </a:lnTo>
                <a:lnTo>
                  <a:pt x="13" y="21"/>
                </a:lnTo>
                <a:lnTo>
                  <a:pt x="1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3300202" y="2828116"/>
            <a:ext cx="505232" cy="303638"/>
          </a:xfrm>
          <a:custGeom>
            <a:avLst/>
            <a:gdLst>
              <a:gd name="T0" fmla="*/ 2147483647 w 49"/>
              <a:gd name="T1" fmla="*/ 2147483647 h 28"/>
              <a:gd name="T2" fmla="*/ 2147483647 w 49"/>
              <a:gd name="T3" fmla="*/ 2147483647 h 28"/>
              <a:gd name="T4" fmla="*/ 2147483647 w 49"/>
              <a:gd name="T5" fmla="*/ 2147483647 h 28"/>
              <a:gd name="T6" fmla="*/ 2147483647 w 49"/>
              <a:gd name="T7" fmla="*/ 2147483647 h 28"/>
              <a:gd name="T8" fmla="*/ 2147483647 w 49"/>
              <a:gd name="T9" fmla="*/ 2147483647 h 28"/>
              <a:gd name="T10" fmla="*/ 2147483647 w 49"/>
              <a:gd name="T11" fmla="*/ 2147483647 h 28"/>
              <a:gd name="T12" fmla="*/ 2147483647 w 49"/>
              <a:gd name="T13" fmla="*/ 2147483647 h 28"/>
              <a:gd name="T14" fmla="*/ 2147483647 w 49"/>
              <a:gd name="T15" fmla="*/ 2147483647 h 28"/>
              <a:gd name="T16" fmla="*/ 0 w 49"/>
              <a:gd name="T17" fmla="*/ 2147483647 h 28"/>
              <a:gd name="T18" fmla="*/ 2147483647 w 49"/>
              <a:gd name="T19" fmla="*/ 2147483647 h 28"/>
              <a:gd name="T20" fmla="*/ 2147483647 w 49"/>
              <a:gd name="T21" fmla="*/ 2147483647 h 28"/>
              <a:gd name="T22" fmla="*/ 2147483647 w 49"/>
              <a:gd name="T23" fmla="*/ 2147483647 h 28"/>
              <a:gd name="T24" fmla="*/ 2147483647 w 49"/>
              <a:gd name="T25" fmla="*/ 2147483647 h 28"/>
              <a:gd name="T26" fmla="*/ 2147483647 w 49"/>
              <a:gd name="T27" fmla="*/ 2147483647 h 28"/>
              <a:gd name="T28" fmla="*/ 2147483647 w 49"/>
              <a:gd name="T29" fmla="*/ 0 h 28"/>
              <a:gd name="T30" fmla="*/ 2147483647 w 49"/>
              <a:gd name="T31" fmla="*/ 0 h 28"/>
              <a:gd name="T32" fmla="*/ 2147483647 w 49"/>
              <a:gd name="T33" fmla="*/ 0 h 28"/>
              <a:gd name="T34" fmla="*/ 2147483647 w 49"/>
              <a:gd name="T35" fmla="*/ 2147483647 h 28"/>
              <a:gd name="T36" fmla="*/ 2147483647 w 49"/>
              <a:gd name="T37" fmla="*/ 2147483647 h 28"/>
              <a:gd name="T38" fmla="*/ 2147483647 w 49"/>
              <a:gd name="T39" fmla="*/ 2147483647 h 28"/>
              <a:gd name="T40" fmla="*/ 2147483647 w 49"/>
              <a:gd name="T41" fmla="*/ 2147483647 h 28"/>
              <a:gd name="T42" fmla="*/ 2147483647 w 49"/>
              <a:gd name="T43" fmla="*/ 2147483647 h 28"/>
              <a:gd name="T44" fmla="*/ 2147483647 w 49"/>
              <a:gd name="T45" fmla="*/ 2147483647 h 28"/>
              <a:gd name="T46" fmla="*/ 2147483647 w 49"/>
              <a:gd name="T47" fmla="*/ 2147483647 h 28"/>
              <a:gd name="T48" fmla="*/ 2147483647 w 49"/>
              <a:gd name="T49" fmla="*/ 2147483647 h 28"/>
              <a:gd name="T50" fmla="*/ 2147483647 w 49"/>
              <a:gd name="T51" fmla="*/ 2147483647 h 28"/>
              <a:gd name="T52" fmla="*/ 2147483647 w 49"/>
              <a:gd name="T53" fmla="*/ 2147483647 h 28"/>
              <a:gd name="T54" fmla="*/ 2147483647 w 49"/>
              <a:gd name="T55" fmla="*/ 2147483647 h 28"/>
              <a:gd name="T56" fmla="*/ 2147483647 w 49"/>
              <a:gd name="T57" fmla="*/ 2147483647 h 28"/>
              <a:gd name="T58" fmla="*/ 2147483647 w 49"/>
              <a:gd name="T59" fmla="*/ 2147483647 h 28"/>
              <a:gd name="T60" fmla="*/ 2147483647 w 49"/>
              <a:gd name="T61" fmla="*/ 2147483647 h 28"/>
              <a:gd name="T62" fmla="*/ 2147483647 w 49"/>
              <a:gd name="T63" fmla="*/ 2147483647 h 28"/>
              <a:gd name="T64" fmla="*/ 2147483647 w 49"/>
              <a:gd name="T65" fmla="*/ 2147483647 h 28"/>
              <a:gd name="T66" fmla="*/ 2147483647 w 49"/>
              <a:gd name="T67" fmla="*/ 2147483647 h 28"/>
              <a:gd name="T68" fmla="*/ 2147483647 w 49"/>
              <a:gd name="T69" fmla="*/ 2147483647 h 28"/>
              <a:gd name="T70" fmla="*/ 2147483647 w 49"/>
              <a:gd name="T71" fmla="*/ 2147483647 h 28"/>
              <a:gd name="T72" fmla="*/ 2147483647 w 49"/>
              <a:gd name="T73" fmla="*/ 2147483647 h 28"/>
              <a:gd name="T74" fmla="*/ 2147483647 w 49"/>
              <a:gd name="T75" fmla="*/ 2147483647 h 28"/>
              <a:gd name="T76" fmla="*/ 2147483647 w 49"/>
              <a:gd name="T77" fmla="*/ 2147483647 h 28"/>
              <a:gd name="T78" fmla="*/ 2147483647 w 49"/>
              <a:gd name="T79" fmla="*/ 2147483647 h 28"/>
              <a:gd name="T80" fmla="*/ 2147483647 w 49"/>
              <a:gd name="T81" fmla="*/ 2147483647 h 28"/>
              <a:gd name="T82" fmla="*/ 2147483647 w 49"/>
              <a:gd name="T83" fmla="*/ 2147483647 h 28"/>
              <a:gd name="T84" fmla="*/ 2147483647 w 49"/>
              <a:gd name="T85" fmla="*/ 2147483647 h 28"/>
              <a:gd name="T86" fmla="*/ 2147483647 w 49"/>
              <a:gd name="T87" fmla="*/ 2147483647 h 28"/>
              <a:gd name="T88" fmla="*/ 2147483647 w 49"/>
              <a:gd name="T89" fmla="*/ 2147483647 h 28"/>
              <a:gd name="T90" fmla="*/ 2147483647 w 49"/>
              <a:gd name="T91" fmla="*/ 2147483647 h 28"/>
              <a:gd name="T92" fmla="*/ 2147483647 w 49"/>
              <a:gd name="T93" fmla="*/ 2147483647 h 28"/>
              <a:gd name="T94" fmla="*/ 2147483647 w 49"/>
              <a:gd name="T95" fmla="*/ 2147483647 h 28"/>
              <a:gd name="T96" fmla="*/ 2147483647 w 49"/>
              <a:gd name="T97" fmla="*/ 2147483647 h 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28"/>
              <a:gd name="T149" fmla="*/ 49 w 49"/>
              <a:gd name="T150" fmla="*/ 28 h 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28">
                <a:moveTo>
                  <a:pt x="12" y="23"/>
                </a:moveTo>
                <a:lnTo>
                  <a:pt x="12" y="20"/>
                </a:lnTo>
                <a:lnTo>
                  <a:pt x="12" y="18"/>
                </a:lnTo>
                <a:lnTo>
                  <a:pt x="12" y="16"/>
                </a:lnTo>
                <a:lnTo>
                  <a:pt x="12" y="15"/>
                </a:lnTo>
                <a:lnTo>
                  <a:pt x="11" y="13"/>
                </a:lnTo>
                <a:lnTo>
                  <a:pt x="8" y="12"/>
                </a:lnTo>
                <a:lnTo>
                  <a:pt x="3" y="10"/>
                </a:lnTo>
                <a:lnTo>
                  <a:pt x="0" y="7"/>
                </a:lnTo>
                <a:lnTo>
                  <a:pt x="2" y="6"/>
                </a:lnTo>
                <a:lnTo>
                  <a:pt x="3" y="5"/>
                </a:lnTo>
                <a:lnTo>
                  <a:pt x="5" y="3"/>
                </a:lnTo>
                <a:lnTo>
                  <a:pt x="8" y="3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1" y="1"/>
                </a:lnTo>
                <a:lnTo>
                  <a:pt x="23" y="1"/>
                </a:lnTo>
                <a:lnTo>
                  <a:pt x="24" y="3"/>
                </a:lnTo>
                <a:lnTo>
                  <a:pt x="27" y="2"/>
                </a:lnTo>
                <a:lnTo>
                  <a:pt x="28" y="4"/>
                </a:lnTo>
                <a:lnTo>
                  <a:pt x="30" y="7"/>
                </a:lnTo>
                <a:lnTo>
                  <a:pt x="32" y="10"/>
                </a:lnTo>
                <a:lnTo>
                  <a:pt x="35" y="12"/>
                </a:lnTo>
                <a:lnTo>
                  <a:pt x="37" y="14"/>
                </a:lnTo>
                <a:lnTo>
                  <a:pt x="38" y="15"/>
                </a:lnTo>
                <a:lnTo>
                  <a:pt x="41" y="15"/>
                </a:lnTo>
                <a:lnTo>
                  <a:pt x="44" y="16"/>
                </a:lnTo>
                <a:lnTo>
                  <a:pt x="48" y="16"/>
                </a:lnTo>
                <a:lnTo>
                  <a:pt x="49" y="16"/>
                </a:lnTo>
                <a:lnTo>
                  <a:pt x="47" y="18"/>
                </a:lnTo>
                <a:lnTo>
                  <a:pt x="46" y="20"/>
                </a:lnTo>
                <a:lnTo>
                  <a:pt x="46" y="22"/>
                </a:lnTo>
                <a:lnTo>
                  <a:pt x="46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5" y="27"/>
                </a:lnTo>
                <a:lnTo>
                  <a:pt x="33" y="28"/>
                </a:lnTo>
                <a:lnTo>
                  <a:pt x="31" y="28"/>
                </a:lnTo>
                <a:lnTo>
                  <a:pt x="28" y="26"/>
                </a:lnTo>
                <a:lnTo>
                  <a:pt x="27" y="24"/>
                </a:lnTo>
                <a:lnTo>
                  <a:pt x="27" y="23"/>
                </a:lnTo>
                <a:lnTo>
                  <a:pt x="24" y="23"/>
                </a:lnTo>
                <a:lnTo>
                  <a:pt x="22" y="24"/>
                </a:lnTo>
                <a:lnTo>
                  <a:pt x="18" y="23"/>
                </a:lnTo>
                <a:lnTo>
                  <a:pt x="14" y="24"/>
                </a:lnTo>
                <a:lnTo>
                  <a:pt x="12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3083675" y="3229351"/>
            <a:ext cx="278393" cy="281949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2147483647 h 26"/>
              <a:gd name="T22" fmla="*/ 2147483647 w 27"/>
              <a:gd name="T23" fmla="*/ 2147483647 h 26"/>
              <a:gd name="T24" fmla="*/ 2147483647 w 27"/>
              <a:gd name="T25" fmla="*/ 2147483647 h 26"/>
              <a:gd name="T26" fmla="*/ 2147483647 w 27"/>
              <a:gd name="T27" fmla="*/ 2147483647 h 26"/>
              <a:gd name="T28" fmla="*/ 0 w 27"/>
              <a:gd name="T29" fmla="*/ 2147483647 h 26"/>
              <a:gd name="T30" fmla="*/ 0 w 27"/>
              <a:gd name="T31" fmla="*/ 2147483647 h 26"/>
              <a:gd name="T32" fmla="*/ 0 w 27"/>
              <a:gd name="T33" fmla="*/ 2147483647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0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2147483647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2147483647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"/>
              <a:gd name="T124" fmla="*/ 0 h 26"/>
              <a:gd name="T125" fmla="*/ 27 w 27"/>
              <a:gd name="T126" fmla="*/ 26 h 2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" h="26">
                <a:moveTo>
                  <a:pt x="17" y="24"/>
                </a:moveTo>
                <a:lnTo>
                  <a:pt x="15" y="24"/>
                </a:lnTo>
                <a:lnTo>
                  <a:pt x="14" y="22"/>
                </a:lnTo>
                <a:lnTo>
                  <a:pt x="13" y="21"/>
                </a:lnTo>
                <a:lnTo>
                  <a:pt x="11" y="21"/>
                </a:lnTo>
                <a:lnTo>
                  <a:pt x="9" y="20"/>
                </a:lnTo>
                <a:lnTo>
                  <a:pt x="9" y="21"/>
                </a:lnTo>
                <a:lnTo>
                  <a:pt x="7" y="21"/>
                </a:lnTo>
                <a:lnTo>
                  <a:pt x="7" y="19"/>
                </a:lnTo>
                <a:lnTo>
                  <a:pt x="6" y="18"/>
                </a:lnTo>
                <a:lnTo>
                  <a:pt x="6" y="16"/>
                </a:lnTo>
                <a:lnTo>
                  <a:pt x="6" y="14"/>
                </a:lnTo>
                <a:lnTo>
                  <a:pt x="5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0" y="3"/>
                </a:lnTo>
                <a:lnTo>
                  <a:pt x="12" y="5"/>
                </a:lnTo>
                <a:lnTo>
                  <a:pt x="15" y="6"/>
                </a:lnTo>
                <a:lnTo>
                  <a:pt x="14" y="13"/>
                </a:lnTo>
                <a:lnTo>
                  <a:pt x="17" y="16"/>
                </a:lnTo>
                <a:lnTo>
                  <a:pt x="18" y="16"/>
                </a:lnTo>
                <a:cubicBezTo>
                  <a:pt x="18" y="16"/>
                  <a:pt x="18" y="15"/>
                  <a:pt x="18" y="15"/>
                </a:cubicBezTo>
                <a:cubicBezTo>
                  <a:pt x="19" y="15"/>
                  <a:pt x="22" y="15"/>
                  <a:pt x="22" y="15"/>
                </a:cubicBezTo>
                <a:lnTo>
                  <a:pt x="23" y="14"/>
                </a:lnTo>
                <a:lnTo>
                  <a:pt x="25" y="14"/>
                </a:lnTo>
                <a:lnTo>
                  <a:pt x="25" y="17"/>
                </a:lnTo>
                <a:lnTo>
                  <a:pt x="27" y="17"/>
                </a:lnTo>
                <a:lnTo>
                  <a:pt x="27" y="18"/>
                </a:lnTo>
                <a:lnTo>
                  <a:pt x="27" y="20"/>
                </a:lnTo>
                <a:lnTo>
                  <a:pt x="26" y="21"/>
                </a:lnTo>
                <a:lnTo>
                  <a:pt x="25" y="22"/>
                </a:lnTo>
                <a:lnTo>
                  <a:pt x="24" y="23"/>
                </a:lnTo>
                <a:lnTo>
                  <a:pt x="24" y="26"/>
                </a:lnTo>
                <a:lnTo>
                  <a:pt x="21" y="26"/>
                </a:lnTo>
                <a:lnTo>
                  <a:pt x="17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3145539" y="3077533"/>
            <a:ext cx="546476" cy="347016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2147483647 h 32"/>
              <a:gd name="T4" fmla="*/ 2147483647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0 h 32"/>
              <a:gd name="T10" fmla="*/ 2147483647 w 53"/>
              <a:gd name="T11" fmla="*/ 0 h 32"/>
              <a:gd name="T12" fmla="*/ 2147483647 w 53"/>
              <a:gd name="T13" fmla="*/ 2147483647 h 32"/>
              <a:gd name="T14" fmla="*/ 2147483647 w 53"/>
              <a:gd name="T15" fmla="*/ 0 h 32"/>
              <a:gd name="T16" fmla="*/ 2147483647 w 53"/>
              <a:gd name="T17" fmla="*/ 2147483647 h 32"/>
              <a:gd name="T18" fmla="*/ 2147483647 w 53"/>
              <a:gd name="T19" fmla="*/ 0 h 32"/>
              <a:gd name="T20" fmla="*/ 2147483647 w 53"/>
              <a:gd name="T21" fmla="*/ 2147483647 h 32"/>
              <a:gd name="T22" fmla="*/ 2147483647 w 53"/>
              <a:gd name="T23" fmla="*/ 2147483647 h 32"/>
              <a:gd name="T24" fmla="*/ 2147483647 w 53"/>
              <a:gd name="T25" fmla="*/ 2147483647 h 32"/>
              <a:gd name="T26" fmla="*/ 2147483647 w 53"/>
              <a:gd name="T27" fmla="*/ 0 h 32"/>
              <a:gd name="T28" fmla="*/ 2147483647 w 53"/>
              <a:gd name="T29" fmla="*/ 2147483647 h 32"/>
              <a:gd name="T30" fmla="*/ 2147483647 w 53"/>
              <a:gd name="T31" fmla="*/ 2147483647 h 32"/>
              <a:gd name="T32" fmla="*/ 2147483647 w 53"/>
              <a:gd name="T33" fmla="*/ 2147483647 h 32"/>
              <a:gd name="T34" fmla="*/ 2147483647 w 53"/>
              <a:gd name="T35" fmla="*/ 2147483647 h 32"/>
              <a:gd name="T36" fmla="*/ 2147483647 w 53"/>
              <a:gd name="T37" fmla="*/ 2147483647 h 32"/>
              <a:gd name="T38" fmla="*/ 2147483647 w 53"/>
              <a:gd name="T39" fmla="*/ 2147483647 h 32"/>
              <a:gd name="T40" fmla="*/ 2147483647 w 53"/>
              <a:gd name="T41" fmla="*/ 2147483647 h 32"/>
              <a:gd name="T42" fmla="*/ 0 w 53"/>
              <a:gd name="T43" fmla="*/ 2147483647 h 32"/>
              <a:gd name="T44" fmla="*/ 2147483647 w 53"/>
              <a:gd name="T45" fmla="*/ 2147483647 h 32"/>
              <a:gd name="T46" fmla="*/ 2147483647 w 53"/>
              <a:gd name="T47" fmla="*/ 2147483647 h 32"/>
              <a:gd name="T48" fmla="*/ 2147483647 w 53"/>
              <a:gd name="T49" fmla="*/ 2147483647 h 32"/>
              <a:gd name="T50" fmla="*/ 2147483647 w 53"/>
              <a:gd name="T51" fmla="*/ 2147483647 h 32"/>
              <a:gd name="T52" fmla="*/ 2147483647 w 53"/>
              <a:gd name="T53" fmla="*/ 2147483647 h 32"/>
              <a:gd name="T54" fmla="*/ 2147483647 w 53"/>
              <a:gd name="T55" fmla="*/ 2147483647 h 32"/>
              <a:gd name="T56" fmla="*/ 2147483647 w 53"/>
              <a:gd name="T57" fmla="*/ 2147483647 h 32"/>
              <a:gd name="T58" fmla="*/ 2147483647 w 53"/>
              <a:gd name="T59" fmla="*/ 2147483647 h 32"/>
              <a:gd name="T60" fmla="*/ 2147483647 w 53"/>
              <a:gd name="T61" fmla="*/ 2147483647 h 32"/>
              <a:gd name="T62" fmla="*/ 2147483647 w 53"/>
              <a:gd name="T63" fmla="*/ 2147483647 h 32"/>
              <a:gd name="T64" fmla="*/ 2147483647 w 53"/>
              <a:gd name="T65" fmla="*/ 2147483647 h 32"/>
              <a:gd name="T66" fmla="*/ 2147483647 w 53"/>
              <a:gd name="T67" fmla="*/ 2147483647 h 32"/>
              <a:gd name="T68" fmla="*/ 2147483647 w 53"/>
              <a:gd name="T69" fmla="*/ 2147483647 h 32"/>
              <a:gd name="T70" fmla="*/ 2147483647 w 53"/>
              <a:gd name="T71" fmla="*/ 2147483647 h 32"/>
              <a:gd name="T72" fmla="*/ 2147483647 w 53"/>
              <a:gd name="T73" fmla="*/ 2147483647 h 32"/>
              <a:gd name="T74" fmla="*/ 2147483647 w 53"/>
              <a:gd name="T75" fmla="*/ 2147483647 h 32"/>
              <a:gd name="T76" fmla="*/ 2147483647 w 53"/>
              <a:gd name="T77" fmla="*/ 2147483647 h 32"/>
              <a:gd name="T78" fmla="*/ 2147483647 w 53"/>
              <a:gd name="T79" fmla="*/ 2147483647 h 32"/>
              <a:gd name="T80" fmla="*/ 2147483647 w 53"/>
              <a:gd name="T81" fmla="*/ 2147483647 h 32"/>
              <a:gd name="T82" fmla="*/ 2147483647 w 53"/>
              <a:gd name="T83" fmla="*/ 2147483647 h 32"/>
              <a:gd name="T84" fmla="*/ 2147483647 w 53"/>
              <a:gd name="T85" fmla="*/ 2147483647 h 32"/>
              <a:gd name="T86" fmla="*/ 2147483647 w 53"/>
              <a:gd name="T87" fmla="*/ 2147483647 h 32"/>
              <a:gd name="T88" fmla="*/ 2147483647 w 53"/>
              <a:gd name="T89" fmla="*/ 2147483647 h 32"/>
              <a:gd name="T90" fmla="*/ 2147483647 w 53"/>
              <a:gd name="T91" fmla="*/ 2147483647 h 32"/>
              <a:gd name="T92" fmla="*/ 2147483647 w 53"/>
              <a:gd name="T93" fmla="*/ 2147483647 h 32"/>
              <a:gd name="T94" fmla="*/ 2147483647 w 53"/>
              <a:gd name="T95" fmla="*/ 2147483647 h 32"/>
              <a:gd name="T96" fmla="*/ 2147483647 w 53"/>
              <a:gd name="T97" fmla="*/ 2147483647 h 32"/>
              <a:gd name="T98" fmla="*/ 2147483647 w 53"/>
              <a:gd name="T99" fmla="*/ 2147483647 h 32"/>
              <a:gd name="T100" fmla="*/ 2147483647 w 53"/>
              <a:gd name="T101" fmla="*/ 2147483647 h 32"/>
              <a:gd name="T102" fmla="*/ 2147483647 w 53"/>
              <a:gd name="T103" fmla="*/ 2147483647 h 32"/>
              <a:gd name="T104" fmla="*/ 2147483647 w 53"/>
              <a:gd name="T105" fmla="*/ 2147483647 h 32"/>
              <a:gd name="T106" fmla="*/ 2147483647 w 53"/>
              <a:gd name="T107" fmla="*/ 2147483647 h 32"/>
              <a:gd name="T108" fmla="*/ 2147483647 w 53"/>
              <a:gd name="T109" fmla="*/ 2147483647 h 32"/>
              <a:gd name="T110" fmla="*/ 2147483647 w 53"/>
              <a:gd name="T111" fmla="*/ 2147483647 h 32"/>
              <a:gd name="T112" fmla="*/ 2147483647 w 53"/>
              <a:gd name="T113" fmla="*/ 2147483647 h 32"/>
              <a:gd name="T114" fmla="*/ 2147483647 w 53"/>
              <a:gd name="T115" fmla="*/ 2147483647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"/>
              <a:gd name="T175" fmla="*/ 0 h 32"/>
              <a:gd name="T176" fmla="*/ 53 w 53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" h="32">
                <a:moveTo>
                  <a:pt x="48" y="5"/>
                </a:moveTo>
                <a:lnTo>
                  <a:pt x="46" y="5"/>
                </a:lnTo>
                <a:lnTo>
                  <a:pt x="43" y="3"/>
                </a:lnTo>
                <a:lnTo>
                  <a:pt x="42" y="1"/>
                </a:lnTo>
                <a:lnTo>
                  <a:pt x="42" y="0"/>
                </a:lnTo>
                <a:lnTo>
                  <a:pt x="39" y="0"/>
                </a:lnTo>
                <a:lnTo>
                  <a:pt x="37" y="1"/>
                </a:lnTo>
                <a:lnTo>
                  <a:pt x="33" y="0"/>
                </a:lnTo>
                <a:lnTo>
                  <a:pt x="29" y="1"/>
                </a:lnTo>
                <a:lnTo>
                  <a:pt x="27" y="0"/>
                </a:lnTo>
                <a:lnTo>
                  <a:pt x="25" y="1"/>
                </a:lnTo>
                <a:lnTo>
                  <a:pt x="23" y="1"/>
                </a:lnTo>
                <a:lnTo>
                  <a:pt x="22" y="1"/>
                </a:lnTo>
                <a:lnTo>
                  <a:pt x="21" y="0"/>
                </a:lnTo>
                <a:lnTo>
                  <a:pt x="19" y="1"/>
                </a:lnTo>
                <a:lnTo>
                  <a:pt x="19" y="3"/>
                </a:lnTo>
                <a:lnTo>
                  <a:pt x="16" y="3"/>
                </a:lnTo>
                <a:lnTo>
                  <a:pt x="13" y="5"/>
                </a:lnTo>
                <a:lnTo>
                  <a:pt x="10" y="7"/>
                </a:lnTo>
                <a:lnTo>
                  <a:pt x="6" y="7"/>
                </a:lnTo>
                <a:lnTo>
                  <a:pt x="4" y="7"/>
                </a:lnTo>
                <a:lnTo>
                  <a:pt x="0" y="9"/>
                </a:lnTo>
                <a:lnTo>
                  <a:pt x="2" y="12"/>
                </a:lnTo>
                <a:lnTo>
                  <a:pt x="2" y="14"/>
                </a:lnTo>
                <a:lnTo>
                  <a:pt x="4" y="17"/>
                </a:lnTo>
                <a:lnTo>
                  <a:pt x="6" y="19"/>
                </a:lnTo>
                <a:lnTo>
                  <a:pt x="9" y="20"/>
                </a:lnTo>
                <a:lnTo>
                  <a:pt x="8" y="27"/>
                </a:lnTo>
                <a:lnTo>
                  <a:pt x="11" y="30"/>
                </a:lnTo>
                <a:lnTo>
                  <a:pt x="12" y="30"/>
                </a:lnTo>
                <a:cubicBezTo>
                  <a:pt x="12" y="30"/>
                  <a:pt x="12" y="29"/>
                  <a:pt x="12" y="29"/>
                </a:cubicBezTo>
                <a:cubicBezTo>
                  <a:pt x="13" y="29"/>
                  <a:pt x="16" y="29"/>
                  <a:pt x="16" y="29"/>
                </a:cubicBezTo>
                <a:lnTo>
                  <a:pt x="17" y="28"/>
                </a:lnTo>
                <a:lnTo>
                  <a:pt x="19" y="28"/>
                </a:lnTo>
                <a:lnTo>
                  <a:pt x="19" y="31"/>
                </a:lnTo>
                <a:lnTo>
                  <a:pt x="21" y="31"/>
                </a:lnTo>
                <a:lnTo>
                  <a:pt x="21" y="32"/>
                </a:lnTo>
                <a:lnTo>
                  <a:pt x="25" y="29"/>
                </a:lnTo>
                <a:lnTo>
                  <a:pt x="25" y="26"/>
                </a:lnTo>
                <a:lnTo>
                  <a:pt x="26" y="24"/>
                </a:lnTo>
                <a:lnTo>
                  <a:pt x="28" y="23"/>
                </a:lnTo>
                <a:lnTo>
                  <a:pt x="31" y="23"/>
                </a:lnTo>
                <a:lnTo>
                  <a:pt x="31" y="19"/>
                </a:lnTo>
                <a:lnTo>
                  <a:pt x="31" y="16"/>
                </a:lnTo>
                <a:lnTo>
                  <a:pt x="34" y="16"/>
                </a:lnTo>
                <a:lnTo>
                  <a:pt x="36" y="14"/>
                </a:lnTo>
                <a:lnTo>
                  <a:pt x="38" y="15"/>
                </a:lnTo>
                <a:lnTo>
                  <a:pt x="40" y="17"/>
                </a:lnTo>
                <a:lnTo>
                  <a:pt x="42" y="14"/>
                </a:lnTo>
                <a:lnTo>
                  <a:pt x="44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50" y="15"/>
                </a:lnTo>
                <a:lnTo>
                  <a:pt x="52" y="13"/>
                </a:lnTo>
                <a:lnTo>
                  <a:pt x="53" y="11"/>
                </a:lnTo>
                <a:lnTo>
                  <a:pt x="50" y="8"/>
                </a:lnTo>
                <a:lnTo>
                  <a:pt x="48" y="5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3557974" y="2882336"/>
            <a:ext cx="587719" cy="672341"/>
          </a:xfrm>
          <a:custGeom>
            <a:avLst/>
            <a:gdLst>
              <a:gd name="T0" fmla="*/ 2147483647 w 57"/>
              <a:gd name="T1" fmla="*/ 2147483647 h 62"/>
              <a:gd name="T2" fmla="*/ 2147483647 w 57"/>
              <a:gd name="T3" fmla="*/ 2147483647 h 62"/>
              <a:gd name="T4" fmla="*/ 2147483647 w 57"/>
              <a:gd name="T5" fmla="*/ 2147483647 h 62"/>
              <a:gd name="T6" fmla="*/ 2147483647 w 57"/>
              <a:gd name="T7" fmla="*/ 2147483647 h 62"/>
              <a:gd name="T8" fmla="*/ 2147483647 w 57"/>
              <a:gd name="T9" fmla="*/ 2147483647 h 62"/>
              <a:gd name="T10" fmla="*/ 2147483647 w 57"/>
              <a:gd name="T11" fmla="*/ 2147483647 h 62"/>
              <a:gd name="T12" fmla="*/ 2147483647 w 57"/>
              <a:gd name="T13" fmla="*/ 2147483647 h 62"/>
              <a:gd name="T14" fmla="*/ 2147483647 w 57"/>
              <a:gd name="T15" fmla="*/ 2147483647 h 62"/>
              <a:gd name="T16" fmla="*/ 2147483647 w 57"/>
              <a:gd name="T17" fmla="*/ 0 h 62"/>
              <a:gd name="T18" fmla="*/ 2147483647 w 57"/>
              <a:gd name="T19" fmla="*/ 2147483647 h 62"/>
              <a:gd name="T20" fmla="*/ 2147483647 w 57"/>
              <a:gd name="T21" fmla="*/ 2147483647 h 62"/>
              <a:gd name="T22" fmla="*/ 2147483647 w 57"/>
              <a:gd name="T23" fmla="*/ 2147483647 h 62"/>
              <a:gd name="T24" fmla="*/ 2147483647 w 57"/>
              <a:gd name="T25" fmla="*/ 2147483647 h 62"/>
              <a:gd name="T26" fmla="*/ 2147483647 w 57"/>
              <a:gd name="T27" fmla="*/ 2147483647 h 62"/>
              <a:gd name="T28" fmla="*/ 2147483647 w 57"/>
              <a:gd name="T29" fmla="*/ 2147483647 h 62"/>
              <a:gd name="T30" fmla="*/ 2147483647 w 57"/>
              <a:gd name="T31" fmla="*/ 2147483647 h 62"/>
              <a:gd name="T32" fmla="*/ 2147483647 w 57"/>
              <a:gd name="T33" fmla="*/ 2147483647 h 62"/>
              <a:gd name="T34" fmla="*/ 2147483647 w 57"/>
              <a:gd name="T35" fmla="*/ 2147483647 h 62"/>
              <a:gd name="T36" fmla="*/ 2147483647 w 57"/>
              <a:gd name="T37" fmla="*/ 2147483647 h 62"/>
              <a:gd name="T38" fmla="*/ 2147483647 w 57"/>
              <a:gd name="T39" fmla="*/ 2147483647 h 62"/>
              <a:gd name="T40" fmla="*/ 2147483647 w 57"/>
              <a:gd name="T41" fmla="*/ 2147483647 h 62"/>
              <a:gd name="T42" fmla="*/ 2147483647 w 57"/>
              <a:gd name="T43" fmla="*/ 2147483647 h 62"/>
              <a:gd name="T44" fmla="*/ 2147483647 w 57"/>
              <a:gd name="T45" fmla="*/ 2147483647 h 62"/>
              <a:gd name="T46" fmla="*/ 2147483647 w 57"/>
              <a:gd name="T47" fmla="*/ 2147483647 h 62"/>
              <a:gd name="T48" fmla="*/ 2147483647 w 57"/>
              <a:gd name="T49" fmla="*/ 2147483647 h 62"/>
              <a:gd name="T50" fmla="*/ 2147483647 w 57"/>
              <a:gd name="T51" fmla="*/ 2147483647 h 62"/>
              <a:gd name="T52" fmla="*/ 2147483647 w 57"/>
              <a:gd name="T53" fmla="*/ 2147483647 h 62"/>
              <a:gd name="T54" fmla="*/ 2147483647 w 57"/>
              <a:gd name="T55" fmla="*/ 2147483647 h 62"/>
              <a:gd name="T56" fmla="*/ 2147483647 w 57"/>
              <a:gd name="T57" fmla="*/ 2147483647 h 62"/>
              <a:gd name="T58" fmla="*/ 0 w 57"/>
              <a:gd name="T59" fmla="*/ 2147483647 h 62"/>
              <a:gd name="T60" fmla="*/ 2147483647 w 57"/>
              <a:gd name="T61" fmla="*/ 2147483647 h 62"/>
              <a:gd name="T62" fmla="*/ 2147483647 w 57"/>
              <a:gd name="T63" fmla="*/ 2147483647 h 62"/>
              <a:gd name="T64" fmla="*/ 2147483647 w 57"/>
              <a:gd name="T65" fmla="*/ 2147483647 h 62"/>
              <a:gd name="T66" fmla="*/ 2147483647 w 57"/>
              <a:gd name="T67" fmla="*/ 2147483647 h 62"/>
              <a:gd name="T68" fmla="*/ 2147483647 w 57"/>
              <a:gd name="T69" fmla="*/ 2147483647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62"/>
              <a:gd name="T107" fmla="*/ 57 w 57"/>
              <a:gd name="T108" fmla="*/ 62 h 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62">
                <a:moveTo>
                  <a:pt x="8" y="23"/>
                </a:moveTo>
                <a:lnTo>
                  <a:pt x="10" y="22"/>
                </a:lnTo>
                <a:lnTo>
                  <a:pt x="11" y="20"/>
                </a:lnTo>
                <a:lnTo>
                  <a:pt x="14" y="20"/>
                </a:lnTo>
                <a:lnTo>
                  <a:pt x="17" y="20"/>
                </a:lnTo>
                <a:lnTo>
                  <a:pt x="21" y="20"/>
                </a:lnTo>
                <a:lnTo>
                  <a:pt x="21" y="17"/>
                </a:lnTo>
                <a:lnTo>
                  <a:pt x="21" y="15"/>
                </a:lnTo>
                <a:lnTo>
                  <a:pt x="22" y="13"/>
                </a:lnTo>
                <a:lnTo>
                  <a:pt x="24" y="11"/>
                </a:lnTo>
                <a:lnTo>
                  <a:pt x="26" y="10"/>
                </a:lnTo>
                <a:lnTo>
                  <a:pt x="27" y="8"/>
                </a:lnTo>
                <a:lnTo>
                  <a:pt x="25" y="7"/>
                </a:lnTo>
                <a:lnTo>
                  <a:pt x="24" y="5"/>
                </a:lnTo>
                <a:lnTo>
                  <a:pt x="24" y="4"/>
                </a:lnTo>
                <a:lnTo>
                  <a:pt x="29" y="4"/>
                </a:lnTo>
                <a:lnTo>
                  <a:pt x="31" y="2"/>
                </a:lnTo>
                <a:lnTo>
                  <a:pt x="33" y="0"/>
                </a:lnTo>
                <a:lnTo>
                  <a:pt x="37" y="1"/>
                </a:lnTo>
                <a:lnTo>
                  <a:pt x="39" y="3"/>
                </a:lnTo>
                <a:lnTo>
                  <a:pt x="40" y="7"/>
                </a:lnTo>
                <a:lnTo>
                  <a:pt x="39" y="9"/>
                </a:lnTo>
                <a:lnTo>
                  <a:pt x="36" y="12"/>
                </a:lnTo>
                <a:lnTo>
                  <a:pt x="32" y="16"/>
                </a:lnTo>
                <a:lnTo>
                  <a:pt x="31" y="19"/>
                </a:lnTo>
                <a:lnTo>
                  <a:pt x="33" y="26"/>
                </a:lnTo>
                <a:lnTo>
                  <a:pt x="34" y="27"/>
                </a:lnTo>
                <a:lnTo>
                  <a:pt x="37" y="24"/>
                </a:lnTo>
                <a:lnTo>
                  <a:pt x="39" y="24"/>
                </a:lnTo>
                <a:lnTo>
                  <a:pt x="45" y="27"/>
                </a:lnTo>
                <a:lnTo>
                  <a:pt x="50" y="26"/>
                </a:lnTo>
                <a:lnTo>
                  <a:pt x="52" y="25"/>
                </a:lnTo>
                <a:lnTo>
                  <a:pt x="57" y="31"/>
                </a:lnTo>
                <a:lnTo>
                  <a:pt x="57" y="37"/>
                </a:lnTo>
                <a:lnTo>
                  <a:pt x="53" y="38"/>
                </a:lnTo>
                <a:lnTo>
                  <a:pt x="50" y="39"/>
                </a:lnTo>
                <a:lnTo>
                  <a:pt x="50" y="43"/>
                </a:lnTo>
                <a:lnTo>
                  <a:pt x="52" y="45"/>
                </a:lnTo>
                <a:lnTo>
                  <a:pt x="49" y="47"/>
                </a:lnTo>
                <a:lnTo>
                  <a:pt x="49" y="49"/>
                </a:lnTo>
                <a:lnTo>
                  <a:pt x="46" y="50"/>
                </a:lnTo>
                <a:lnTo>
                  <a:pt x="44" y="47"/>
                </a:lnTo>
                <a:lnTo>
                  <a:pt x="41" y="47"/>
                </a:lnTo>
                <a:lnTo>
                  <a:pt x="38" y="44"/>
                </a:lnTo>
                <a:lnTo>
                  <a:pt x="34" y="44"/>
                </a:lnTo>
                <a:lnTo>
                  <a:pt x="33" y="48"/>
                </a:lnTo>
                <a:lnTo>
                  <a:pt x="30" y="51"/>
                </a:lnTo>
                <a:lnTo>
                  <a:pt x="26" y="49"/>
                </a:lnTo>
                <a:lnTo>
                  <a:pt x="24" y="50"/>
                </a:lnTo>
                <a:lnTo>
                  <a:pt x="24" y="54"/>
                </a:lnTo>
                <a:lnTo>
                  <a:pt x="23" y="58"/>
                </a:lnTo>
                <a:lnTo>
                  <a:pt x="19" y="58"/>
                </a:lnTo>
                <a:lnTo>
                  <a:pt x="17" y="62"/>
                </a:lnTo>
                <a:lnTo>
                  <a:pt x="14" y="54"/>
                </a:lnTo>
                <a:lnTo>
                  <a:pt x="15" y="47"/>
                </a:lnTo>
                <a:lnTo>
                  <a:pt x="13" y="42"/>
                </a:lnTo>
                <a:lnTo>
                  <a:pt x="7" y="39"/>
                </a:lnTo>
                <a:lnTo>
                  <a:pt x="1" y="39"/>
                </a:lnTo>
                <a:lnTo>
                  <a:pt x="1" y="36"/>
                </a:lnTo>
                <a:lnTo>
                  <a:pt x="0" y="35"/>
                </a:lnTo>
                <a:lnTo>
                  <a:pt x="2" y="32"/>
                </a:lnTo>
                <a:lnTo>
                  <a:pt x="4" y="30"/>
                </a:lnTo>
                <a:lnTo>
                  <a:pt x="5" y="30"/>
                </a:lnTo>
                <a:lnTo>
                  <a:pt x="6" y="32"/>
                </a:lnTo>
                <a:lnTo>
                  <a:pt x="8" y="33"/>
                </a:lnTo>
                <a:lnTo>
                  <a:pt x="10" y="33"/>
                </a:lnTo>
                <a:lnTo>
                  <a:pt x="12" y="31"/>
                </a:lnTo>
                <a:lnTo>
                  <a:pt x="13" y="29"/>
                </a:lnTo>
                <a:lnTo>
                  <a:pt x="10" y="26"/>
                </a:lnTo>
                <a:lnTo>
                  <a:pt x="8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3465176" y="3229351"/>
            <a:ext cx="247461" cy="24941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0 h 23"/>
              <a:gd name="T18" fmla="*/ 2147483647 w 24"/>
              <a:gd name="T19" fmla="*/ 2147483647 h 23"/>
              <a:gd name="T20" fmla="*/ 0 w 24"/>
              <a:gd name="T21" fmla="*/ 2147483647 h 23"/>
              <a:gd name="T22" fmla="*/ 0 w 24"/>
              <a:gd name="T23" fmla="*/ 2147483647 h 23"/>
              <a:gd name="T24" fmla="*/ 0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2147483647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"/>
              <a:gd name="T82" fmla="*/ 0 h 23"/>
              <a:gd name="T83" fmla="*/ 24 w 24"/>
              <a:gd name="T84" fmla="*/ 23 h 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" h="23">
                <a:moveTo>
                  <a:pt x="23" y="22"/>
                </a:moveTo>
                <a:lnTo>
                  <a:pt x="24" y="15"/>
                </a:lnTo>
                <a:lnTo>
                  <a:pt x="22" y="10"/>
                </a:lnTo>
                <a:lnTo>
                  <a:pt x="16" y="7"/>
                </a:lnTo>
                <a:lnTo>
                  <a:pt x="10" y="7"/>
                </a:lnTo>
                <a:lnTo>
                  <a:pt x="10" y="4"/>
                </a:lnTo>
                <a:lnTo>
                  <a:pt x="9" y="3"/>
                </a:lnTo>
                <a:lnTo>
                  <a:pt x="7" y="1"/>
                </a:lnTo>
                <a:lnTo>
                  <a:pt x="5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9"/>
                </a:lnTo>
                <a:lnTo>
                  <a:pt x="3" y="10"/>
                </a:lnTo>
                <a:lnTo>
                  <a:pt x="7" y="10"/>
                </a:lnTo>
                <a:lnTo>
                  <a:pt x="7" y="13"/>
                </a:lnTo>
                <a:lnTo>
                  <a:pt x="8" y="16"/>
                </a:lnTo>
                <a:lnTo>
                  <a:pt x="7" y="18"/>
                </a:lnTo>
                <a:lnTo>
                  <a:pt x="8" y="21"/>
                </a:lnTo>
                <a:lnTo>
                  <a:pt x="13" y="21"/>
                </a:lnTo>
                <a:lnTo>
                  <a:pt x="13" y="19"/>
                </a:lnTo>
                <a:lnTo>
                  <a:pt x="17" y="19"/>
                </a:lnTo>
                <a:lnTo>
                  <a:pt x="19" y="20"/>
                </a:lnTo>
                <a:lnTo>
                  <a:pt x="21" y="20"/>
                </a:lnTo>
                <a:lnTo>
                  <a:pt x="21" y="22"/>
                </a:lnTo>
                <a:lnTo>
                  <a:pt x="22" y="23"/>
                </a:lnTo>
                <a:lnTo>
                  <a:pt x="23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>
            <a:off x="3341445" y="3326949"/>
            <a:ext cx="206218" cy="195195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0 h 18"/>
              <a:gd name="T16" fmla="*/ 2147483647 w 20"/>
              <a:gd name="T17" fmla="*/ 0 h 18"/>
              <a:gd name="T18" fmla="*/ 2147483647 w 20"/>
              <a:gd name="T19" fmla="*/ 2147483647 h 18"/>
              <a:gd name="T20" fmla="*/ 2147483647 w 20"/>
              <a:gd name="T21" fmla="*/ 2147483647 h 18"/>
              <a:gd name="T22" fmla="*/ 2147483647 w 20"/>
              <a:gd name="T23" fmla="*/ 2147483647 h 18"/>
              <a:gd name="T24" fmla="*/ 2147483647 w 20"/>
              <a:gd name="T25" fmla="*/ 2147483647 h 18"/>
              <a:gd name="T26" fmla="*/ 2147483647 w 20"/>
              <a:gd name="T27" fmla="*/ 2147483647 h 18"/>
              <a:gd name="T28" fmla="*/ 2147483647 w 20"/>
              <a:gd name="T29" fmla="*/ 2147483647 h 18"/>
              <a:gd name="T30" fmla="*/ 2147483647 w 20"/>
              <a:gd name="T31" fmla="*/ 2147483647 h 18"/>
              <a:gd name="T32" fmla="*/ 2147483647 w 20"/>
              <a:gd name="T33" fmla="*/ 2147483647 h 18"/>
              <a:gd name="T34" fmla="*/ 2147483647 w 20"/>
              <a:gd name="T35" fmla="*/ 2147483647 h 18"/>
              <a:gd name="T36" fmla="*/ 2147483647 w 20"/>
              <a:gd name="T37" fmla="*/ 2147483647 h 18"/>
              <a:gd name="T38" fmla="*/ 2147483647 w 20"/>
              <a:gd name="T39" fmla="*/ 2147483647 h 18"/>
              <a:gd name="T40" fmla="*/ 2147483647 w 20"/>
              <a:gd name="T41" fmla="*/ 2147483647 h 18"/>
              <a:gd name="T42" fmla="*/ 2147483647 w 20"/>
              <a:gd name="T43" fmla="*/ 2147483647 h 18"/>
              <a:gd name="T44" fmla="*/ 2147483647 w 20"/>
              <a:gd name="T45" fmla="*/ 2147483647 h 18"/>
              <a:gd name="T46" fmla="*/ 2147483647 w 20"/>
              <a:gd name="T47" fmla="*/ 2147483647 h 18"/>
              <a:gd name="T48" fmla="*/ 2147483647 w 20"/>
              <a:gd name="T49" fmla="*/ 2147483647 h 18"/>
              <a:gd name="T50" fmla="*/ 2147483647 w 20"/>
              <a:gd name="T51" fmla="*/ 2147483647 h 18"/>
              <a:gd name="T52" fmla="*/ 0 w 20"/>
              <a:gd name="T53" fmla="*/ 2147483647 h 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18"/>
              <a:gd name="T83" fmla="*/ 20 w 20"/>
              <a:gd name="T84" fmla="*/ 18 h 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18">
                <a:moveTo>
                  <a:pt x="0" y="13"/>
                </a:moveTo>
                <a:lnTo>
                  <a:pt x="1" y="12"/>
                </a:lnTo>
                <a:lnTo>
                  <a:pt x="2" y="11"/>
                </a:lnTo>
                <a:lnTo>
                  <a:pt x="2" y="9"/>
                </a:lnTo>
                <a:lnTo>
                  <a:pt x="6" y="6"/>
                </a:lnTo>
                <a:lnTo>
                  <a:pt x="6" y="3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1"/>
                </a:lnTo>
                <a:lnTo>
                  <a:pt x="19" y="1"/>
                </a:lnTo>
                <a:lnTo>
                  <a:pt x="19" y="4"/>
                </a:lnTo>
                <a:lnTo>
                  <a:pt x="20" y="7"/>
                </a:lnTo>
                <a:lnTo>
                  <a:pt x="19" y="9"/>
                </a:lnTo>
                <a:lnTo>
                  <a:pt x="20" y="12"/>
                </a:lnTo>
                <a:lnTo>
                  <a:pt x="17" y="12"/>
                </a:lnTo>
                <a:lnTo>
                  <a:pt x="16" y="13"/>
                </a:lnTo>
                <a:lnTo>
                  <a:pt x="14" y="13"/>
                </a:lnTo>
                <a:lnTo>
                  <a:pt x="13" y="14"/>
                </a:lnTo>
                <a:lnTo>
                  <a:pt x="13" y="16"/>
                </a:lnTo>
                <a:lnTo>
                  <a:pt x="12" y="17"/>
                </a:lnTo>
                <a:lnTo>
                  <a:pt x="9" y="18"/>
                </a:lnTo>
                <a:lnTo>
                  <a:pt x="7" y="18"/>
                </a:lnTo>
                <a:lnTo>
                  <a:pt x="5" y="17"/>
                </a:lnTo>
                <a:lnTo>
                  <a:pt x="3" y="16"/>
                </a:lnTo>
                <a:lnTo>
                  <a:pt x="2" y="14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3207404" y="3467923"/>
            <a:ext cx="340259" cy="292794"/>
          </a:xfrm>
          <a:custGeom>
            <a:avLst/>
            <a:gdLst>
              <a:gd name="T0" fmla="*/ 2147483647 w 33"/>
              <a:gd name="T1" fmla="*/ 2147483647 h 27"/>
              <a:gd name="T2" fmla="*/ 2147483647 w 33"/>
              <a:gd name="T3" fmla="*/ 2147483647 h 27"/>
              <a:gd name="T4" fmla="*/ 2147483647 w 33"/>
              <a:gd name="T5" fmla="*/ 2147483647 h 27"/>
              <a:gd name="T6" fmla="*/ 2147483647 w 33"/>
              <a:gd name="T7" fmla="*/ 0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2147483647 w 33"/>
              <a:gd name="T15" fmla="*/ 2147483647 h 27"/>
              <a:gd name="T16" fmla="*/ 2147483647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2147483647 h 27"/>
              <a:gd name="T22" fmla="*/ 2147483647 w 33"/>
              <a:gd name="T23" fmla="*/ 2147483647 h 27"/>
              <a:gd name="T24" fmla="*/ 2147483647 w 33"/>
              <a:gd name="T25" fmla="*/ 2147483647 h 27"/>
              <a:gd name="T26" fmla="*/ 2147483647 w 33"/>
              <a:gd name="T27" fmla="*/ 2147483647 h 27"/>
              <a:gd name="T28" fmla="*/ 2147483647 w 33"/>
              <a:gd name="T29" fmla="*/ 2147483647 h 27"/>
              <a:gd name="T30" fmla="*/ 0 w 33"/>
              <a:gd name="T31" fmla="*/ 2147483647 h 27"/>
              <a:gd name="T32" fmla="*/ 2147483647 w 33"/>
              <a:gd name="T33" fmla="*/ 2147483647 h 27"/>
              <a:gd name="T34" fmla="*/ 2147483647 w 33"/>
              <a:gd name="T35" fmla="*/ 2147483647 h 27"/>
              <a:gd name="T36" fmla="*/ 2147483647 w 33"/>
              <a:gd name="T37" fmla="*/ 2147483647 h 27"/>
              <a:gd name="T38" fmla="*/ 2147483647 w 33"/>
              <a:gd name="T39" fmla="*/ 2147483647 h 27"/>
              <a:gd name="T40" fmla="*/ 2147483647 w 33"/>
              <a:gd name="T41" fmla="*/ 2147483647 h 27"/>
              <a:gd name="T42" fmla="*/ 2147483647 w 33"/>
              <a:gd name="T43" fmla="*/ 2147483647 h 27"/>
              <a:gd name="T44" fmla="*/ 2147483647 w 33"/>
              <a:gd name="T45" fmla="*/ 2147483647 h 27"/>
              <a:gd name="T46" fmla="*/ 2147483647 w 33"/>
              <a:gd name="T47" fmla="*/ 2147483647 h 27"/>
              <a:gd name="T48" fmla="*/ 2147483647 w 33"/>
              <a:gd name="T49" fmla="*/ 2147483647 h 27"/>
              <a:gd name="T50" fmla="*/ 2147483647 w 33"/>
              <a:gd name="T51" fmla="*/ 2147483647 h 27"/>
              <a:gd name="T52" fmla="*/ 2147483647 w 33"/>
              <a:gd name="T53" fmla="*/ 2147483647 h 27"/>
              <a:gd name="T54" fmla="*/ 2147483647 w 33"/>
              <a:gd name="T55" fmla="*/ 2147483647 h 27"/>
              <a:gd name="T56" fmla="*/ 2147483647 w 33"/>
              <a:gd name="T57" fmla="*/ 2147483647 h 27"/>
              <a:gd name="T58" fmla="*/ 2147483647 w 33"/>
              <a:gd name="T59" fmla="*/ 2147483647 h 27"/>
              <a:gd name="T60" fmla="*/ 2147483647 w 33"/>
              <a:gd name="T61" fmla="*/ 2147483647 h 27"/>
              <a:gd name="T62" fmla="*/ 2147483647 w 33"/>
              <a:gd name="T63" fmla="*/ 2147483647 h 27"/>
              <a:gd name="T64" fmla="*/ 2147483647 w 33"/>
              <a:gd name="T65" fmla="*/ 2147483647 h 27"/>
              <a:gd name="T66" fmla="*/ 2147483647 w 33"/>
              <a:gd name="T67" fmla="*/ 2147483647 h 27"/>
              <a:gd name="T68" fmla="*/ 2147483647 w 33"/>
              <a:gd name="T69" fmla="*/ 2147483647 h 27"/>
              <a:gd name="T70" fmla="*/ 2147483647 w 33"/>
              <a:gd name="T71" fmla="*/ 2147483647 h 27"/>
              <a:gd name="T72" fmla="*/ 2147483647 w 33"/>
              <a:gd name="T73" fmla="*/ 2147483647 h 27"/>
              <a:gd name="T74" fmla="*/ 2147483647 w 33"/>
              <a:gd name="T75" fmla="*/ 2147483647 h 27"/>
              <a:gd name="T76" fmla="*/ 2147483647 w 33"/>
              <a:gd name="T77" fmla="*/ 2147483647 h 27"/>
              <a:gd name="T78" fmla="*/ 2147483647 w 33"/>
              <a:gd name="T79" fmla="*/ 2147483647 h 27"/>
              <a:gd name="T80" fmla="*/ 2147483647 w 33"/>
              <a:gd name="T81" fmla="*/ 2147483647 h 27"/>
              <a:gd name="T82" fmla="*/ 2147483647 w 33"/>
              <a:gd name="T83" fmla="*/ 2147483647 h 27"/>
              <a:gd name="T84" fmla="*/ 2147483647 w 33"/>
              <a:gd name="T85" fmla="*/ 2147483647 h 27"/>
              <a:gd name="T86" fmla="*/ 2147483647 w 33"/>
              <a:gd name="T87" fmla="*/ 2147483647 h 27"/>
              <a:gd name="T88" fmla="*/ 2147483647 w 33"/>
              <a:gd name="T89" fmla="*/ 2147483647 h 27"/>
              <a:gd name="T90" fmla="*/ 2147483647 w 33"/>
              <a:gd name="T91" fmla="*/ 2147483647 h 27"/>
              <a:gd name="T92" fmla="*/ 2147483647 w 33"/>
              <a:gd name="T93" fmla="*/ 2147483647 h 27"/>
              <a:gd name="T94" fmla="*/ 2147483647 w 33"/>
              <a:gd name="T95" fmla="*/ 2147483647 h 27"/>
              <a:gd name="T96" fmla="*/ 2147483647 w 33"/>
              <a:gd name="T97" fmla="*/ 2147483647 h 27"/>
              <a:gd name="T98" fmla="*/ 2147483647 w 33"/>
              <a:gd name="T99" fmla="*/ 2147483647 h 27"/>
              <a:gd name="T100" fmla="*/ 2147483647 w 33"/>
              <a:gd name="T101" fmla="*/ 2147483647 h 27"/>
              <a:gd name="T102" fmla="*/ 2147483647 w 33"/>
              <a:gd name="T103" fmla="*/ 2147483647 h 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3"/>
              <a:gd name="T157" fmla="*/ 0 h 27"/>
              <a:gd name="T158" fmla="*/ 33 w 33"/>
              <a:gd name="T159" fmla="*/ 27 h 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3" h="27">
                <a:moveTo>
                  <a:pt x="18" y="4"/>
                </a:moveTo>
                <a:lnTo>
                  <a:pt x="16" y="3"/>
                </a:lnTo>
                <a:lnTo>
                  <a:pt x="15" y="1"/>
                </a:lnTo>
                <a:lnTo>
                  <a:pt x="13" y="0"/>
                </a:lnTo>
                <a:lnTo>
                  <a:pt x="12" y="1"/>
                </a:lnTo>
                <a:lnTo>
                  <a:pt x="12" y="4"/>
                </a:lnTo>
                <a:lnTo>
                  <a:pt x="9" y="4"/>
                </a:lnTo>
                <a:lnTo>
                  <a:pt x="5" y="2"/>
                </a:lnTo>
                <a:lnTo>
                  <a:pt x="5" y="5"/>
                </a:lnTo>
                <a:lnTo>
                  <a:pt x="6" y="9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4" y="15"/>
                </a:lnTo>
                <a:lnTo>
                  <a:pt x="3" y="18"/>
                </a:lnTo>
                <a:lnTo>
                  <a:pt x="0" y="19"/>
                </a:lnTo>
                <a:lnTo>
                  <a:pt x="1" y="21"/>
                </a:lnTo>
                <a:lnTo>
                  <a:pt x="1" y="23"/>
                </a:lnTo>
                <a:lnTo>
                  <a:pt x="2" y="24"/>
                </a:lnTo>
                <a:lnTo>
                  <a:pt x="4" y="25"/>
                </a:lnTo>
                <a:lnTo>
                  <a:pt x="7" y="26"/>
                </a:lnTo>
                <a:lnTo>
                  <a:pt x="8" y="27"/>
                </a:lnTo>
                <a:lnTo>
                  <a:pt x="11" y="27"/>
                </a:lnTo>
                <a:lnTo>
                  <a:pt x="11" y="24"/>
                </a:lnTo>
                <a:lnTo>
                  <a:pt x="9" y="23"/>
                </a:lnTo>
                <a:lnTo>
                  <a:pt x="9" y="21"/>
                </a:lnTo>
                <a:lnTo>
                  <a:pt x="11" y="19"/>
                </a:lnTo>
                <a:lnTo>
                  <a:pt x="14" y="18"/>
                </a:lnTo>
                <a:lnTo>
                  <a:pt x="17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5" y="24"/>
                </a:lnTo>
                <a:lnTo>
                  <a:pt x="27" y="24"/>
                </a:lnTo>
                <a:lnTo>
                  <a:pt x="30" y="23"/>
                </a:lnTo>
                <a:lnTo>
                  <a:pt x="31" y="21"/>
                </a:lnTo>
                <a:lnTo>
                  <a:pt x="32" y="20"/>
                </a:lnTo>
                <a:lnTo>
                  <a:pt x="33" y="19"/>
                </a:lnTo>
                <a:lnTo>
                  <a:pt x="32" y="17"/>
                </a:lnTo>
                <a:lnTo>
                  <a:pt x="30" y="17"/>
                </a:lnTo>
                <a:lnTo>
                  <a:pt x="30" y="15"/>
                </a:lnTo>
                <a:lnTo>
                  <a:pt x="31" y="14"/>
                </a:lnTo>
                <a:lnTo>
                  <a:pt x="31" y="12"/>
                </a:lnTo>
                <a:lnTo>
                  <a:pt x="30" y="11"/>
                </a:lnTo>
                <a:lnTo>
                  <a:pt x="27" y="11"/>
                </a:lnTo>
                <a:lnTo>
                  <a:pt x="25" y="11"/>
                </a:lnTo>
                <a:lnTo>
                  <a:pt x="25" y="10"/>
                </a:lnTo>
                <a:lnTo>
                  <a:pt x="24" y="8"/>
                </a:lnTo>
                <a:lnTo>
                  <a:pt x="23" y="7"/>
                </a:lnTo>
                <a:lnTo>
                  <a:pt x="21" y="6"/>
                </a:lnTo>
                <a:lnTo>
                  <a:pt x="19" y="6"/>
                </a:lnTo>
                <a:lnTo>
                  <a:pt x="18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3392999" y="3435391"/>
            <a:ext cx="474301" cy="433768"/>
          </a:xfrm>
          <a:custGeom>
            <a:avLst/>
            <a:gdLst>
              <a:gd name="T0" fmla="*/ 2147483647 w 46"/>
              <a:gd name="T1" fmla="*/ 2147483647 h 40"/>
              <a:gd name="T2" fmla="*/ 2147483647 w 46"/>
              <a:gd name="T3" fmla="*/ 2147483647 h 40"/>
              <a:gd name="T4" fmla="*/ 2147483647 w 46"/>
              <a:gd name="T5" fmla="*/ 2147483647 h 40"/>
              <a:gd name="T6" fmla="*/ 2147483647 w 46"/>
              <a:gd name="T7" fmla="*/ 2147483647 h 40"/>
              <a:gd name="T8" fmla="*/ 2147483647 w 46"/>
              <a:gd name="T9" fmla="*/ 2147483647 h 40"/>
              <a:gd name="T10" fmla="*/ 2147483647 w 46"/>
              <a:gd name="T11" fmla="*/ 2147483647 h 40"/>
              <a:gd name="T12" fmla="*/ 2147483647 w 46"/>
              <a:gd name="T13" fmla="*/ 2147483647 h 40"/>
              <a:gd name="T14" fmla="*/ 2147483647 w 46"/>
              <a:gd name="T15" fmla="*/ 2147483647 h 40"/>
              <a:gd name="T16" fmla="*/ 2147483647 w 46"/>
              <a:gd name="T17" fmla="*/ 2147483647 h 40"/>
              <a:gd name="T18" fmla="*/ 2147483647 w 46"/>
              <a:gd name="T19" fmla="*/ 2147483647 h 40"/>
              <a:gd name="T20" fmla="*/ 2147483647 w 46"/>
              <a:gd name="T21" fmla="*/ 2147483647 h 40"/>
              <a:gd name="T22" fmla="*/ 2147483647 w 46"/>
              <a:gd name="T23" fmla="*/ 2147483647 h 40"/>
              <a:gd name="T24" fmla="*/ 2147483647 w 46"/>
              <a:gd name="T25" fmla="*/ 2147483647 h 40"/>
              <a:gd name="T26" fmla="*/ 2147483647 w 46"/>
              <a:gd name="T27" fmla="*/ 0 h 40"/>
              <a:gd name="T28" fmla="*/ 2147483647 w 46"/>
              <a:gd name="T29" fmla="*/ 2147483647 h 40"/>
              <a:gd name="T30" fmla="*/ 2147483647 w 46"/>
              <a:gd name="T31" fmla="*/ 2147483647 h 40"/>
              <a:gd name="T32" fmla="*/ 2147483647 w 46"/>
              <a:gd name="T33" fmla="*/ 2147483647 h 40"/>
              <a:gd name="T34" fmla="*/ 2147483647 w 46"/>
              <a:gd name="T35" fmla="*/ 2147483647 h 40"/>
              <a:gd name="T36" fmla="*/ 2147483647 w 46"/>
              <a:gd name="T37" fmla="*/ 2147483647 h 40"/>
              <a:gd name="T38" fmla="*/ 2147483647 w 46"/>
              <a:gd name="T39" fmla="*/ 2147483647 h 40"/>
              <a:gd name="T40" fmla="*/ 2147483647 w 46"/>
              <a:gd name="T41" fmla="*/ 2147483647 h 40"/>
              <a:gd name="T42" fmla="*/ 2147483647 w 46"/>
              <a:gd name="T43" fmla="*/ 2147483647 h 40"/>
              <a:gd name="T44" fmla="*/ 2147483647 w 46"/>
              <a:gd name="T45" fmla="*/ 2147483647 h 40"/>
              <a:gd name="T46" fmla="*/ 2147483647 w 46"/>
              <a:gd name="T47" fmla="*/ 2147483647 h 40"/>
              <a:gd name="T48" fmla="*/ 2147483647 w 46"/>
              <a:gd name="T49" fmla="*/ 2147483647 h 40"/>
              <a:gd name="T50" fmla="*/ 2147483647 w 46"/>
              <a:gd name="T51" fmla="*/ 2147483647 h 40"/>
              <a:gd name="T52" fmla="*/ 2147483647 w 46"/>
              <a:gd name="T53" fmla="*/ 2147483647 h 40"/>
              <a:gd name="T54" fmla="*/ 2147483647 w 46"/>
              <a:gd name="T55" fmla="*/ 2147483647 h 40"/>
              <a:gd name="T56" fmla="*/ 2147483647 w 46"/>
              <a:gd name="T57" fmla="*/ 2147483647 h 40"/>
              <a:gd name="T58" fmla="*/ 2147483647 w 46"/>
              <a:gd name="T59" fmla="*/ 2147483647 h 40"/>
              <a:gd name="T60" fmla="*/ 2147483647 w 46"/>
              <a:gd name="T61" fmla="*/ 2147483647 h 40"/>
              <a:gd name="T62" fmla="*/ 2147483647 w 46"/>
              <a:gd name="T63" fmla="*/ 2147483647 h 40"/>
              <a:gd name="T64" fmla="*/ 2147483647 w 46"/>
              <a:gd name="T65" fmla="*/ 2147483647 h 40"/>
              <a:gd name="T66" fmla="*/ 2147483647 w 46"/>
              <a:gd name="T67" fmla="*/ 2147483647 h 40"/>
              <a:gd name="T68" fmla="*/ 2147483647 w 46"/>
              <a:gd name="T69" fmla="*/ 2147483647 h 40"/>
              <a:gd name="T70" fmla="*/ 2147483647 w 46"/>
              <a:gd name="T71" fmla="*/ 2147483647 h 40"/>
              <a:gd name="T72" fmla="*/ 2147483647 w 46"/>
              <a:gd name="T73" fmla="*/ 2147483647 h 40"/>
              <a:gd name="T74" fmla="*/ 2147483647 w 46"/>
              <a:gd name="T75" fmla="*/ 2147483647 h 40"/>
              <a:gd name="T76" fmla="*/ 2147483647 w 46"/>
              <a:gd name="T77" fmla="*/ 2147483647 h 40"/>
              <a:gd name="T78" fmla="*/ 2147483647 w 46"/>
              <a:gd name="T79" fmla="*/ 2147483647 h 40"/>
              <a:gd name="T80" fmla="*/ 2147483647 w 46"/>
              <a:gd name="T81" fmla="*/ 2147483647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6"/>
              <a:gd name="T124" fmla="*/ 0 h 40"/>
              <a:gd name="T125" fmla="*/ 46 w 46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6" h="40">
                <a:moveTo>
                  <a:pt x="15" y="23"/>
                </a:moveTo>
                <a:lnTo>
                  <a:pt x="14" y="20"/>
                </a:lnTo>
                <a:lnTo>
                  <a:pt x="15" y="22"/>
                </a:lnTo>
                <a:lnTo>
                  <a:pt x="14" y="20"/>
                </a:lnTo>
                <a:lnTo>
                  <a:pt x="12" y="20"/>
                </a:lnTo>
                <a:lnTo>
                  <a:pt x="12" y="18"/>
                </a:lnTo>
                <a:lnTo>
                  <a:pt x="13" y="17"/>
                </a:lnTo>
                <a:lnTo>
                  <a:pt x="13" y="15"/>
                </a:lnTo>
                <a:lnTo>
                  <a:pt x="12" y="14"/>
                </a:lnTo>
                <a:lnTo>
                  <a:pt x="9" y="14"/>
                </a:lnTo>
                <a:lnTo>
                  <a:pt x="7" y="14"/>
                </a:lnTo>
                <a:lnTo>
                  <a:pt x="7" y="13"/>
                </a:lnTo>
                <a:lnTo>
                  <a:pt x="6" y="11"/>
                </a:lnTo>
                <a:lnTo>
                  <a:pt x="5" y="10"/>
                </a:lnTo>
                <a:lnTo>
                  <a:pt x="3" y="9"/>
                </a:lnTo>
                <a:lnTo>
                  <a:pt x="1" y="9"/>
                </a:lnTo>
                <a:lnTo>
                  <a:pt x="0" y="7"/>
                </a:lnTo>
                <a:lnTo>
                  <a:pt x="2" y="8"/>
                </a:lnTo>
                <a:lnTo>
                  <a:pt x="4" y="8"/>
                </a:lnTo>
                <a:lnTo>
                  <a:pt x="7" y="7"/>
                </a:lnTo>
                <a:lnTo>
                  <a:pt x="8" y="6"/>
                </a:lnTo>
                <a:lnTo>
                  <a:pt x="8" y="4"/>
                </a:lnTo>
                <a:lnTo>
                  <a:pt x="9" y="3"/>
                </a:lnTo>
                <a:lnTo>
                  <a:pt x="11" y="3"/>
                </a:lnTo>
                <a:lnTo>
                  <a:pt x="12" y="2"/>
                </a:lnTo>
                <a:lnTo>
                  <a:pt x="15" y="2"/>
                </a:lnTo>
                <a:lnTo>
                  <a:pt x="20" y="2"/>
                </a:lnTo>
                <a:lnTo>
                  <a:pt x="20" y="0"/>
                </a:lnTo>
                <a:lnTo>
                  <a:pt x="24" y="0"/>
                </a:lnTo>
                <a:lnTo>
                  <a:pt x="26" y="1"/>
                </a:lnTo>
                <a:lnTo>
                  <a:pt x="28" y="1"/>
                </a:lnTo>
                <a:lnTo>
                  <a:pt x="28" y="3"/>
                </a:lnTo>
                <a:lnTo>
                  <a:pt x="29" y="4"/>
                </a:lnTo>
                <a:lnTo>
                  <a:pt x="30" y="3"/>
                </a:lnTo>
                <a:lnTo>
                  <a:pt x="33" y="11"/>
                </a:lnTo>
                <a:lnTo>
                  <a:pt x="33" y="13"/>
                </a:lnTo>
                <a:lnTo>
                  <a:pt x="34" y="15"/>
                </a:lnTo>
                <a:lnTo>
                  <a:pt x="34" y="17"/>
                </a:lnTo>
                <a:lnTo>
                  <a:pt x="35" y="17"/>
                </a:lnTo>
                <a:lnTo>
                  <a:pt x="37" y="18"/>
                </a:lnTo>
                <a:lnTo>
                  <a:pt x="38" y="19"/>
                </a:lnTo>
                <a:lnTo>
                  <a:pt x="39" y="18"/>
                </a:lnTo>
                <a:lnTo>
                  <a:pt x="40" y="17"/>
                </a:lnTo>
                <a:lnTo>
                  <a:pt x="42" y="16"/>
                </a:lnTo>
                <a:lnTo>
                  <a:pt x="43" y="15"/>
                </a:lnTo>
                <a:lnTo>
                  <a:pt x="44" y="17"/>
                </a:lnTo>
                <a:lnTo>
                  <a:pt x="42" y="18"/>
                </a:lnTo>
                <a:lnTo>
                  <a:pt x="43" y="19"/>
                </a:lnTo>
                <a:lnTo>
                  <a:pt x="44" y="19"/>
                </a:lnTo>
                <a:lnTo>
                  <a:pt x="45" y="20"/>
                </a:lnTo>
                <a:lnTo>
                  <a:pt x="45" y="21"/>
                </a:lnTo>
                <a:lnTo>
                  <a:pt x="43" y="22"/>
                </a:lnTo>
                <a:lnTo>
                  <a:pt x="42" y="23"/>
                </a:lnTo>
                <a:lnTo>
                  <a:pt x="43" y="24"/>
                </a:lnTo>
                <a:lnTo>
                  <a:pt x="45" y="24"/>
                </a:lnTo>
                <a:lnTo>
                  <a:pt x="46" y="28"/>
                </a:lnTo>
                <a:lnTo>
                  <a:pt x="43" y="28"/>
                </a:lnTo>
                <a:lnTo>
                  <a:pt x="42" y="29"/>
                </a:lnTo>
                <a:lnTo>
                  <a:pt x="38" y="29"/>
                </a:lnTo>
                <a:lnTo>
                  <a:pt x="36" y="29"/>
                </a:lnTo>
                <a:lnTo>
                  <a:pt x="35" y="31"/>
                </a:lnTo>
                <a:lnTo>
                  <a:pt x="35" y="33"/>
                </a:lnTo>
                <a:lnTo>
                  <a:pt x="37" y="34"/>
                </a:lnTo>
                <a:lnTo>
                  <a:pt x="37" y="36"/>
                </a:lnTo>
                <a:lnTo>
                  <a:pt x="37" y="37"/>
                </a:lnTo>
                <a:lnTo>
                  <a:pt x="37" y="39"/>
                </a:lnTo>
                <a:lnTo>
                  <a:pt x="36" y="38"/>
                </a:lnTo>
                <a:lnTo>
                  <a:pt x="34" y="37"/>
                </a:lnTo>
                <a:lnTo>
                  <a:pt x="32" y="37"/>
                </a:lnTo>
                <a:lnTo>
                  <a:pt x="31" y="38"/>
                </a:lnTo>
                <a:lnTo>
                  <a:pt x="30" y="40"/>
                </a:lnTo>
                <a:lnTo>
                  <a:pt x="28" y="40"/>
                </a:lnTo>
                <a:lnTo>
                  <a:pt x="27" y="38"/>
                </a:lnTo>
                <a:lnTo>
                  <a:pt x="27" y="34"/>
                </a:lnTo>
                <a:lnTo>
                  <a:pt x="24" y="31"/>
                </a:lnTo>
                <a:lnTo>
                  <a:pt x="24" y="29"/>
                </a:lnTo>
                <a:lnTo>
                  <a:pt x="22" y="26"/>
                </a:lnTo>
                <a:lnTo>
                  <a:pt x="21" y="25"/>
                </a:lnTo>
                <a:lnTo>
                  <a:pt x="19" y="25"/>
                </a:lnTo>
                <a:lnTo>
                  <a:pt x="19" y="26"/>
                </a:lnTo>
                <a:lnTo>
                  <a:pt x="17" y="26"/>
                </a:lnTo>
                <a:lnTo>
                  <a:pt x="15" y="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3289891" y="3663120"/>
            <a:ext cx="350569" cy="314482"/>
          </a:xfrm>
          <a:custGeom>
            <a:avLst/>
            <a:gdLst>
              <a:gd name="T0" fmla="*/ 2147483647 w 34"/>
              <a:gd name="T1" fmla="*/ 2147483647 h 29"/>
              <a:gd name="T2" fmla="*/ 2147483647 w 34"/>
              <a:gd name="T3" fmla="*/ 2147483647 h 29"/>
              <a:gd name="T4" fmla="*/ 2147483647 w 34"/>
              <a:gd name="T5" fmla="*/ 2147483647 h 29"/>
              <a:gd name="T6" fmla="*/ 2147483647 w 34"/>
              <a:gd name="T7" fmla="*/ 2147483647 h 29"/>
              <a:gd name="T8" fmla="*/ 2147483647 w 34"/>
              <a:gd name="T9" fmla="*/ 2147483647 h 29"/>
              <a:gd name="T10" fmla="*/ 2147483647 w 34"/>
              <a:gd name="T11" fmla="*/ 2147483647 h 29"/>
              <a:gd name="T12" fmla="*/ 2147483647 w 34"/>
              <a:gd name="T13" fmla="*/ 2147483647 h 29"/>
              <a:gd name="T14" fmla="*/ 2147483647 w 34"/>
              <a:gd name="T15" fmla="*/ 2147483647 h 29"/>
              <a:gd name="T16" fmla="*/ 2147483647 w 34"/>
              <a:gd name="T17" fmla="*/ 2147483647 h 29"/>
              <a:gd name="T18" fmla="*/ 2147483647 w 34"/>
              <a:gd name="T19" fmla="*/ 2147483647 h 29"/>
              <a:gd name="T20" fmla="*/ 2147483647 w 34"/>
              <a:gd name="T21" fmla="*/ 2147483647 h 29"/>
              <a:gd name="T22" fmla="*/ 2147483647 w 34"/>
              <a:gd name="T23" fmla="*/ 2147483647 h 29"/>
              <a:gd name="T24" fmla="*/ 2147483647 w 34"/>
              <a:gd name="T25" fmla="*/ 2147483647 h 29"/>
              <a:gd name="T26" fmla="*/ 2147483647 w 34"/>
              <a:gd name="T27" fmla="*/ 2147483647 h 29"/>
              <a:gd name="T28" fmla="*/ 2147483647 w 34"/>
              <a:gd name="T29" fmla="*/ 2147483647 h 29"/>
              <a:gd name="T30" fmla="*/ 2147483647 w 34"/>
              <a:gd name="T31" fmla="*/ 2147483647 h 29"/>
              <a:gd name="T32" fmla="*/ 2147483647 w 34"/>
              <a:gd name="T33" fmla="*/ 2147483647 h 29"/>
              <a:gd name="T34" fmla="*/ 2147483647 w 34"/>
              <a:gd name="T35" fmla="*/ 0 h 29"/>
              <a:gd name="T36" fmla="*/ 2147483647 w 34"/>
              <a:gd name="T37" fmla="*/ 0 h 29"/>
              <a:gd name="T38" fmla="*/ 2147483647 w 34"/>
              <a:gd name="T39" fmla="*/ 2147483647 h 29"/>
              <a:gd name="T40" fmla="*/ 2147483647 w 34"/>
              <a:gd name="T41" fmla="*/ 2147483647 h 29"/>
              <a:gd name="T42" fmla="*/ 2147483647 w 34"/>
              <a:gd name="T43" fmla="*/ 2147483647 h 29"/>
              <a:gd name="T44" fmla="*/ 2147483647 w 34"/>
              <a:gd name="T45" fmla="*/ 2147483647 h 29"/>
              <a:gd name="T46" fmla="*/ 2147483647 w 34"/>
              <a:gd name="T47" fmla="*/ 2147483647 h 29"/>
              <a:gd name="T48" fmla="*/ 0 w 34"/>
              <a:gd name="T49" fmla="*/ 2147483647 h 29"/>
              <a:gd name="T50" fmla="*/ 0 w 34"/>
              <a:gd name="T51" fmla="*/ 2147483647 h 29"/>
              <a:gd name="T52" fmla="*/ 2147483647 w 34"/>
              <a:gd name="T53" fmla="*/ 2147483647 h 29"/>
              <a:gd name="T54" fmla="*/ 2147483647 w 34"/>
              <a:gd name="T55" fmla="*/ 2147483647 h 29"/>
              <a:gd name="T56" fmla="*/ 2147483647 w 34"/>
              <a:gd name="T57" fmla="*/ 2147483647 h 29"/>
              <a:gd name="T58" fmla="*/ 2147483647 w 34"/>
              <a:gd name="T59" fmla="*/ 2147483647 h 29"/>
              <a:gd name="T60" fmla="*/ 2147483647 w 34"/>
              <a:gd name="T61" fmla="*/ 2147483647 h 29"/>
              <a:gd name="T62" fmla="*/ 2147483647 w 34"/>
              <a:gd name="T63" fmla="*/ 2147483647 h 29"/>
              <a:gd name="T64" fmla="*/ 2147483647 w 34"/>
              <a:gd name="T65" fmla="*/ 2147483647 h 29"/>
              <a:gd name="T66" fmla="*/ 2147483647 w 34"/>
              <a:gd name="T67" fmla="*/ 2147483647 h 29"/>
              <a:gd name="T68" fmla="*/ 2147483647 w 34"/>
              <a:gd name="T69" fmla="*/ 2147483647 h 29"/>
              <a:gd name="T70" fmla="*/ 2147483647 w 34"/>
              <a:gd name="T71" fmla="*/ 2147483647 h 29"/>
              <a:gd name="T72" fmla="*/ 2147483647 w 34"/>
              <a:gd name="T73" fmla="*/ 2147483647 h 29"/>
              <a:gd name="T74" fmla="*/ 2147483647 w 34"/>
              <a:gd name="T75" fmla="*/ 2147483647 h 29"/>
              <a:gd name="T76" fmla="*/ 2147483647 w 34"/>
              <a:gd name="T77" fmla="*/ 2147483647 h 29"/>
              <a:gd name="T78" fmla="*/ 2147483647 w 34"/>
              <a:gd name="T79" fmla="*/ 2147483647 h 29"/>
              <a:gd name="T80" fmla="*/ 2147483647 w 34"/>
              <a:gd name="T81" fmla="*/ 2147483647 h 29"/>
              <a:gd name="T82" fmla="*/ 2147483647 w 34"/>
              <a:gd name="T83" fmla="*/ 2147483647 h 29"/>
              <a:gd name="T84" fmla="*/ 2147483647 w 34"/>
              <a:gd name="T85" fmla="*/ 2147483647 h 29"/>
              <a:gd name="T86" fmla="*/ 2147483647 w 34"/>
              <a:gd name="T87" fmla="*/ 2147483647 h 29"/>
              <a:gd name="T88" fmla="*/ 2147483647 w 34"/>
              <a:gd name="T89" fmla="*/ 2147483647 h 29"/>
              <a:gd name="T90" fmla="*/ 2147483647 w 34"/>
              <a:gd name="T91" fmla="*/ 2147483647 h 29"/>
              <a:gd name="T92" fmla="*/ 2147483647 w 34"/>
              <a:gd name="T93" fmla="*/ 2147483647 h 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"/>
              <a:gd name="T142" fmla="*/ 0 h 29"/>
              <a:gd name="T143" fmla="*/ 34 w 34"/>
              <a:gd name="T144" fmla="*/ 29 h 2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" h="29">
                <a:moveTo>
                  <a:pt x="34" y="10"/>
                </a:moveTo>
                <a:lnTo>
                  <a:pt x="34" y="8"/>
                </a:lnTo>
                <a:lnTo>
                  <a:pt x="32" y="5"/>
                </a:lnTo>
                <a:lnTo>
                  <a:pt x="31" y="4"/>
                </a:lnTo>
                <a:lnTo>
                  <a:pt x="29" y="4"/>
                </a:lnTo>
                <a:lnTo>
                  <a:pt x="29" y="5"/>
                </a:lnTo>
                <a:lnTo>
                  <a:pt x="27" y="5"/>
                </a:lnTo>
                <a:lnTo>
                  <a:pt x="25" y="2"/>
                </a:lnTo>
                <a:lnTo>
                  <a:pt x="25" y="1"/>
                </a:lnTo>
                <a:lnTo>
                  <a:pt x="24" y="2"/>
                </a:lnTo>
                <a:lnTo>
                  <a:pt x="23" y="3"/>
                </a:lnTo>
                <a:lnTo>
                  <a:pt x="22" y="5"/>
                </a:lnTo>
                <a:lnTo>
                  <a:pt x="19" y="6"/>
                </a:lnTo>
                <a:lnTo>
                  <a:pt x="17" y="6"/>
                </a:lnTo>
                <a:lnTo>
                  <a:pt x="15" y="5"/>
                </a:lnTo>
                <a:lnTo>
                  <a:pt x="13" y="3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3" y="1"/>
                </a:lnTo>
                <a:lnTo>
                  <a:pt x="1" y="3"/>
                </a:lnTo>
                <a:lnTo>
                  <a:pt x="1" y="5"/>
                </a:lnTo>
                <a:lnTo>
                  <a:pt x="3" y="6"/>
                </a:lnTo>
                <a:lnTo>
                  <a:pt x="3" y="9"/>
                </a:lnTo>
                <a:lnTo>
                  <a:pt x="0" y="9"/>
                </a:lnTo>
                <a:lnTo>
                  <a:pt x="1" y="11"/>
                </a:lnTo>
                <a:lnTo>
                  <a:pt x="1" y="13"/>
                </a:lnTo>
                <a:lnTo>
                  <a:pt x="2" y="15"/>
                </a:lnTo>
                <a:lnTo>
                  <a:pt x="3" y="17"/>
                </a:lnTo>
                <a:lnTo>
                  <a:pt x="4" y="18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6" y="26"/>
                </a:lnTo>
                <a:lnTo>
                  <a:pt x="7" y="28"/>
                </a:lnTo>
                <a:lnTo>
                  <a:pt x="7" y="29"/>
                </a:lnTo>
                <a:lnTo>
                  <a:pt x="13" y="29"/>
                </a:lnTo>
                <a:lnTo>
                  <a:pt x="15" y="26"/>
                </a:lnTo>
                <a:lnTo>
                  <a:pt x="20" y="24"/>
                </a:lnTo>
                <a:lnTo>
                  <a:pt x="23" y="24"/>
                </a:lnTo>
                <a:lnTo>
                  <a:pt x="26" y="22"/>
                </a:lnTo>
                <a:lnTo>
                  <a:pt x="27" y="19"/>
                </a:lnTo>
                <a:lnTo>
                  <a:pt x="31" y="17"/>
                </a:lnTo>
                <a:lnTo>
                  <a:pt x="33" y="16"/>
                </a:lnTo>
                <a:lnTo>
                  <a:pt x="33" y="13"/>
                </a:lnTo>
                <a:cubicBezTo>
                  <a:pt x="33" y="13"/>
                  <a:pt x="34" y="10"/>
                  <a:pt x="34" y="10"/>
                </a:cubicBez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3351757" y="3771561"/>
            <a:ext cx="659895" cy="835004"/>
          </a:xfrm>
          <a:custGeom>
            <a:avLst/>
            <a:gdLst>
              <a:gd name="T0" fmla="*/ 2147483647 w 64"/>
              <a:gd name="T1" fmla="*/ 2147483647 h 77"/>
              <a:gd name="T2" fmla="*/ 2147483647 w 64"/>
              <a:gd name="T3" fmla="*/ 0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2147483647 w 64"/>
              <a:gd name="T17" fmla="*/ 2147483647 h 77"/>
              <a:gd name="T18" fmla="*/ 2147483647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2147483647 h 77"/>
              <a:gd name="T32" fmla="*/ 2147483647 w 64"/>
              <a:gd name="T33" fmla="*/ 2147483647 h 77"/>
              <a:gd name="T34" fmla="*/ 2147483647 w 64"/>
              <a:gd name="T35" fmla="*/ 2147483647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"/>
              <a:gd name="T127" fmla="*/ 0 h 77"/>
              <a:gd name="T128" fmla="*/ 64 w 64"/>
              <a:gd name="T129" fmla="*/ 77 h 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" h="77">
                <a:moveTo>
                  <a:pt x="32" y="9"/>
                </a:moveTo>
                <a:lnTo>
                  <a:pt x="31" y="7"/>
                </a:lnTo>
                <a:lnTo>
                  <a:pt x="31" y="3"/>
                </a:lnTo>
                <a:lnTo>
                  <a:pt x="28" y="0"/>
                </a:lnTo>
                <a:cubicBezTo>
                  <a:pt x="28" y="0"/>
                  <a:pt x="27" y="3"/>
                  <a:pt x="27" y="3"/>
                </a:cubicBezTo>
                <a:lnTo>
                  <a:pt x="27" y="6"/>
                </a:lnTo>
                <a:lnTo>
                  <a:pt x="25" y="7"/>
                </a:lnTo>
                <a:lnTo>
                  <a:pt x="21" y="9"/>
                </a:lnTo>
                <a:lnTo>
                  <a:pt x="20" y="12"/>
                </a:lnTo>
                <a:lnTo>
                  <a:pt x="17" y="14"/>
                </a:lnTo>
                <a:lnTo>
                  <a:pt x="14" y="14"/>
                </a:lnTo>
                <a:lnTo>
                  <a:pt x="9" y="16"/>
                </a:lnTo>
                <a:lnTo>
                  <a:pt x="7" y="19"/>
                </a:lnTo>
                <a:lnTo>
                  <a:pt x="1" y="19"/>
                </a:lnTo>
                <a:lnTo>
                  <a:pt x="0" y="23"/>
                </a:lnTo>
                <a:lnTo>
                  <a:pt x="2" y="28"/>
                </a:lnTo>
                <a:lnTo>
                  <a:pt x="4" y="28"/>
                </a:lnTo>
                <a:lnTo>
                  <a:pt x="6" y="25"/>
                </a:lnTo>
                <a:lnTo>
                  <a:pt x="8" y="27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11" y="34"/>
                </a:lnTo>
                <a:lnTo>
                  <a:pt x="13" y="37"/>
                </a:lnTo>
                <a:lnTo>
                  <a:pt x="13" y="41"/>
                </a:lnTo>
                <a:lnTo>
                  <a:pt x="14" y="43"/>
                </a:lnTo>
                <a:lnTo>
                  <a:pt x="13" y="45"/>
                </a:lnTo>
                <a:lnTo>
                  <a:pt x="13" y="49"/>
                </a:lnTo>
                <a:lnTo>
                  <a:pt x="14" y="51"/>
                </a:lnTo>
                <a:lnTo>
                  <a:pt x="17" y="49"/>
                </a:lnTo>
                <a:lnTo>
                  <a:pt x="18" y="47"/>
                </a:lnTo>
                <a:lnTo>
                  <a:pt x="19" y="47"/>
                </a:lnTo>
                <a:lnTo>
                  <a:pt x="20" y="51"/>
                </a:lnTo>
                <a:lnTo>
                  <a:pt x="21" y="55"/>
                </a:lnTo>
                <a:lnTo>
                  <a:pt x="23" y="56"/>
                </a:lnTo>
                <a:lnTo>
                  <a:pt x="25" y="56"/>
                </a:lnTo>
                <a:lnTo>
                  <a:pt x="27" y="53"/>
                </a:lnTo>
                <a:lnTo>
                  <a:pt x="30" y="54"/>
                </a:lnTo>
                <a:lnTo>
                  <a:pt x="32" y="56"/>
                </a:lnTo>
                <a:lnTo>
                  <a:pt x="32" y="60"/>
                </a:lnTo>
                <a:lnTo>
                  <a:pt x="35" y="62"/>
                </a:lnTo>
                <a:lnTo>
                  <a:pt x="37" y="61"/>
                </a:lnTo>
                <a:lnTo>
                  <a:pt x="38" y="59"/>
                </a:lnTo>
                <a:lnTo>
                  <a:pt x="40" y="60"/>
                </a:lnTo>
                <a:lnTo>
                  <a:pt x="42" y="62"/>
                </a:lnTo>
                <a:lnTo>
                  <a:pt x="42" y="69"/>
                </a:lnTo>
                <a:lnTo>
                  <a:pt x="44" y="71"/>
                </a:lnTo>
                <a:lnTo>
                  <a:pt x="46" y="74"/>
                </a:lnTo>
                <a:lnTo>
                  <a:pt x="49" y="74"/>
                </a:lnTo>
                <a:lnTo>
                  <a:pt x="50" y="70"/>
                </a:lnTo>
                <a:lnTo>
                  <a:pt x="52" y="71"/>
                </a:lnTo>
                <a:lnTo>
                  <a:pt x="52" y="75"/>
                </a:lnTo>
                <a:lnTo>
                  <a:pt x="56" y="76"/>
                </a:lnTo>
                <a:lnTo>
                  <a:pt x="59" y="77"/>
                </a:lnTo>
                <a:lnTo>
                  <a:pt x="61" y="75"/>
                </a:lnTo>
                <a:lnTo>
                  <a:pt x="64" y="72"/>
                </a:lnTo>
                <a:lnTo>
                  <a:pt x="63" y="68"/>
                </a:lnTo>
                <a:lnTo>
                  <a:pt x="60" y="64"/>
                </a:lnTo>
                <a:lnTo>
                  <a:pt x="58" y="61"/>
                </a:lnTo>
                <a:lnTo>
                  <a:pt x="57" y="58"/>
                </a:lnTo>
                <a:lnTo>
                  <a:pt x="60" y="55"/>
                </a:lnTo>
                <a:lnTo>
                  <a:pt x="60" y="52"/>
                </a:lnTo>
                <a:lnTo>
                  <a:pt x="57" y="51"/>
                </a:lnTo>
                <a:lnTo>
                  <a:pt x="51" y="50"/>
                </a:lnTo>
                <a:lnTo>
                  <a:pt x="48" y="54"/>
                </a:lnTo>
                <a:lnTo>
                  <a:pt x="45" y="54"/>
                </a:lnTo>
                <a:lnTo>
                  <a:pt x="42" y="50"/>
                </a:lnTo>
                <a:lnTo>
                  <a:pt x="37" y="50"/>
                </a:lnTo>
                <a:lnTo>
                  <a:pt x="35" y="48"/>
                </a:lnTo>
                <a:lnTo>
                  <a:pt x="35" y="45"/>
                </a:lnTo>
                <a:lnTo>
                  <a:pt x="37" y="45"/>
                </a:lnTo>
                <a:lnTo>
                  <a:pt x="37" y="43"/>
                </a:lnTo>
                <a:lnTo>
                  <a:pt x="36" y="42"/>
                </a:lnTo>
                <a:lnTo>
                  <a:pt x="36" y="41"/>
                </a:lnTo>
                <a:lnTo>
                  <a:pt x="38" y="40"/>
                </a:lnTo>
                <a:lnTo>
                  <a:pt x="39" y="39"/>
                </a:lnTo>
                <a:lnTo>
                  <a:pt x="38" y="36"/>
                </a:lnTo>
                <a:lnTo>
                  <a:pt x="34" y="36"/>
                </a:lnTo>
                <a:lnTo>
                  <a:pt x="33" y="32"/>
                </a:lnTo>
                <a:lnTo>
                  <a:pt x="35" y="30"/>
                </a:lnTo>
                <a:lnTo>
                  <a:pt x="33" y="26"/>
                </a:lnTo>
                <a:lnTo>
                  <a:pt x="34" y="21"/>
                </a:lnTo>
                <a:lnTo>
                  <a:pt x="32" y="19"/>
                </a:lnTo>
                <a:cubicBezTo>
                  <a:pt x="32" y="19"/>
                  <a:pt x="33" y="9"/>
                  <a:pt x="32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3681705" y="3673964"/>
            <a:ext cx="494921" cy="683186"/>
          </a:xfrm>
          <a:custGeom>
            <a:avLst/>
            <a:gdLst>
              <a:gd name="T0" fmla="*/ 2147483647 w 48"/>
              <a:gd name="T1" fmla="*/ 2147483647 h 63"/>
              <a:gd name="T2" fmla="*/ 2147483647 w 48"/>
              <a:gd name="T3" fmla="*/ 2147483647 h 63"/>
              <a:gd name="T4" fmla="*/ 2147483647 w 48"/>
              <a:gd name="T5" fmla="*/ 2147483647 h 63"/>
              <a:gd name="T6" fmla="*/ 2147483647 w 48"/>
              <a:gd name="T7" fmla="*/ 2147483647 h 63"/>
              <a:gd name="T8" fmla="*/ 2147483647 w 48"/>
              <a:gd name="T9" fmla="*/ 2147483647 h 63"/>
              <a:gd name="T10" fmla="*/ 2147483647 w 48"/>
              <a:gd name="T11" fmla="*/ 2147483647 h 63"/>
              <a:gd name="T12" fmla="*/ 2147483647 w 48"/>
              <a:gd name="T13" fmla="*/ 2147483647 h 63"/>
              <a:gd name="T14" fmla="*/ 2147483647 w 48"/>
              <a:gd name="T15" fmla="*/ 2147483647 h 63"/>
              <a:gd name="T16" fmla="*/ 2147483647 w 48"/>
              <a:gd name="T17" fmla="*/ 2147483647 h 63"/>
              <a:gd name="T18" fmla="*/ 2147483647 w 48"/>
              <a:gd name="T19" fmla="*/ 2147483647 h 63"/>
              <a:gd name="T20" fmla="*/ 0 w 48"/>
              <a:gd name="T21" fmla="*/ 2147483647 h 63"/>
              <a:gd name="T22" fmla="*/ 2147483647 w 48"/>
              <a:gd name="T23" fmla="*/ 2147483647 h 63"/>
              <a:gd name="T24" fmla="*/ 2147483647 w 48"/>
              <a:gd name="T25" fmla="*/ 2147483647 h 63"/>
              <a:gd name="T26" fmla="*/ 2147483647 w 48"/>
              <a:gd name="T27" fmla="*/ 2147483647 h 63"/>
              <a:gd name="T28" fmla="*/ 2147483647 w 48"/>
              <a:gd name="T29" fmla="*/ 2147483647 h 63"/>
              <a:gd name="T30" fmla="*/ 2147483647 w 48"/>
              <a:gd name="T31" fmla="*/ 2147483647 h 63"/>
              <a:gd name="T32" fmla="*/ 2147483647 w 48"/>
              <a:gd name="T33" fmla="*/ 2147483647 h 63"/>
              <a:gd name="T34" fmla="*/ 2147483647 w 48"/>
              <a:gd name="T35" fmla="*/ 2147483647 h 63"/>
              <a:gd name="T36" fmla="*/ 2147483647 w 48"/>
              <a:gd name="T37" fmla="*/ 2147483647 h 63"/>
              <a:gd name="T38" fmla="*/ 2147483647 w 48"/>
              <a:gd name="T39" fmla="*/ 2147483647 h 63"/>
              <a:gd name="T40" fmla="*/ 2147483647 w 48"/>
              <a:gd name="T41" fmla="*/ 0 h 63"/>
              <a:gd name="T42" fmla="*/ 2147483647 w 48"/>
              <a:gd name="T43" fmla="*/ 2147483647 h 63"/>
              <a:gd name="T44" fmla="*/ 2147483647 w 48"/>
              <a:gd name="T45" fmla="*/ 2147483647 h 63"/>
              <a:gd name="T46" fmla="*/ 2147483647 w 48"/>
              <a:gd name="T47" fmla="*/ 2147483647 h 63"/>
              <a:gd name="T48" fmla="*/ 2147483647 w 48"/>
              <a:gd name="T49" fmla="*/ 2147483647 h 63"/>
              <a:gd name="T50" fmla="*/ 2147483647 w 48"/>
              <a:gd name="T51" fmla="*/ 2147483647 h 63"/>
              <a:gd name="T52" fmla="*/ 2147483647 w 48"/>
              <a:gd name="T53" fmla="*/ 2147483647 h 63"/>
              <a:gd name="T54" fmla="*/ 2147483647 w 48"/>
              <a:gd name="T55" fmla="*/ 2147483647 h 63"/>
              <a:gd name="T56" fmla="*/ 2147483647 w 48"/>
              <a:gd name="T57" fmla="*/ 2147483647 h 63"/>
              <a:gd name="T58" fmla="*/ 2147483647 w 48"/>
              <a:gd name="T59" fmla="*/ 2147483647 h 63"/>
              <a:gd name="T60" fmla="*/ 2147483647 w 48"/>
              <a:gd name="T61" fmla="*/ 2147483647 h 63"/>
              <a:gd name="T62" fmla="*/ 2147483647 w 48"/>
              <a:gd name="T63" fmla="*/ 2147483647 h 63"/>
              <a:gd name="T64" fmla="*/ 2147483647 w 48"/>
              <a:gd name="T65" fmla="*/ 2147483647 h 63"/>
              <a:gd name="T66" fmla="*/ 2147483647 w 48"/>
              <a:gd name="T67" fmla="*/ 2147483647 h 63"/>
              <a:gd name="T68" fmla="*/ 2147483647 w 48"/>
              <a:gd name="T69" fmla="*/ 2147483647 h 63"/>
              <a:gd name="T70" fmla="*/ 2147483647 w 48"/>
              <a:gd name="T71" fmla="*/ 2147483647 h 63"/>
              <a:gd name="T72" fmla="*/ 2147483647 w 48"/>
              <a:gd name="T73" fmla="*/ 2147483647 h 63"/>
              <a:gd name="T74" fmla="*/ 2147483647 w 48"/>
              <a:gd name="T75" fmla="*/ 2147483647 h 63"/>
              <a:gd name="T76" fmla="*/ 2147483647 w 48"/>
              <a:gd name="T77" fmla="*/ 2147483647 h 63"/>
              <a:gd name="T78" fmla="*/ 2147483647 w 48"/>
              <a:gd name="T79" fmla="*/ 2147483647 h 63"/>
              <a:gd name="T80" fmla="*/ 2147483647 w 48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8"/>
              <a:gd name="T124" fmla="*/ 0 h 63"/>
              <a:gd name="T125" fmla="*/ 48 w 4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8" h="63">
                <a:moveTo>
                  <a:pt x="22" y="60"/>
                </a:moveTo>
                <a:lnTo>
                  <a:pt x="19" y="59"/>
                </a:lnTo>
                <a:lnTo>
                  <a:pt x="16" y="63"/>
                </a:lnTo>
                <a:lnTo>
                  <a:pt x="13" y="63"/>
                </a:lnTo>
                <a:lnTo>
                  <a:pt x="10" y="59"/>
                </a:lnTo>
                <a:lnTo>
                  <a:pt x="5" y="59"/>
                </a:lnTo>
                <a:lnTo>
                  <a:pt x="3" y="57"/>
                </a:lnTo>
                <a:lnTo>
                  <a:pt x="3" y="54"/>
                </a:lnTo>
                <a:lnTo>
                  <a:pt x="5" y="54"/>
                </a:lnTo>
                <a:lnTo>
                  <a:pt x="5" y="52"/>
                </a:lnTo>
                <a:lnTo>
                  <a:pt x="4" y="51"/>
                </a:lnTo>
                <a:lnTo>
                  <a:pt x="4" y="50"/>
                </a:lnTo>
                <a:lnTo>
                  <a:pt x="6" y="49"/>
                </a:lnTo>
                <a:lnTo>
                  <a:pt x="7" y="48"/>
                </a:lnTo>
                <a:lnTo>
                  <a:pt x="6" y="45"/>
                </a:lnTo>
                <a:lnTo>
                  <a:pt x="2" y="45"/>
                </a:lnTo>
                <a:lnTo>
                  <a:pt x="1" y="41"/>
                </a:lnTo>
                <a:lnTo>
                  <a:pt x="3" y="39"/>
                </a:lnTo>
                <a:lnTo>
                  <a:pt x="1" y="35"/>
                </a:lnTo>
                <a:lnTo>
                  <a:pt x="2" y="30"/>
                </a:lnTo>
                <a:lnTo>
                  <a:pt x="0" y="28"/>
                </a:lnTo>
                <a:cubicBezTo>
                  <a:pt x="0" y="28"/>
                  <a:pt x="1" y="18"/>
                  <a:pt x="0" y="18"/>
                </a:cubicBezTo>
                <a:lnTo>
                  <a:pt x="2" y="18"/>
                </a:lnTo>
                <a:lnTo>
                  <a:pt x="3" y="16"/>
                </a:lnTo>
                <a:lnTo>
                  <a:pt x="4" y="15"/>
                </a:lnTo>
                <a:lnTo>
                  <a:pt x="6" y="15"/>
                </a:lnTo>
                <a:lnTo>
                  <a:pt x="8" y="16"/>
                </a:lnTo>
                <a:lnTo>
                  <a:pt x="9" y="17"/>
                </a:lnTo>
                <a:lnTo>
                  <a:pt x="9" y="15"/>
                </a:lnTo>
                <a:lnTo>
                  <a:pt x="9" y="14"/>
                </a:lnTo>
                <a:lnTo>
                  <a:pt x="9" y="12"/>
                </a:lnTo>
                <a:lnTo>
                  <a:pt x="7" y="11"/>
                </a:lnTo>
                <a:lnTo>
                  <a:pt x="7" y="9"/>
                </a:lnTo>
                <a:lnTo>
                  <a:pt x="8" y="7"/>
                </a:lnTo>
                <a:lnTo>
                  <a:pt x="10" y="7"/>
                </a:lnTo>
                <a:lnTo>
                  <a:pt x="14" y="7"/>
                </a:lnTo>
                <a:lnTo>
                  <a:pt x="15" y="6"/>
                </a:lnTo>
                <a:lnTo>
                  <a:pt x="18" y="6"/>
                </a:lnTo>
                <a:lnTo>
                  <a:pt x="17" y="2"/>
                </a:lnTo>
                <a:lnTo>
                  <a:pt x="20" y="2"/>
                </a:lnTo>
                <a:lnTo>
                  <a:pt x="23" y="0"/>
                </a:lnTo>
                <a:lnTo>
                  <a:pt x="25" y="0"/>
                </a:lnTo>
                <a:lnTo>
                  <a:pt x="25" y="4"/>
                </a:lnTo>
                <a:lnTo>
                  <a:pt x="31" y="4"/>
                </a:lnTo>
                <a:lnTo>
                  <a:pt x="31" y="8"/>
                </a:lnTo>
                <a:lnTo>
                  <a:pt x="35" y="10"/>
                </a:lnTo>
                <a:lnTo>
                  <a:pt x="35" y="13"/>
                </a:lnTo>
                <a:lnTo>
                  <a:pt x="38" y="13"/>
                </a:lnTo>
                <a:lnTo>
                  <a:pt x="40" y="16"/>
                </a:lnTo>
                <a:lnTo>
                  <a:pt x="42" y="18"/>
                </a:lnTo>
                <a:lnTo>
                  <a:pt x="45" y="20"/>
                </a:lnTo>
                <a:lnTo>
                  <a:pt x="48" y="20"/>
                </a:lnTo>
                <a:lnTo>
                  <a:pt x="47" y="25"/>
                </a:lnTo>
                <a:lnTo>
                  <a:pt x="46" y="28"/>
                </a:lnTo>
                <a:lnTo>
                  <a:pt x="47" y="31"/>
                </a:lnTo>
                <a:lnTo>
                  <a:pt x="47" y="33"/>
                </a:lnTo>
                <a:lnTo>
                  <a:pt x="44" y="32"/>
                </a:lnTo>
                <a:lnTo>
                  <a:pt x="41" y="30"/>
                </a:lnTo>
                <a:lnTo>
                  <a:pt x="36" y="30"/>
                </a:lnTo>
                <a:lnTo>
                  <a:pt x="36" y="26"/>
                </a:lnTo>
                <a:lnTo>
                  <a:pt x="33" y="23"/>
                </a:lnTo>
                <a:lnTo>
                  <a:pt x="29" y="23"/>
                </a:lnTo>
                <a:lnTo>
                  <a:pt x="27" y="26"/>
                </a:lnTo>
                <a:lnTo>
                  <a:pt x="27" y="30"/>
                </a:lnTo>
                <a:lnTo>
                  <a:pt x="30" y="34"/>
                </a:lnTo>
                <a:lnTo>
                  <a:pt x="34" y="36"/>
                </a:lnTo>
                <a:lnTo>
                  <a:pt x="37" y="37"/>
                </a:lnTo>
                <a:lnTo>
                  <a:pt x="40" y="37"/>
                </a:lnTo>
                <a:lnTo>
                  <a:pt x="40" y="35"/>
                </a:lnTo>
                <a:lnTo>
                  <a:pt x="43" y="35"/>
                </a:lnTo>
                <a:lnTo>
                  <a:pt x="43" y="38"/>
                </a:lnTo>
                <a:lnTo>
                  <a:pt x="42" y="40"/>
                </a:lnTo>
                <a:lnTo>
                  <a:pt x="40" y="40"/>
                </a:lnTo>
                <a:lnTo>
                  <a:pt x="39" y="42"/>
                </a:lnTo>
                <a:lnTo>
                  <a:pt x="34" y="42"/>
                </a:lnTo>
                <a:lnTo>
                  <a:pt x="30" y="45"/>
                </a:lnTo>
                <a:lnTo>
                  <a:pt x="28" y="47"/>
                </a:lnTo>
                <a:lnTo>
                  <a:pt x="27" y="51"/>
                </a:lnTo>
                <a:lnTo>
                  <a:pt x="25" y="53"/>
                </a:lnTo>
                <a:lnTo>
                  <a:pt x="22" y="55"/>
                </a:lnTo>
                <a:lnTo>
                  <a:pt x="22" y="60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3908543" y="3880004"/>
            <a:ext cx="443367" cy="553055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2147483647 w 43"/>
              <a:gd name="T15" fmla="*/ 2147483647 h 51"/>
              <a:gd name="T16" fmla="*/ 2147483647 w 43"/>
              <a:gd name="T17" fmla="*/ 2147483647 h 51"/>
              <a:gd name="T18" fmla="*/ 2147483647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0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"/>
              <a:gd name="T103" fmla="*/ 0 h 51"/>
              <a:gd name="T104" fmla="*/ 43 w 43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" h="51">
                <a:moveTo>
                  <a:pt x="26" y="1"/>
                </a:moveTo>
                <a:lnTo>
                  <a:pt x="25" y="6"/>
                </a:lnTo>
                <a:lnTo>
                  <a:pt x="24" y="9"/>
                </a:lnTo>
                <a:lnTo>
                  <a:pt x="25" y="12"/>
                </a:lnTo>
                <a:lnTo>
                  <a:pt x="25" y="14"/>
                </a:lnTo>
                <a:lnTo>
                  <a:pt x="22" y="13"/>
                </a:lnTo>
                <a:lnTo>
                  <a:pt x="19" y="11"/>
                </a:lnTo>
                <a:lnTo>
                  <a:pt x="14" y="11"/>
                </a:lnTo>
                <a:lnTo>
                  <a:pt x="14" y="7"/>
                </a:lnTo>
                <a:lnTo>
                  <a:pt x="11" y="4"/>
                </a:lnTo>
                <a:lnTo>
                  <a:pt x="7" y="4"/>
                </a:lnTo>
                <a:lnTo>
                  <a:pt x="5" y="7"/>
                </a:lnTo>
                <a:lnTo>
                  <a:pt x="5" y="11"/>
                </a:lnTo>
                <a:lnTo>
                  <a:pt x="8" y="15"/>
                </a:lnTo>
                <a:lnTo>
                  <a:pt x="12" y="17"/>
                </a:lnTo>
                <a:lnTo>
                  <a:pt x="15" y="18"/>
                </a:lnTo>
                <a:lnTo>
                  <a:pt x="18" y="18"/>
                </a:lnTo>
                <a:lnTo>
                  <a:pt x="18" y="16"/>
                </a:lnTo>
                <a:lnTo>
                  <a:pt x="21" y="16"/>
                </a:lnTo>
                <a:lnTo>
                  <a:pt x="21" y="19"/>
                </a:lnTo>
                <a:lnTo>
                  <a:pt x="20" y="21"/>
                </a:lnTo>
                <a:lnTo>
                  <a:pt x="18" y="21"/>
                </a:lnTo>
                <a:lnTo>
                  <a:pt x="17" y="23"/>
                </a:lnTo>
                <a:lnTo>
                  <a:pt x="12" y="23"/>
                </a:lnTo>
                <a:lnTo>
                  <a:pt x="8" y="26"/>
                </a:lnTo>
                <a:lnTo>
                  <a:pt x="6" y="28"/>
                </a:lnTo>
                <a:lnTo>
                  <a:pt x="5" y="32"/>
                </a:lnTo>
                <a:lnTo>
                  <a:pt x="3" y="34"/>
                </a:lnTo>
                <a:lnTo>
                  <a:pt x="0" y="36"/>
                </a:lnTo>
                <a:lnTo>
                  <a:pt x="0" y="41"/>
                </a:lnTo>
                <a:lnTo>
                  <a:pt x="3" y="41"/>
                </a:lnTo>
                <a:lnTo>
                  <a:pt x="6" y="42"/>
                </a:lnTo>
                <a:lnTo>
                  <a:pt x="6" y="45"/>
                </a:lnTo>
                <a:lnTo>
                  <a:pt x="3" y="48"/>
                </a:lnTo>
                <a:lnTo>
                  <a:pt x="7" y="49"/>
                </a:lnTo>
                <a:lnTo>
                  <a:pt x="9" y="51"/>
                </a:lnTo>
                <a:lnTo>
                  <a:pt x="13" y="51"/>
                </a:lnTo>
                <a:lnTo>
                  <a:pt x="14" y="46"/>
                </a:lnTo>
                <a:lnTo>
                  <a:pt x="14" y="43"/>
                </a:lnTo>
                <a:lnTo>
                  <a:pt x="18" y="43"/>
                </a:lnTo>
                <a:lnTo>
                  <a:pt x="20" y="46"/>
                </a:lnTo>
                <a:lnTo>
                  <a:pt x="23" y="47"/>
                </a:lnTo>
                <a:lnTo>
                  <a:pt x="24" y="45"/>
                </a:lnTo>
                <a:lnTo>
                  <a:pt x="25" y="43"/>
                </a:lnTo>
                <a:lnTo>
                  <a:pt x="22" y="40"/>
                </a:lnTo>
                <a:lnTo>
                  <a:pt x="21" y="37"/>
                </a:lnTo>
                <a:lnTo>
                  <a:pt x="22" y="34"/>
                </a:lnTo>
                <a:lnTo>
                  <a:pt x="25" y="32"/>
                </a:lnTo>
                <a:lnTo>
                  <a:pt x="27" y="34"/>
                </a:lnTo>
                <a:lnTo>
                  <a:pt x="29" y="37"/>
                </a:lnTo>
                <a:lnTo>
                  <a:pt x="35" y="37"/>
                </a:lnTo>
                <a:lnTo>
                  <a:pt x="38" y="38"/>
                </a:lnTo>
                <a:lnTo>
                  <a:pt x="39" y="34"/>
                </a:lnTo>
                <a:lnTo>
                  <a:pt x="40" y="31"/>
                </a:lnTo>
                <a:lnTo>
                  <a:pt x="37" y="28"/>
                </a:lnTo>
                <a:lnTo>
                  <a:pt x="33" y="28"/>
                </a:lnTo>
                <a:lnTo>
                  <a:pt x="33" y="24"/>
                </a:lnTo>
                <a:lnTo>
                  <a:pt x="37" y="22"/>
                </a:lnTo>
                <a:lnTo>
                  <a:pt x="42" y="19"/>
                </a:lnTo>
                <a:lnTo>
                  <a:pt x="43" y="16"/>
                </a:lnTo>
                <a:lnTo>
                  <a:pt x="43" y="11"/>
                </a:lnTo>
                <a:lnTo>
                  <a:pt x="41" y="7"/>
                </a:lnTo>
                <a:lnTo>
                  <a:pt x="35" y="8"/>
                </a:lnTo>
                <a:lnTo>
                  <a:pt x="33" y="5"/>
                </a:lnTo>
                <a:lnTo>
                  <a:pt x="31" y="4"/>
                </a:lnTo>
                <a:lnTo>
                  <a:pt x="30" y="0"/>
                </a:lnTo>
                <a:lnTo>
                  <a:pt x="26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3733258" y="3359482"/>
            <a:ext cx="299015" cy="336171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2147483647 w 29"/>
              <a:gd name="T7" fmla="*/ 2147483647 h 31"/>
              <a:gd name="T8" fmla="*/ 2147483647 w 29"/>
              <a:gd name="T9" fmla="*/ 2147483647 h 31"/>
              <a:gd name="T10" fmla="*/ 2147483647 w 29"/>
              <a:gd name="T11" fmla="*/ 2147483647 h 31"/>
              <a:gd name="T12" fmla="*/ 2147483647 w 29"/>
              <a:gd name="T13" fmla="*/ 2147483647 h 31"/>
              <a:gd name="T14" fmla="*/ 2147483647 w 29"/>
              <a:gd name="T15" fmla="*/ 2147483647 h 31"/>
              <a:gd name="T16" fmla="*/ 2147483647 w 29"/>
              <a:gd name="T17" fmla="*/ 2147483647 h 31"/>
              <a:gd name="T18" fmla="*/ 2147483647 w 29"/>
              <a:gd name="T19" fmla="*/ 2147483647 h 31"/>
              <a:gd name="T20" fmla="*/ 2147483647 w 29"/>
              <a:gd name="T21" fmla="*/ 2147483647 h 31"/>
              <a:gd name="T22" fmla="*/ 2147483647 w 29"/>
              <a:gd name="T23" fmla="*/ 0 h 31"/>
              <a:gd name="T24" fmla="*/ 2147483647 w 29"/>
              <a:gd name="T25" fmla="*/ 0 h 31"/>
              <a:gd name="T26" fmla="*/ 2147483647 w 29"/>
              <a:gd name="T27" fmla="*/ 2147483647 h 31"/>
              <a:gd name="T28" fmla="*/ 2147483647 w 29"/>
              <a:gd name="T29" fmla="*/ 2147483647 h 31"/>
              <a:gd name="T30" fmla="*/ 2147483647 w 29"/>
              <a:gd name="T31" fmla="*/ 2147483647 h 31"/>
              <a:gd name="T32" fmla="*/ 2147483647 w 29"/>
              <a:gd name="T33" fmla="*/ 2147483647 h 31"/>
              <a:gd name="T34" fmla="*/ 2147483647 w 29"/>
              <a:gd name="T35" fmla="*/ 2147483647 h 31"/>
              <a:gd name="T36" fmla="*/ 2147483647 w 29"/>
              <a:gd name="T37" fmla="*/ 2147483647 h 31"/>
              <a:gd name="T38" fmla="*/ 2147483647 w 29"/>
              <a:gd name="T39" fmla="*/ 2147483647 h 31"/>
              <a:gd name="T40" fmla="*/ 0 w 29"/>
              <a:gd name="T41" fmla="*/ 2147483647 h 31"/>
              <a:gd name="T42" fmla="*/ 0 w 29"/>
              <a:gd name="T43" fmla="*/ 2147483647 h 31"/>
              <a:gd name="T44" fmla="*/ 2147483647 w 29"/>
              <a:gd name="T45" fmla="*/ 2147483647 h 31"/>
              <a:gd name="T46" fmla="*/ 2147483647 w 29"/>
              <a:gd name="T47" fmla="*/ 2147483647 h 31"/>
              <a:gd name="T48" fmla="*/ 2147483647 w 29"/>
              <a:gd name="T49" fmla="*/ 2147483647 h 31"/>
              <a:gd name="T50" fmla="*/ 2147483647 w 29"/>
              <a:gd name="T51" fmla="*/ 2147483647 h 31"/>
              <a:gd name="T52" fmla="*/ 2147483647 w 29"/>
              <a:gd name="T53" fmla="*/ 2147483647 h 31"/>
              <a:gd name="T54" fmla="*/ 2147483647 w 29"/>
              <a:gd name="T55" fmla="*/ 2147483647 h 31"/>
              <a:gd name="T56" fmla="*/ 2147483647 w 29"/>
              <a:gd name="T57" fmla="*/ 2147483647 h 31"/>
              <a:gd name="T58" fmla="*/ 2147483647 w 29"/>
              <a:gd name="T59" fmla="*/ 2147483647 h 31"/>
              <a:gd name="T60" fmla="*/ 2147483647 w 29"/>
              <a:gd name="T61" fmla="*/ 2147483647 h 31"/>
              <a:gd name="T62" fmla="*/ 2147483647 w 29"/>
              <a:gd name="T63" fmla="*/ 2147483647 h 31"/>
              <a:gd name="T64" fmla="*/ 2147483647 w 29"/>
              <a:gd name="T65" fmla="*/ 2147483647 h 31"/>
              <a:gd name="T66" fmla="*/ 2147483647 w 29"/>
              <a:gd name="T67" fmla="*/ 2147483647 h 31"/>
              <a:gd name="T68" fmla="*/ 2147483647 w 29"/>
              <a:gd name="T69" fmla="*/ 2147483647 h 31"/>
              <a:gd name="T70" fmla="*/ 2147483647 w 29"/>
              <a:gd name="T71" fmla="*/ 2147483647 h 31"/>
              <a:gd name="T72" fmla="*/ 2147483647 w 29"/>
              <a:gd name="T73" fmla="*/ 2147483647 h 31"/>
              <a:gd name="T74" fmla="*/ 2147483647 w 29"/>
              <a:gd name="T75" fmla="*/ 2147483647 h 31"/>
              <a:gd name="T76" fmla="*/ 2147483647 w 29"/>
              <a:gd name="T77" fmla="*/ 2147483647 h 31"/>
              <a:gd name="T78" fmla="*/ 2147483647 w 29"/>
              <a:gd name="T79" fmla="*/ 2147483647 h 31"/>
              <a:gd name="T80" fmla="*/ 2147483647 w 29"/>
              <a:gd name="T81" fmla="*/ 2147483647 h 31"/>
              <a:gd name="T82" fmla="*/ 2147483647 w 29"/>
              <a:gd name="T83" fmla="*/ 2147483647 h 31"/>
              <a:gd name="T84" fmla="*/ 2147483647 w 29"/>
              <a:gd name="T85" fmla="*/ 2147483647 h 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"/>
              <a:gd name="T130" fmla="*/ 0 h 31"/>
              <a:gd name="T131" fmla="*/ 29 w 29"/>
              <a:gd name="T132" fmla="*/ 31 h 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" h="31">
                <a:moveTo>
                  <a:pt x="18" y="29"/>
                </a:moveTo>
                <a:lnTo>
                  <a:pt x="18" y="23"/>
                </a:lnTo>
                <a:lnTo>
                  <a:pt x="21" y="23"/>
                </a:lnTo>
                <a:lnTo>
                  <a:pt x="23" y="20"/>
                </a:lnTo>
                <a:lnTo>
                  <a:pt x="25" y="16"/>
                </a:lnTo>
                <a:lnTo>
                  <a:pt x="27" y="13"/>
                </a:lnTo>
                <a:lnTo>
                  <a:pt x="27" y="11"/>
                </a:lnTo>
                <a:lnTo>
                  <a:pt x="29" y="9"/>
                </a:lnTo>
                <a:lnTo>
                  <a:pt x="29" y="6"/>
                </a:lnTo>
                <a:lnTo>
                  <a:pt x="27" y="3"/>
                </a:lnTo>
                <a:lnTo>
                  <a:pt x="24" y="3"/>
                </a:lnTo>
                <a:lnTo>
                  <a:pt x="21" y="0"/>
                </a:lnTo>
                <a:lnTo>
                  <a:pt x="17" y="0"/>
                </a:lnTo>
                <a:lnTo>
                  <a:pt x="16" y="4"/>
                </a:lnTo>
                <a:lnTo>
                  <a:pt x="13" y="7"/>
                </a:lnTo>
                <a:lnTo>
                  <a:pt x="9" y="5"/>
                </a:lnTo>
                <a:lnTo>
                  <a:pt x="7" y="6"/>
                </a:lnTo>
                <a:lnTo>
                  <a:pt x="7" y="10"/>
                </a:lnTo>
                <a:lnTo>
                  <a:pt x="6" y="14"/>
                </a:lnTo>
                <a:lnTo>
                  <a:pt x="2" y="14"/>
                </a:lnTo>
                <a:lnTo>
                  <a:pt x="0" y="18"/>
                </a:lnTo>
                <a:lnTo>
                  <a:pt x="0" y="20"/>
                </a:lnTo>
                <a:lnTo>
                  <a:pt x="1" y="22"/>
                </a:lnTo>
                <a:lnTo>
                  <a:pt x="1" y="24"/>
                </a:lnTo>
                <a:lnTo>
                  <a:pt x="2" y="24"/>
                </a:lnTo>
                <a:lnTo>
                  <a:pt x="4" y="25"/>
                </a:lnTo>
                <a:lnTo>
                  <a:pt x="5" y="26"/>
                </a:lnTo>
                <a:lnTo>
                  <a:pt x="6" y="25"/>
                </a:lnTo>
                <a:lnTo>
                  <a:pt x="7" y="24"/>
                </a:lnTo>
                <a:lnTo>
                  <a:pt x="9" y="23"/>
                </a:lnTo>
                <a:lnTo>
                  <a:pt x="10" y="22"/>
                </a:lnTo>
                <a:lnTo>
                  <a:pt x="11" y="24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7"/>
                </a:lnTo>
                <a:lnTo>
                  <a:pt x="12" y="28"/>
                </a:lnTo>
                <a:lnTo>
                  <a:pt x="10" y="29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5" y="31"/>
                </a:lnTo>
                <a:lnTo>
                  <a:pt x="18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Freeform 47"/>
          <p:cNvSpPr>
            <a:spLocks noEditPoints="1"/>
          </p:cNvSpPr>
          <p:nvPr/>
        </p:nvSpPr>
        <p:spPr bwMode="auto">
          <a:xfrm>
            <a:off x="3918854" y="3099220"/>
            <a:ext cx="639273" cy="715718"/>
          </a:xfrm>
          <a:custGeom>
            <a:avLst/>
            <a:gdLst>
              <a:gd name="T0" fmla="*/ 2147483647 w 62"/>
              <a:gd name="T1" fmla="*/ 2147483647 h 66"/>
              <a:gd name="T2" fmla="*/ 2147483647 w 62"/>
              <a:gd name="T3" fmla="*/ 2147483647 h 66"/>
              <a:gd name="T4" fmla="*/ 2147483647 w 62"/>
              <a:gd name="T5" fmla="*/ 2147483647 h 66"/>
              <a:gd name="T6" fmla="*/ 2147483647 w 62"/>
              <a:gd name="T7" fmla="*/ 2147483647 h 66"/>
              <a:gd name="T8" fmla="*/ 2147483647 w 62"/>
              <a:gd name="T9" fmla="*/ 2147483647 h 66"/>
              <a:gd name="T10" fmla="*/ 2147483647 w 62"/>
              <a:gd name="T11" fmla="*/ 2147483647 h 66"/>
              <a:gd name="T12" fmla="*/ 2147483647 w 62"/>
              <a:gd name="T13" fmla="*/ 2147483647 h 66"/>
              <a:gd name="T14" fmla="*/ 2147483647 w 62"/>
              <a:gd name="T15" fmla="*/ 2147483647 h 66"/>
              <a:gd name="T16" fmla="*/ 2147483647 w 62"/>
              <a:gd name="T17" fmla="*/ 2147483647 h 66"/>
              <a:gd name="T18" fmla="*/ 2147483647 w 62"/>
              <a:gd name="T19" fmla="*/ 2147483647 h 66"/>
              <a:gd name="T20" fmla="*/ 2147483647 w 62"/>
              <a:gd name="T21" fmla="*/ 2147483647 h 66"/>
              <a:gd name="T22" fmla="*/ 2147483647 w 62"/>
              <a:gd name="T23" fmla="*/ 2147483647 h 66"/>
              <a:gd name="T24" fmla="*/ 2147483647 w 62"/>
              <a:gd name="T25" fmla="*/ 2147483647 h 66"/>
              <a:gd name="T26" fmla="*/ 2147483647 w 62"/>
              <a:gd name="T27" fmla="*/ 2147483647 h 66"/>
              <a:gd name="T28" fmla="*/ 2147483647 w 62"/>
              <a:gd name="T29" fmla="*/ 2147483647 h 66"/>
              <a:gd name="T30" fmla="*/ 2147483647 w 62"/>
              <a:gd name="T31" fmla="*/ 2147483647 h 66"/>
              <a:gd name="T32" fmla="*/ 2147483647 w 62"/>
              <a:gd name="T33" fmla="*/ 2147483647 h 66"/>
              <a:gd name="T34" fmla="*/ 2147483647 w 62"/>
              <a:gd name="T35" fmla="*/ 2147483647 h 66"/>
              <a:gd name="T36" fmla="*/ 2147483647 w 62"/>
              <a:gd name="T37" fmla="*/ 2147483647 h 66"/>
              <a:gd name="T38" fmla="*/ 2147483647 w 62"/>
              <a:gd name="T39" fmla="*/ 2147483647 h 66"/>
              <a:gd name="T40" fmla="*/ 2147483647 w 62"/>
              <a:gd name="T41" fmla="*/ 2147483647 h 66"/>
              <a:gd name="T42" fmla="*/ 2147483647 w 62"/>
              <a:gd name="T43" fmla="*/ 2147483647 h 66"/>
              <a:gd name="T44" fmla="*/ 2147483647 w 62"/>
              <a:gd name="T45" fmla="*/ 2147483647 h 66"/>
              <a:gd name="T46" fmla="*/ 2147483647 w 62"/>
              <a:gd name="T47" fmla="*/ 2147483647 h 66"/>
              <a:gd name="T48" fmla="*/ 2147483647 w 62"/>
              <a:gd name="T49" fmla="*/ 2147483647 h 66"/>
              <a:gd name="T50" fmla="*/ 2147483647 w 62"/>
              <a:gd name="T51" fmla="*/ 2147483647 h 66"/>
              <a:gd name="T52" fmla="*/ 2147483647 w 62"/>
              <a:gd name="T53" fmla="*/ 2147483647 h 66"/>
              <a:gd name="T54" fmla="*/ 2147483647 w 62"/>
              <a:gd name="T55" fmla="*/ 2147483647 h 66"/>
              <a:gd name="T56" fmla="*/ 0 w 62"/>
              <a:gd name="T57" fmla="*/ 2147483647 h 66"/>
              <a:gd name="T58" fmla="*/ 2147483647 w 62"/>
              <a:gd name="T59" fmla="*/ 2147483647 h 66"/>
              <a:gd name="T60" fmla="*/ 2147483647 w 62"/>
              <a:gd name="T61" fmla="*/ 2147483647 h 66"/>
              <a:gd name="T62" fmla="*/ 2147483647 w 62"/>
              <a:gd name="T63" fmla="*/ 2147483647 h 66"/>
              <a:gd name="T64" fmla="*/ 2147483647 w 62"/>
              <a:gd name="T65" fmla="*/ 2147483647 h 66"/>
              <a:gd name="T66" fmla="*/ 2147483647 w 62"/>
              <a:gd name="T67" fmla="*/ 2147483647 h 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6"/>
              <a:gd name="T104" fmla="*/ 62 w 62"/>
              <a:gd name="T105" fmla="*/ 66 h 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6">
                <a:moveTo>
                  <a:pt x="12" y="30"/>
                </a:moveTo>
                <a:lnTo>
                  <a:pt x="14" y="29"/>
                </a:lnTo>
                <a:lnTo>
                  <a:pt x="14" y="27"/>
                </a:lnTo>
                <a:lnTo>
                  <a:pt x="17" y="25"/>
                </a:lnTo>
                <a:lnTo>
                  <a:pt x="15" y="23"/>
                </a:lnTo>
                <a:lnTo>
                  <a:pt x="15" y="19"/>
                </a:lnTo>
                <a:lnTo>
                  <a:pt x="18" y="18"/>
                </a:lnTo>
                <a:lnTo>
                  <a:pt x="22" y="17"/>
                </a:lnTo>
                <a:lnTo>
                  <a:pt x="22" y="11"/>
                </a:lnTo>
                <a:lnTo>
                  <a:pt x="17" y="5"/>
                </a:lnTo>
                <a:lnTo>
                  <a:pt x="18" y="3"/>
                </a:lnTo>
                <a:lnTo>
                  <a:pt x="19" y="3"/>
                </a:lnTo>
                <a:lnTo>
                  <a:pt x="19" y="1"/>
                </a:lnTo>
                <a:lnTo>
                  <a:pt x="22" y="0"/>
                </a:lnTo>
                <a:lnTo>
                  <a:pt x="24" y="1"/>
                </a:lnTo>
                <a:lnTo>
                  <a:pt x="27" y="1"/>
                </a:lnTo>
                <a:lnTo>
                  <a:pt x="28" y="3"/>
                </a:lnTo>
                <a:lnTo>
                  <a:pt x="29" y="5"/>
                </a:lnTo>
                <a:lnTo>
                  <a:pt x="31" y="6"/>
                </a:lnTo>
                <a:lnTo>
                  <a:pt x="33" y="8"/>
                </a:lnTo>
                <a:lnTo>
                  <a:pt x="35" y="8"/>
                </a:lnTo>
                <a:lnTo>
                  <a:pt x="36" y="10"/>
                </a:lnTo>
                <a:lnTo>
                  <a:pt x="40" y="10"/>
                </a:lnTo>
                <a:lnTo>
                  <a:pt x="44" y="11"/>
                </a:lnTo>
                <a:lnTo>
                  <a:pt x="47" y="9"/>
                </a:lnTo>
                <a:lnTo>
                  <a:pt x="53" y="14"/>
                </a:lnTo>
                <a:lnTo>
                  <a:pt x="57" y="18"/>
                </a:lnTo>
                <a:lnTo>
                  <a:pt x="62" y="17"/>
                </a:lnTo>
                <a:lnTo>
                  <a:pt x="62" y="19"/>
                </a:lnTo>
                <a:lnTo>
                  <a:pt x="60" y="21"/>
                </a:lnTo>
                <a:lnTo>
                  <a:pt x="58" y="22"/>
                </a:lnTo>
                <a:lnTo>
                  <a:pt x="57" y="25"/>
                </a:lnTo>
                <a:lnTo>
                  <a:pt x="53" y="29"/>
                </a:lnTo>
                <a:lnTo>
                  <a:pt x="50" y="34"/>
                </a:lnTo>
                <a:lnTo>
                  <a:pt x="42" y="35"/>
                </a:lnTo>
                <a:lnTo>
                  <a:pt x="42" y="39"/>
                </a:lnTo>
                <a:lnTo>
                  <a:pt x="45" y="42"/>
                </a:lnTo>
                <a:lnTo>
                  <a:pt x="41" y="45"/>
                </a:lnTo>
                <a:lnTo>
                  <a:pt x="42" y="50"/>
                </a:lnTo>
                <a:lnTo>
                  <a:pt x="38" y="52"/>
                </a:lnTo>
                <a:lnTo>
                  <a:pt x="34" y="53"/>
                </a:lnTo>
                <a:lnTo>
                  <a:pt x="34" y="56"/>
                </a:lnTo>
                <a:lnTo>
                  <a:pt x="30" y="57"/>
                </a:lnTo>
                <a:lnTo>
                  <a:pt x="28" y="54"/>
                </a:lnTo>
                <a:lnTo>
                  <a:pt x="26" y="58"/>
                </a:lnTo>
                <a:lnTo>
                  <a:pt x="24" y="61"/>
                </a:lnTo>
                <a:lnTo>
                  <a:pt x="19" y="60"/>
                </a:lnTo>
                <a:lnTo>
                  <a:pt x="17" y="63"/>
                </a:lnTo>
                <a:lnTo>
                  <a:pt x="15" y="66"/>
                </a:lnTo>
                <a:lnTo>
                  <a:pt x="12" y="66"/>
                </a:lnTo>
                <a:lnTo>
                  <a:pt x="12" y="63"/>
                </a:lnTo>
                <a:lnTo>
                  <a:pt x="8" y="61"/>
                </a:lnTo>
                <a:lnTo>
                  <a:pt x="8" y="57"/>
                </a:lnTo>
                <a:lnTo>
                  <a:pt x="2" y="57"/>
                </a:lnTo>
                <a:lnTo>
                  <a:pt x="2" y="53"/>
                </a:lnTo>
                <a:lnTo>
                  <a:pt x="0" y="53"/>
                </a:lnTo>
                <a:lnTo>
                  <a:pt x="0" y="47"/>
                </a:lnTo>
                <a:lnTo>
                  <a:pt x="3" y="47"/>
                </a:lnTo>
                <a:lnTo>
                  <a:pt x="5" y="44"/>
                </a:lnTo>
                <a:lnTo>
                  <a:pt x="7" y="40"/>
                </a:lnTo>
                <a:lnTo>
                  <a:pt x="9" y="37"/>
                </a:lnTo>
                <a:lnTo>
                  <a:pt x="9" y="35"/>
                </a:lnTo>
                <a:lnTo>
                  <a:pt x="11" y="33"/>
                </a:lnTo>
                <a:lnTo>
                  <a:pt x="12" y="30"/>
                </a:lnTo>
                <a:close/>
                <a:moveTo>
                  <a:pt x="12" y="30"/>
                </a:moveTo>
                <a:lnTo>
                  <a:pt x="14" y="29"/>
                </a:lnTo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4248801" y="3988446"/>
            <a:ext cx="505232" cy="379547"/>
          </a:xfrm>
          <a:custGeom>
            <a:avLst/>
            <a:gdLst>
              <a:gd name="T0" fmla="*/ 2147483647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2147483647 h 35"/>
              <a:gd name="T6" fmla="*/ 2147483647 w 49"/>
              <a:gd name="T7" fmla="*/ 2147483647 h 35"/>
              <a:gd name="T8" fmla="*/ 0 w 49"/>
              <a:gd name="T9" fmla="*/ 2147483647 h 35"/>
              <a:gd name="T10" fmla="*/ 0 w 49"/>
              <a:gd name="T11" fmla="*/ 2147483647 h 35"/>
              <a:gd name="T12" fmla="*/ 2147483647 w 49"/>
              <a:gd name="T13" fmla="*/ 2147483647 h 35"/>
              <a:gd name="T14" fmla="*/ 2147483647 w 49"/>
              <a:gd name="T15" fmla="*/ 2147483647 h 35"/>
              <a:gd name="T16" fmla="*/ 2147483647 w 49"/>
              <a:gd name="T17" fmla="*/ 2147483647 h 35"/>
              <a:gd name="T18" fmla="*/ 2147483647 w 49"/>
              <a:gd name="T19" fmla="*/ 2147483647 h 35"/>
              <a:gd name="T20" fmla="*/ 2147483647 w 49"/>
              <a:gd name="T21" fmla="*/ 2147483647 h 35"/>
              <a:gd name="T22" fmla="*/ 2147483647 w 49"/>
              <a:gd name="T23" fmla="*/ 2147483647 h 35"/>
              <a:gd name="T24" fmla="*/ 2147483647 w 49"/>
              <a:gd name="T25" fmla="*/ 2147483647 h 35"/>
              <a:gd name="T26" fmla="*/ 2147483647 w 49"/>
              <a:gd name="T27" fmla="*/ 2147483647 h 35"/>
              <a:gd name="T28" fmla="*/ 2147483647 w 49"/>
              <a:gd name="T29" fmla="*/ 2147483647 h 35"/>
              <a:gd name="T30" fmla="*/ 2147483647 w 49"/>
              <a:gd name="T31" fmla="*/ 2147483647 h 35"/>
              <a:gd name="T32" fmla="*/ 2147483647 w 49"/>
              <a:gd name="T33" fmla="*/ 2147483647 h 35"/>
              <a:gd name="T34" fmla="*/ 2147483647 w 49"/>
              <a:gd name="T35" fmla="*/ 2147483647 h 35"/>
              <a:gd name="T36" fmla="*/ 2147483647 w 49"/>
              <a:gd name="T37" fmla="*/ 2147483647 h 35"/>
              <a:gd name="T38" fmla="*/ 2147483647 w 49"/>
              <a:gd name="T39" fmla="*/ 2147483647 h 35"/>
              <a:gd name="T40" fmla="*/ 2147483647 w 49"/>
              <a:gd name="T41" fmla="*/ 2147483647 h 35"/>
              <a:gd name="T42" fmla="*/ 2147483647 w 49"/>
              <a:gd name="T43" fmla="*/ 2147483647 h 35"/>
              <a:gd name="T44" fmla="*/ 2147483647 w 49"/>
              <a:gd name="T45" fmla="*/ 2147483647 h 35"/>
              <a:gd name="T46" fmla="*/ 2147483647 w 49"/>
              <a:gd name="T47" fmla="*/ 2147483647 h 35"/>
              <a:gd name="T48" fmla="*/ 2147483647 w 49"/>
              <a:gd name="T49" fmla="*/ 2147483647 h 35"/>
              <a:gd name="T50" fmla="*/ 2147483647 w 49"/>
              <a:gd name="T51" fmla="*/ 2147483647 h 35"/>
              <a:gd name="T52" fmla="*/ 2147483647 w 49"/>
              <a:gd name="T53" fmla="*/ 2147483647 h 35"/>
              <a:gd name="T54" fmla="*/ 2147483647 w 49"/>
              <a:gd name="T55" fmla="*/ 0 h 35"/>
              <a:gd name="T56" fmla="*/ 2147483647 w 49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9"/>
              <a:gd name="T88" fmla="*/ 0 h 35"/>
              <a:gd name="T89" fmla="*/ 49 w 49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9" h="35">
                <a:moveTo>
                  <a:pt x="10" y="1"/>
                </a:moveTo>
                <a:lnTo>
                  <a:pt x="10" y="6"/>
                </a:lnTo>
                <a:lnTo>
                  <a:pt x="9" y="9"/>
                </a:lnTo>
                <a:lnTo>
                  <a:pt x="4" y="12"/>
                </a:lnTo>
                <a:lnTo>
                  <a:pt x="0" y="14"/>
                </a:lnTo>
                <a:lnTo>
                  <a:pt x="0" y="18"/>
                </a:lnTo>
                <a:lnTo>
                  <a:pt x="4" y="18"/>
                </a:lnTo>
                <a:lnTo>
                  <a:pt x="7" y="21"/>
                </a:lnTo>
                <a:lnTo>
                  <a:pt x="6" y="24"/>
                </a:lnTo>
                <a:lnTo>
                  <a:pt x="5" y="28"/>
                </a:lnTo>
                <a:lnTo>
                  <a:pt x="14" y="29"/>
                </a:lnTo>
                <a:lnTo>
                  <a:pt x="19" y="33"/>
                </a:lnTo>
                <a:lnTo>
                  <a:pt x="23" y="31"/>
                </a:lnTo>
                <a:cubicBezTo>
                  <a:pt x="23" y="31"/>
                  <a:pt x="27" y="33"/>
                  <a:pt x="27" y="33"/>
                </a:cubicBezTo>
                <a:cubicBezTo>
                  <a:pt x="28" y="33"/>
                  <a:pt x="34" y="34"/>
                  <a:pt x="34" y="34"/>
                </a:cubicBezTo>
                <a:lnTo>
                  <a:pt x="37" y="35"/>
                </a:lnTo>
                <a:lnTo>
                  <a:pt x="44" y="35"/>
                </a:lnTo>
                <a:lnTo>
                  <a:pt x="49" y="31"/>
                </a:lnTo>
                <a:lnTo>
                  <a:pt x="44" y="27"/>
                </a:lnTo>
                <a:lnTo>
                  <a:pt x="41" y="24"/>
                </a:lnTo>
                <a:lnTo>
                  <a:pt x="41" y="20"/>
                </a:lnTo>
                <a:lnTo>
                  <a:pt x="37" y="16"/>
                </a:lnTo>
                <a:lnTo>
                  <a:pt x="32" y="16"/>
                </a:lnTo>
                <a:lnTo>
                  <a:pt x="33" y="12"/>
                </a:lnTo>
                <a:lnTo>
                  <a:pt x="30" y="11"/>
                </a:lnTo>
                <a:lnTo>
                  <a:pt x="31" y="4"/>
                </a:lnTo>
                <a:lnTo>
                  <a:pt x="23" y="3"/>
                </a:lnTo>
                <a:lnTo>
                  <a:pt x="21" y="0"/>
                </a:ln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4073517" y="3251039"/>
            <a:ext cx="659895" cy="780783"/>
          </a:xfrm>
          <a:custGeom>
            <a:avLst/>
            <a:gdLst>
              <a:gd name="T0" fmla="*/ 2147483647 w 64"/>
              <a:gd name="T1" fmla="*/ 2147483647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2147483647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0 w 64"/>
              <a:gd name="T43" fmla="*/ 2147483647 h 72"/>
              <a:gd name="T44" fmla="*/ 2147483647 w 64"/>
              <a:gd name="T45" fmla="*/ 2147483647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2147483647 w 64"/>
              <a:gd name="T63" fmla="*/ 2147483647 h 72"/>
              <a:gd name="T64" fmla="*/ 2147483647 w 64"/>
              <a:gd name="T65" fmla="*/ 2147483647 h 72"/>
              <a:gd name="T66" fmla="*/ 2147483647 w 64"/>
              <a:gd name="T67" fmla="*/ 2147483647 h 72"/>
              <a:gd name="T68" fmla="*/ 2147483647 w 64"/>
              <a:gd name="T69" fmla="*/ 2147483647 h 72"/>
              <a:gd name="T70" fmla="*/ 2147483647 w 64"/>
              <a:gd name="T71" fmla="*/ 2147483647 h 72"/>
              <a:gd name="T72" fmla="*/ 2147483647 w 64"/>
              <a:gd name="T73" fmla="*/ 2147483647 h 72"/>
              <a:gd name="T74" fmla="*/ 2147483647 w 64"/>
              <a:gd name="T75" fmla="*/ 2147483647 h 72"/>
              <a:gd name="T76" fmla="*/ 2147483647 w 64"/>
              <a:gd name="T77" fmla="*/ 2147483647 h 72"/>
              <a:gd name="T78" fmla="*/ 2147483647 w 64"/>
              <a:gd name="T79" fmla="*/ 2147483647 h 72"/>
              <a:gd name="T80" fmla="*/ 2147483647 w 64"/>
              <a:gd name="T81" fmla="*/ 2147483647 h 72"/>
              <a:gd name="T82" fmla="*/ 2147483647 w 64"/>
              <a:gd name="T83" fmla="*/ 2147483647 h 72"/>
              <a:gd name="T84" fmla="*/ 2147483647 w 64"/>
              <a:gd name="T85" fmla="*/ 2147483647 h 72"/>
              <a:gd name="T86" fmla="*/ 2147483647 w 64"/>
              <a:gd name="T87" fmla="*/ 2147483647 h 72"/>
              <a:gd name="T88" fmla="*/ 2147483647 w 64"/>
              <a:gd name="T89" fmla="*/ 2147483647 h 72"/>
              <a:gd name="T90" fmla="*/ 2147483647 w 64"/>
              <a:gd name="T91" fmla="*/ 2147483647 h 72"/>
              <a:gd name="T92" fmla="*/ 2147483647 w 64"/>
              <a:gd name="T93" fmla="*/ 2147483647 h 72"/>
              <a:gd name="T94" fmla="*/ 2147483647 w 64"/>
              <a:gd name="T95" fmla="*/ 2147483647 h 72"/>
              <a:gd name="T96" fmla="*/ 2147483647 w 64"/>
              <a:gd name="T97" fmla="*/ 2147483647 h 72"/>
              <a:gd name="T98" fmla="*/ 2147483647 w 64"/>
              <a:gd name="T99" fmla="*/ 2147483647 h 72"/>
              <a:gd name="T100" fmla="*/ 2147483647 w 64"/>
              <a:gd name="T101" fmla="*/ 2147483647 h 72"/>
              <a:gd name="T102" fmla="*/ 2147483647 w 64"/>
              <a:gd name="T103" fmla="*/ 0 h 72"/>
              <a:gd name="T104" fmla="*/ 2147483647 w 64"/>
              <a:gd name="T105" fmla="*/ 2147483647 h 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2"/>
              <a:gd name="T161" fmla="*/ 64 w 64"/>
              <a:gd name="T162" fmla="*/ 72 h 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2">
                <a:moveTo>
                  <a:pt x="47" y="3"/>
                </a:moveTo>
                <a:lnTo>
                  <a:pt x="47" y="5"/>
                </a:lnTo>
                <a:lnTo>
                  <a:pt x="45" y="7"/>
                </a:lnTo>
                <a:lnTo>
                  <a:pt x="43" y="8"/>
                </a:lnTo>
                <a:lnTo>
                  <a:pt x="42" y="11"/>
                </a:lnTo>
                <a:lnTo>
                  <a:pt x="38" y="15"/>
                </a:lnTo>
                <a:lnTo>
                  <a:pt x="35" y="20"/>
                </a:lnTo>
                <a:lnTo>
                  <a:pt x="27" y="21"/>
                </a:lnTo>
                <a:lnTo>
                  <a:pt x="27" y="25"/>
                </a:lnTo>
                <a:lnTo>
                  <a:pt x="30" y="28"/>
                </a:lnTo>
                <a:lnTo>
                  <a:pt x="26" y="31"/>
                </a:lnTo>
                <a:lnTo>
                  <a:pt x="27" y="36"/>
                </a:lnTo>
                <a:lnTo>
                  <a:pt x="23" y="38"/>
                </a:lnTo>
                <a:lnTo>
                  <a:pt x="19" y="39"/>
                </a:lnTo>
                <a:lnTo>
                  <a:pt x="19" y="42"/>
                </a:lnTo>
                <a:lnTo>
                  <a:pt x="15" y="43"/>
                </a:lnTo>
                <a:lnTo>
                  <a:pt x="13" y="40"/>
                </a:lnTo>
                <a:lnTo>
                  <a:pt x="11" y="44"/>
                </a:lnTo>
                <a:lnTo>
                  <a:pt x="9" y="47"/>
                </a:lnTo>
                <a:lnTo>
                  <a:pt x="4" y="46"/>
                </a:lnTo>
                <a:lnTo>
                  <a:pt x="2" y="49"/>
                </a:lnTo>
                <a:lnTo>
                  <a:pt x="0" y="52"/>
                </a:lnTo>
                <a:lnTo>
                  <a:pt x="2" y="55"/>
                </a:lnTo>
                <a:lnTo>
                  <a:pt x="4" y="57"/>
                </a:lnTo>
                <a:lnTo>
                  <a:pt x="7" y="59"/>
                </a:lnTo>
                <a:lnTo>
                  <a:pt x="10" y="59"/>
                </a:lnTo>
                <a:lnTo>
                  <a:pt x="14" y="58"/>
                </a:lnTo>
                <a:lnTo>
                  <a:pt x="15" y="62"/>
                </a:lnTo>
                <a:lnTo>
                  <a:pt x="17" y="63"/>
                </a:lnTo>
                <a:lnTo>
                  <a:pt x="19" y="66"/>
                </a:lnTo>
                <a:lnTo>
                  <a:pt x="25" y="65"/>
                </a:lnTo>
                <a:lnTo>
                  <a:pt x="27" y="69"/>
                </a:lnTo>
                <a:lnTo>
                  <a:pt x="38" y="68"/>
                </a:lnTo>
                <a:lnTo>
                  <a:pt x="40" y="71"/>
                </a:lnTo>
                <a:lnTo>
                  <a:pt x="48" y="72"/>
                </a:lnTo>
                <a:lnTo>
                  <a:pt x="51" y="68"/>
                </a:lnTo>
                <a:lnTo>
                  <a:pt x="53" y="63"/>
                </a:lnTo>
                <a:lnTo>
                  <a:pt x="57" y="62"/>
                </a:lnTo>
                <a:lnTo>
                  <a:pt x="62" y="62"/>
                </a:lnTo>
                <a:lnTo>
                  <a:pt x="64" y="58"/>
                </a:lnTo>
                <a:lnTo>
                  <a:pt x="62" y="56"/>
                </a:lnTo>
                <a:lnTo>
                  <a:pt x="62" y="49"/>
                </a:lnTo>
                <a:lnTo>
                  <a:pt x="63" y="44"/>
                </a:lnTo>
                <a:lnTo>
                  <a:pt x="58" y="42"/>
                </a:lnTo>
                <a:lnTo>
                  <a:pt x="60" y="34"/>
                </a:lnTo>
                <a:lnTo>
                  <a:pt x="59" y="25"/>
                </a:lnTo>
                <a:lnTo>
                  <a:pt x="62" y="19"/>
                </a:lnTo>
                <a:lnTo>
                  <a:pt x="63" y="16"/>
                </a:lnTo>
                <a:lnTo>
                  <a:pt x="60" y="13"/>
                </a:lnTo>
                <a:lnTo>
                  <a:pt x="56" y="7"/>
                </a:lnTo>
                <a:lnTo>
                  <a:pt x="52" y="3"/>
                </a:lnTo>
                <a:lnTo>
                  <a:pt x="50" y="0"/>
                </a:lnTo>
                <a:lnTo>
                  <a:pt x="47" y="3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2650618" y="2058176"/>
            <a:ext cx="319637" cy="455457"/>
          </a:xfrm>
          <a:custGeom>
            <a:avLst/>
            <a:gdLst>
              <a:gd name="T0" fmla="*/ 2147483647 w 31"/>
              <a:gd name="T1" fmla="*/ 2147483647 h 42"/>
              <a:gd name="T2" fmla="*/ 2147483647 w 31"/>
              <a:gd name="T3" fmla="*/ 2147483647 h 42"/>
              <a:gd name="T4" fmla="*/ 2147483647 w 31"/>
              <a:gd name="T5" fmla="*/ 2147483647 h 42"/>
              <a:gd name="T6" fmla="*/ 2147483647 w 31"/>
              <a:gd name="T7" fmla="*/ 2147483647 h 42"/>
              <a:gd name="T8" fmla="*/ 2147483647 w 31"/>
              <a:gd name="T9" fmla="*/ 2147483647 h 42"/>
              <a:gd name="T10" fmla="*/ 2147483647 w 31"/>
              <a:gd name="T11" fmla="*/ 2147483647 h 42"/>
              <a:gd name="T12" fmla="*/ 2147483647 w 31"/>
              <a:gd name="T13" fmla="*/ 2147483647 h 42"/>
              <a:gd name="T14" fmla="*/ 2147483647 w 31"/>
              <a:gd name="T15" fmla="*/ 2147483647 h 42"/>
              <a:gd name="T16" fmla="*/ 0 w 31"/>
              <a:gd name="T17" fmla="*/ 2147483647 h 42"/>
              <a:gd name="T18" fmla="*/ 2147483647 w 31"/>
              <a:gd name="T19" fmla="*/ 2147483647 h 42"/>
              <a:gd name="T20" fmla="*/ 2147483647 w 31"/>
              <a:gd name="T21" fmla="*/ 2147483647 h 42"/>
              <a:gd name="T22" fmla="*/ 2147483647 w 31"/>
              <a:gd name="T23" fmla="*/ 2147483647 h 42"/>
              <a:gd name="T24" fmla="*/ 2147483647 w 31"/>
              <a:gd name="T25" fmla="*/ 2147483647 h 42"/>
              <a:gd name="T26" fmla="*/ 2147483647 w 31"/>
              <a:gd name="T27" fmla="*/ 2147483647 h 42"/>
              <a:gd name="T28" fmla="*/ 2147483647 w 31"/>
              <a:gd name="T29" fmla="*/ 2147483647 h 42"/>
              <a:gd name="T30" fmla="*/ 2147483647 w 31"/>
              <a:gd name="T31" fmla="*/ 2147483647 h 42"/>
              <a:gd name="T32" fmla="*/ 2147483647 w 31"/>
              <a:gd name="T33" fmla="*/ 2147483647 h 42"/>
              <a:gd name="T34" fmla="*/ 2147483647 w 31"/>
              <a:gd name="T35" fmla="*/ 2147483647 h 42"/>
              <a:gd name="T36" fmla="*/ 2147483647 w 31"/>
              <a:gd name="T37" fmla="*/ 2147483647 h 42"/>
              <a:gd name="T38" fmla="*/ 2147483647 w 31"/>
              <a:gd name="T39" fmla="*/ 0 h 42"/>
              <a:gd name="T40" fmla="*/ 2147483647 w 31"/>
              <a:gd name="T41" fmla="*/ 2147483647 h 42"/>
              <a:gd name="T42" fmla="*/ 2147483647 w 31"/>
              <a:gd name="T43" fmla="*/ 2147483647 h 42"/>
              <a:gd name="T44" fmla="*/ 2147483647 w 31"/>
              <a:gd name="T45" fmla="*/ 2147483647 h 42"/>
              <a:gd name="T46" fmla="*/ 2147483647 w 31"/>
              <a:gd name="T47" fmla="*/ 2147483647 h 42"/>
              <a:gd name="T48" fmla="*/ 2147483647 w 31"/>
              <a:gd name="T49" fmla="*/ 2147483647 h 42"/>
              <a:gd name="T50" fmla="*/ 2147483647 w 31"/>
              <a:gd name="T51" fmla="*/ 2147483647 h 42"/>
              <a:gd name="T52" fmla="*/ 2147483647 w 31"/>
              <a:gd name="T53" fmla="*/ 2147483647 h 42"/>
              <a:gd name="T54" fmla="*/ 2147483647 w 31"/>
              <a:gd name="T55" fmla="*/ 2147483647 h 42"/>
              <a:gd name="T56" fmla="*/ 2147483647 w 31"/>
              <a:gd name="T57" fmla="*/ 2147483647 h 42"/>
              <a:gd name="T58" fmla="*/ 2147483647 w 31"/>
              <a:gd name="T59" fmla="*/ 2147483647 h 42"/>
              <a:gd name="T60" fmla="*/ 2147483647 w 31"/>
              <a:gd name="T61" fmla="*/ 2147483647 h 42"/>
              <a:gd name="T62" fmla="*/ 2147483647 w 31"/>
              <a:gd name="T63" fmla="*/ 2147483647 h 42"/>
              <a:gd name="T64" fmla="*/ 2147483647 w 31"/>
              <a:gd name="T65" fmla="*/ 2147483647 h 42"/>
              <a:gd name="T66" fmla="*/ 2147483647 w 31"/>
              <a:gd name="T67" fmla="*/ 2147483647 h 42"/>
              <a:gd name="T68" fmla="*/ 2147483647 w 31"/>
              <a:gd name="T69" fmla="*/ 2147483647 h 42"/>
              <a:gd name="T70" fmla="*/ 2147483647 w 31"/>
              <a:gd name="T71" fmla="*/ 2147483647 h 42"/>
              <a:gd name="T72" fmla="*/ 2147483647 w 31"/>
              <a:gd name="T73" fmla="*/ 2147483647 h 42"/>
              <a:gd name="T74" fmla="*/ 2147483647 w 31"/>
              <a:gd name="T75" fmla="*/ 2147483647 h 42"/>
              <a:gd name="T76" fmla="*/ 2147483647 w 31"/>
              <a:gd name="T77" fmla="*/ 2147483647 h 42"/>
              <a:gd name="T78" fmla="*/ 2147483647 w 31"/>
              <a:gd name="T79" fmla="*/ 2147483647 h 42"/>
              <a:gd name="T80" fmla="*/ 2147483647 w 31"/>
              <a:gd name="T81" fmla="*/ 2147483647 h 42"/>
              <a:gd name="T82" fmla="*/ 2147483647 w 31"/>
              <a:gd name="T83" fmla="*/ 2147483647 h 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"/>
              <a:gd name="T127" fmla="*/ 0 h 42"/>
              <a:gd name="T128" fmla="*/ 31 w 31"/>
              <a:gd name="T129" fmla="*/ 42 h 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" h="42">
                <a:moveTo>
                  <a:pt x="5" y="42"/>
                </a:moveTo>
                <a:lnTo>
                  <a:pt x="5" y="36"/>
                </a:lnTo>
                <a:lnTo>
                  <a:pt x="4" y="34"/>
                </a:lnTo>
                <a:lnTo>
                  <a:pt x="1" y="34"/>
                </a:lnTo>
                <a:lnTo>
                  <a:pt x="1" y="32"/>
                </a:lnTo>
                <a:lnTo>
                  <a:pt x="3" y="30"/>
                </a:lnTo>
                <a:lnTo>
                  <a:pt x="2" y="27"/>
                </a:lnTo>
                <a:lnTo>
                  <a:pt x="1" y="27"/>
                </a:lnTo>
                <a:lnTo>
                  <a:pt x="0" y="25"/>
                </a:lnTo>
                <a:lnTo>
                  <a:pt x="1" y="21"/>
                </a:lnTo>
                <a:lnTo>
                  <a:pt x="3" y="20"/>
                </a:lnTo>
                <a:lnTo>
                  <a:pt x="5" y="18"/>
                </a:lnTo>
                <a:lnTo>
                  <a:pt x="7" y="14"/>
                </a:lnTo>
                <a:lnTo>
                  <a:pt x="11" y="14"/>
                </a:lnTo>
                <a:lnTo>
                  <a:pt x="11" y="11"/>
                </a:lnTo>
                <a:lnTo>
                  <a:pt x="12" y="7"/>
                </a:lnTo>
                <a:lnTo>
                  <a:pt x="20" y="7"/>
                </a:lnTo>
                <a:lnTo>
                  <a:pt x="20" y="4"/>
                </a:lnTo>
                <a:lnTo>
                  <a:pt x="23" y="2"/>
                </a:lnTo>
                <a:lnTo>
                  <a:pt x="27" y="0"/>
                </a:lnTo>
                <a:lnTo>
                  <a:pt x="29" y="1"/>
                </a:lnTo>
                <a:lnTo>
                  <a:pt x="29" y="5"/>
                </a:lnTo>
                <a:lnTo>
                  <a:pt x="30" y="7"/>
                </a:lnTo>
                <a:lnTo>
                  <a:pt x="31" y="9"/>
                </a:lnTo>
                <a:lnTo>
                  <a:pt x="30" y="11"/>
                </a:lnTo>
                <a:lnTo>
                  <a:pt x="29" y="13"/>
                </a:lnTo>
                <a:lnTo>
                  <a:pt x="30" y="15"/>
                </a:lnTo>
                <a:lnTo>
                  <a:pt x="26" y="17"/>
                </a:lnTo>
                <a:lnTo>
                  <a:pt x="25" y="19"/>
                </a:lnTo>
                <a:lnTo>
                  <a:pt x="27" y="25"/>
                </a:lnTo>
                <a:lnTo>
                  <a:pt x="22" y="26"/>
                </a:lnTo>
                <a:lnTo>
                  <a:pt x="21" y="28"/>
                </a:lnTo>
                <a:lnTo>
                  <a:pt x="19" y="29"/>
                </a:lnTo>
                <a:lnTo>
                  <a:pt x="19" y="32"/>
                </a:lnTo>
                <a:lnTo>
                  <a:pt x="16" y="33"/>
                </a:lnTo>
                <a:lnTo>
                  <a:pt x="16" y="36"/>
                </a:lnTo>
                <a:lnTo>
                  <a:pt x="15" y="38"/>
                </a:lnTo>
                <a:lnTo>
                  <a:pt x="13" y="41"/>
                </a:lnTo>
                <a:lnTo>
                  <a:pt x="10" y="42"/>
                </a:lnTo>
                <a:lnTo>
                  <a:pt x="8" y="42"/>
                </a:lnTo>
                <a:lnTo>
                  <a:pt x="6" y="41"/>
                </a:lnTo>
                <a:lnTo>
                  <a:pt x="5" y="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2846524" y="2220839"/>
            <a:ext cx="381501" cy="357858"/>
          </a:xfrm>
          <a:custGeom>
            <a:avLst/>
            <a:gdLst>
              <a:gd name="T0" fmla="*/ 2147483647 w 37"/>
              <a:gd name="T1" fmla="*/ 2147483647 h 33"/>
              <a:gd name="T2" fmla="*/ 2147483647 w 37"/>
              <a:gd name="T3" fmla="*/ 2147483647 h 33"/>
              <a:gd name="T4" fmla="*/ 2147483647 w 37"/>
              <a:gd name="T5" fmla="*/ 2147483647 h 33"/>
              <a:gd name="T6" fmla="*/ 2147483647 w 37"/>
              <a:gd name="T7" fmla="*/ 2147483647 h 33"/>
              <a:gd name="T8" fmla="*/ 2147483647 w 37"/>
              <a:gd name="T9" fmla="*/ 2147483647 h 33"/>
              <a:gd name="T10" fmla="*/ 2147483647 w 37"/>
              <a:gd name="T11" fmla="*/ 2147483647 h 33"/>
              <a:gd name="T12" fmla="*/ 2147483647 w 37"/>
              <a:gd name="T13" fmla="*/ 2147483647 h 33"/>
              <a:gd name="T14" fmla="*/ 2147483647 w 37"/>
              <a:gd name="T15" fmla="*/ 2147483647 h 33"/>
              <a:gd name="T16" fmla="*/ 2147483647 w 37"/>
              <a:gd name="T17" fmla="*/ 2147483647 h 33"/>
              <a:gd name="T18" fmla="*/ 2147483647 w 37"/>
              <a:gd name="T19" fmla="*/ 2147483647 h 33"/>
              <a:gd name="T20" fmla="*/ 2147483647 w 37"/>
              <a:gd name="T21" fmla="*/ 2147483647 h 33"/>
              <a:gd name="T22" fmla="*/ 2147483647 w 37"/>
              <a:gd name="T23" fmla="*/ 2147483647 h 33"/>
              <a:gd name="T24" fmla="*/ 2147483647 w 37"/>
              <a:gd name="T25" fmla="*/ 2147483647 h 33"/>
              <a:gd name="T26" fmla="*/ 2147483647 w 37"/>
              <a:gd name="T27" fmla="*/ 2147483647 h 33"/>
              <a:gd name="T28" fmla="*/ 2147483647 w 37"/>
              <a:gd name="T29" fmla="*/ 2147483647 h 33"/>
              <a:gd name="T30" fmla="*/ 0 w 37"/>
              <a:gd name="T31" fmla="*/ 2147483647 h 33"/>
              <a:gd name="T32" fmla="*/ 0 w 37"/>
              <a:gd name="T33" fmla="*/ 2147483647 h 33"/>
              <a:gd name="T34" fmla="*/ 2147483647 w 37"/>
              <a:gd name="T35" fmla="*/ 2147483647 h 33"/>
              <a:gd name="T36" fmla="*/ 2147483647 w 37"/>
              <a:gd name="T37" fmla="*/ 2147483647 h 33"/>
              <a:gd name="T38" fmla="*/ 2147483647 w 37"/>
              <a:gd name="T39" fmla="*/ 2147483647 h 33"/>
              <a:gd name="T40" fmla="*/ 2147483647 w 37"/>
              <a:gd name="T41" fmla="*/ 2147483647 h 33"/>
              <a:gd name="T42" fmla="*/ 2147483647 w 37"/>
              <a:gd name="T43" fmla="*/ 2147483647 h 33"/>
              <a:gd name="T44" fmla="*/ 2147483647 w 37"/>
              <a:gd name="T45" fmla="*/ 0 h 33"/>
              <a:gd name="T46" fmla="*/ 2147483647 w 37"/>
              <a:gd name="T47" fmla="*/ 2147483647 h 33"/>
              <a:gd name="T48" fmla="*/ 2147483647 w 37"/>
              <a:gd name="T49" fmla="*/ 0 h 33"/>
              <a:gd name="T50" fmla="*/ 2147483647 w 37"/>
              <a:gd name="T51" fmla="*/ 2147483647 h 33"/>
              <a:gd name="T52" fmla="*/ 2147483647 w 37"/>
              <a:gd name="T53" fmla="*/ 2147483647 h 33"/>
              <a:gd name="T54" fmla="*/ 2147483647 w 37"/>
              <a:gd name="T55" fmla="*/ 2147483647 h 33"/>
              <a:gd name="T56" fmla="*/ 2147483647 w 37"/>
              <a:gd name="T57" fmla="*/ 2147483647 h 33"/>
              <a:gd name="T58" fmla="*/ 2147483647 w 37"/>
              <a:gd name="T59" fmla="*/ 2147483647 h 33"/>
              <a:gd name="T60" fmla="*/ 2147483647 w 37"/>
              <a:gd name="T61" fmla="*/ 2147483647 h 33"/>
              <a:gd name="T62" fmla="*/ 2147483647 w 37"/>
              <a:gd name="T63" fmla="*/ 2147483647 h 33"/>
              <a:gd name="T64" fmla="*/ 2147483647 w 37"/>
              <a:gd name="T65" fmla="*/ 2147483647 h 33"/>
              <a:gd name="T66" fmla="*/ 2147483647 w 37"/>
              <a:gd name="T67" fmla="*/ 2147483647 h 33"/>
              <a:gd name="T68" fmla="*/ 2147483647 w 37"/>
              <a:gd name="T69" fmla="*/ 2147483647 h 33"/>
              <a:gd name="T70" fmla="*/ 2147483647 w 37"/>
              <a:gd name="T71" fmla="*/ 2147483647 h 33"/>
              <a:gd name="T72" fmla="*/ 2147483647 w 37"/>
              <a:gd name="T73" fmla="*/ 2147483647 h 33"/>
              <a:gd name="T74" fmla="*/ 2147483647 w 37"/>
              <a:gd name="T75" fmla="*/ 2147483647 h 33"/>
              <a:gd name="T76" fmla="*/ 2147483647 w 37"/>
              <a:gd name="T77" fmla="*/ 2147483647 h 33"/>
              <a:gd name="T78" fmla="*/ 2147483647 w 37"/>
              <a:gd name="T79" fmla="*/ 2147483647 h 33"/>
              <a:gd name="T80" fmla="*/ 2147483647 w 37"/>
              <a:gd name="T81" fmla="*/ 2147483647 h 33"/>
              <a:gd name="T82" fmla="*/ 2147483647 w 37"/>
              <a:gd name="T83" fmla="*/ 2147483647 h 33"/>
              <a:gd name="T84" fmla="*/ 2147483647 w 37"/>
              <a:gd name="T85" fmla="*/ 2147483647 h 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"/>
              <a:gd name="T130" fmla="*/ 0 h 33"/>
              <a:gd name="T131" fmla="*/ 37 w 37"/>
              <a:gd name="T132" fmla="*/ 33 h 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" h="33">
                <a:moveTo>
                  <a:pt x="36" y="33"/>
                </a:moveTo>
                <a:lnTo>
                  <a:pt x="33" y="30"/>
                </a:lnTo>
                <a:lnTo>
                  <a:pt x="29" y="29"/>
                </a:lnTo>
                <a:lnTo>
                  <a:pt x="26" y="26"/>
                </a:lnTo>
                <a:lnTo>
                  <a:pt x="24" y="24"/>
                </a:lnTo>
                <a:lnTo>
                  <a:pt x="23" y="23"/>
                </a:lnTo>
                <a:lnTo>
                  <a:pt x="21" y="24"/>
                </a:lnTo>
                <a:lnTo>
                  <a:pt x="21" y="26"/>
                </a:lnTo>
                <a:lnTo>
                  <a:pt x="19" y="26"/>
                </a:lnTo>
                <a:lnTo>
                  <a:pt x="15" y="26"/>
                </a:lnTo>
                <a:lnTo>
                  <a:pt x="13" y="23"/>
                </a:lnTo>
                <a:lnTo>
                  <a:pt x="9" y="22"/>
                </a:lnTo>
                <a:lnTo>
                  <a:pt x="6" y="21"/>
                </a:lnTo>
                <a:lnTo>
                  <a:pt x="3" y="21"/>
                </a:lnTo>
                <a:lnTo>
                  <a:pt x="2" y="19"/>
                </a:lnTo>
                <a:lnTo>
                  <a:pt x="0" y="17"/>
                </a:lnTo>
                <a:lnTo>
                  <a:pt x="0" y="14"/>
                </a:lnTo>
                <a:lnTo>
                  <a:pt x="2" y="13"/>
                </a:lnTo>
                <a:lnTo>
                  <a:pt x="3" y="11"/>
                </a:lnTo>
                <a:lnTo>
                  <a:pt x="8" y="10"/>
                </a:lnTo>
                <a:lnTo>
                  <a:pt x="6" y="4"/>
                </a:lnTo>
                <a:lnTo>
                  <a:pt x="7" y="2"/>
                </a:lnTo>
                <a:lnTo>
                  <a:pt x="11" y="0"/>
                </a:lnTo>
                <a:lnTo>
                  <a:pt x="12" y="2"/>
                </a:lnTo>
                <a:lnTo>
                  <a:pt x="16" y="0"/>
                </a:lnTo>
                <a:lnTo>
                  <a:pt x="18" y="2"/>
                </a:lnTo>
                <a:lnTo>
                  <a:pt x="21" y="2"/>
                </a:lnTo>
                <a:lnTo>
                  <a:pt x="22" y="4"/>
                </a:lnTo>
                <a:lnTo>
                  <a:pt x="26" y="3"/>
                </a:lnTo>
                <a:lnTo>
                  <a:pt x="29" y="4"/>
                </a:lnTo>
                <a:lnTo>
                  <a:pt x="28" y="7"/>
                </a:lnTo>
                <a:lnTo>
                  <a:pt x="28" y="10"/>
                </a:lnTo>
                <a:lnTo>
                  <a:pt x="33" y="10"/>
                </a:lnTo>
                <a:lnTo>
                  <a:pt x="32" y="12"/>
                </a:lnTo>
                <a:lnTo>
                  <a:pt x="34" y="13"/>
                </a:lnTo>
                <a:lnTo>
                  <a:pt x="33" y="15"/>
                </a:lnTo>
                <a:lnTo>
                  <a:pt x="35" y="16"/>
                </a:lnTo>
                <a:lnTo>
                  <a:pt x="36" y="21"/>
                </a:lnTo>
                <a:lnTo>
                  <a:pt x="36" y="25"/>
                </a:lnTo>
                <a:lnTo>
                  <a:pt x="34" y="26"/>
                </a:lnTo>
                <a:lnTo>
                  <a:pt x="36" y="28"/>
                </a:lnTo>
                <a:lnTo>
                  <a:pt x="37" y="31"/>
                </a:lnTo>
                <a:lnTo>
                  <a:pt x="36" y="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2949633" y="1971422"/>
            <a:ext cx="525853" cy="520522"/>
          </a:xfrm>
          <a:custGeom>
            <a:avLst/>
            <a:gdLst>
              <a:gd name="T0" fmla="*/ 2147483647 w 51"/>
              <a:gd name="T1" fmla="*/ 2147483647 h 48"/>
              <a:gd name="T2" fmla="*/ 2147483647 w 51"/>
              <a:gd name="T3" fmla="*/ 2147483647 h 48"/>
              <a:gd name="T4" fmla="*/ 2147483647 w 51"/>
              <a:gd name="T5" fmla="*/ 2147483647 h 48"/>
              <a:gd name="T6" fmla="*/ 2147483647 w 51"/>
              <a:gd name="T7" fmla="*/ 2147483647 h 48"/>
              <a:gd name="T8" fmla="*/ 2147483647 w 51"/>
              <a:gd name="T9" fmla="*/ 2147483647 h 48"/>
              <a:gd name="T10" fmla="*/ 2147483647 w 51"/>
              <a:gd name="T11" fmla="*/ 2147483647 h 48"/>
              <a:gd name="T12" fmla="*/ 2147483647 w 51"/>
              <a:gd name="T13" fmla="*/ 2147483647 h 48"/>
              <a:gd name="T14" fmla="*/ 2147483647 w 51"/>
              <a:gd name="T15" fmla="*/ 2147483647 h 48"/>
              <a:gd name="T16" fmla="*/ 2147483647 w 51"/>
              <a:gd name="T17" fmla="*/ 2147483647 h 48"/>
              <a:gd name="T18" fmla="*/ 2147483647 w 51"/>
              <a:gd name="T19" fmla="*/ 2147483647 h 48"/>
              <a:gd name="T20" fmla="*/ 2147483647 w 51"/>
              <a:gd name="T21" fmla="*/ 2147483647 h 48"/>
              <a:gd name="T22" fmla="*/ 2147483647 w 51"/>
              <a:gd name="T23" fmla="*/ 2147483647 h 48"/>
              <a:gd name="T24" fmla="*/ 2147483647 w 51"/>
              <a:gd name="T25" fmla="*/ 2147483647 h 48"/>
              <a:gd name="T26" fmla="*/ 2147483647 w 51"/>
              <a:gd name="T27" fmla="*/ 2147483647 h 48"/>
              <a:gd name="T28" fmla="*/ 2147483647 w 51"/>
              <a:gd name="T29" fmla="*/ 2147483647 h 48"/>
              <a:gd name="T30" fmla="*/ 2147483647 w 51"/>
              <a:gd name="T31" fmla="*/ 2147483647 h 48"/>
              <a:gd name="T32" fmla="*/ 2147483647 w 51"/>
              <a:gd name="T33" fmla="*/ 2147483647 h 48"/>
              <a:gd name="T34" fmla="*/ 0 w 51"/>
              <a:gd name="T35" fmla="*/ 2147483647 h 48"/>
              <a:gd name="T36" fmla="*/ 2147483647 w 51"/>
              <a:gd name="T37" fmla="*/ 2147483647 h 48"/>
              <a:gd name="T38" fmla="*/ 2147483647 w 51"/>
              <a:gd name="T39" fmla="*/ 2147483647 h 48"/>
              <a:gd name="T40" fmla="*/ 2147483647 w 51"/>
              <a:gd name="T41" fmla="*/ 2147483647 h 48"/>
              <a:gd name="T42" fmla="*/ 0 w 51"/>
              <a:gd name="T43" fmla="*/ 2147483647 h 48"/>
              <a:gd name="T44" fmla="*/ 0 w 51"/>
              <a:gd name="T45" fmla="*/ 2147483647 h 48"/>
              <a:gd name="T46" fmla="*/ 2147483647 w 51"/>
              <a:gd name="T47" fmla="*/ 2147483647 h 48"/>
              <a:gd name="T48" fmla="*/ 2147483647 w 51"/>
              <a:gd name="T49" fmla="*/ 2147483647 h 48"/>
              <a:gd name="T50" fmla="*/ 2147483647 w 51"/>
              <a:gd name="T51" fmla="*/ 2147483647 h 48"/>
              <a:gd name="T52" fmla="*/ 2147483647 w 51"/>
              <a:gd name="T53" fmla="*/ 2147483647 h 48"/>
              <a:gd name="T54" fmla="*/ 2147483647 w 51"/>
              <a:gd name="T55" fmla="*/ 2147483647 h 48"/>
              <a:gd name="T56" fmla="*/ 2147483647 w 51"/>
              <a:gd name="T57" fmla="*/ 2147483647 h 48"/>
              <a:gd name="T58" fmla="*/ 2147483647 w 51"/>
              <a:gd name="T59" fmla="*/ 2147483647 h 48"/>
              <a:gd name="T60" fmla="*/ 2147483647 w 51"/>
              <a:gd name="T61" fmla="*/ 2147483647 h 48"/>
              <a:gd name="T62" fmla="*/ 2147483647 w 51"/>
              <a:gd name="T63" fmla="*/ 2147483647 h 48"/>
              <a:gd name="T64" fmla="*/ 2147483647 w 51"/>
              <a:gd name="T65" fmla="*/ 2147483647 h 48"/>
              <a:gd name="T66" fmla="*/ 2147483647 w 51"/>
              <a:gd name="T67" fmla="*/ 2147483647 h 48"/>
              <a:gd name="T68" fmla="*/ 2147483647 w 51"/>
              <a:gd name="T69" fmla="*/ 2147483647 h 48"/>
              <a:gd name="T70" fmla="*/ 2147483647 w 51"/>
              <a:gd name="T71" fmla="*/ 2147483647 h 48"/>
              <a:gd name="T72" fmla="*/ 2147483647 w 51"/>
              <a:gd name="T73" fmla="*/ 0 h 48"/>
              <a:gd name="T74" fmla="*/ 2147483647 w 51"/>
              <a:gd name="T75" fmla="*/ 2147483647 h 48"/>
              <a:gd name="T76" fmla="*/ 2147483647 w 51"/>
              <a:gd name="T77" fmla="*/ 2147483647 h 48"/>
              <a:gd name="T78" fmla="*/ 2147483647 w 51"/>
              <a:gd name="T79" fmla="*/ 2147483647 h 48"/>
              <a:gd name="T80" fmla="*/ 2147483647 w 51"/>
              <a:gd name="T81" fmla="*/ 2147483647 h 48"/>
              <a:gd name="T82" fmla="*/ 2147483647 w 51"/>
              <a:gd name="T83" fmla="*/ 2147483647 h 48"/>
              <a:gd name="T84" fmla="*/ 2147483647 w 51"/>
              <a:gd name="T85" fmla="*/ 2147483647 h 48"/>
              <a:gd name="T86" fmla="*/ 2147483647 w 51"/>
              <a:gd name="T87" fmla="*/ 2147483647 h 48"/>
              <a:gd name="T88" fmla="*/ 2147483647 w 51"/>
              <a:gd name="T89" fmla="*/ 2147483647 h 48"/>
              <a:gd name="T90" fmla="*/ 2147483647 w 51"/>
              <a:gd name="T91" fmla="*/ 2147483647 h 48"/>
              <a:gd name="T92" fmla="*/ 2147483647 w 51"/>
              <a:gd name="T93" fmla="*/ 2147483647 h 48"/>
              <a:gd name="T94" fmla="*/ 2147483647 w 51"/>
              <a:gd name="T95" fmla="*/ 2147483647 h 48"/>
              <a:gd name="T96" fmla="*/ 2147483647 w 51"/>
              <a:gd name="T97" fmla="*/ 2147483647 h 48"/>
              <a:gd name="T98" fmla="*/ 2147483647 w 51"/>
              <a:gd name="T99" fmla="*/ 2147483647 h 48"/>
              <a:gd name="T100" fmla="*/ 2147483647 w 51"/>
              <a:gd name="T101" fmla="*/ 2147483647 h 48"/>
              <a:gd name="T102" fmla="*/ 2147483647 w 51"/>
              <a:gd name="T103" fmla="*/ 2147483647 h 48"/>
              <a:gd name="T104" fmla="*/ 2147483647 w 51"/>
              <a:gd name="T105" fmla="*/ 2147483647 h 48"/>
              <a:gd name="T106" fmla="*/ 2147483647 w 51"/>
              <a:gd name="T107" fmla="*/ 2147483647 h 48"/>
              <a:gd name="T108" fmla="*/ 2147483647 w 51"/>
              <a:gd name="T109" fmla="*/ 2147483647 h 48"/>
              <a:gd name="T110" fmla="*/ 2147483647 w 51"/>
              <a:gd name="T111" fmla="*/ 2147483647 h 48"/>
              <a:gd name="T112" fmla="*/ 2147483647 w 51"/>
              <a:gd name="T113" fmla="*/ 2147483647 h 48"/>
              <a:gd name="T114" fmla="*/ 2147483647 w 51"/>
              <a:gd name="T115" fmla="*/ 2147483647 h 48"/>
              <a:gd name="T116" fmla="*/ 2147483647 w 51"/>
              <a:gd name="T117" fmla="*/ 2147483647 h 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"/>
              <a:gd name="T178" fmla="*/ 0 h 48"/>
              <a:gd name="T179" fmla="*/ 51 w 51"/>
              <a:gd name="T180" fmla="*/ 48 h 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" h="48">
                <a:moveTo>
                  <a:pt x="26" y="48"/>
                </a:moveTo>
                <a:lnTo>
                  <a:pt x="26" y="44"/>
                </a:lnTo>
                <a:lnTo>
                  <a:pt x="25" y="39"/>
                </a:lnTo>
                <a:lnTo>
                  <a:pt x="23" y="38"/>
                </a:lnTo>
                <a:lnTo>
                  <a:pt x="24" y="36"/>
                </a:lnTo>
                <a:lnTo>
                  <a:pt x="22" y="35"/>
                </a:lnTo>
                <a:lnTo>
                  <a:pt x="23" y="33"/>
                </a:lnTo>
                <a:lnTo>
                  <a:pt x="18" y="33"/>
                </a:lnTo>
                <a:lnTo>
                  <a:pt x="18" y="30"/>
                </a:lnTo>
                <a:lnTo>
                  <a:pt x="19" y="27"/>
                </a:lnTo>
                <a:lnTo>
                  <a:pt x="16" y="26"/>
                </a:lnTo>
                <a:lnTo>
                  <a:pt x="12" y="27"/>
                </a:lnTo>
                <a:lnTo>
                  <a:pt x="11" y="25"/>
                </a:lnTo>
                <a:lnTo>
                  <a:pt x="8" y="25"/>
                </a:lnTo>
                <a:lnTo>
                  <a:pt x="6" y="23"/>
                </a:lnTo>
                <a:lnTo>
                  <a:pt x="2" y="25"/>
                </a:lnTo>
                <a:lnTo>
                  <a:pt x="1" y="23"/>
                </a:lnTo>
                <a:lnTo>
                  <a:pt x="0" y="21"/>
                </a:lnTo>
                <a:lnTo>
                  <a:pt x="1" y="19"/>
                </a:lnTo>
                <a:lnTo>
                  <a:pt x="2" y="1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5" y="7"/>
                </a:lnTo>
                <a:lnTo>
                  <a:pt x="8" y="5"/>
                </a:lnTo>
                <a:lnTo>
                  <a:pt x="11" y="7"/>
                </a:lnTo>
                <a:lnTo>
                  <a:pt x="12" y="9"/>
                </a:lnTo>
                <a:lnTo>
                  <a:pt x="15" y="9"/>
                </a:lnTo>
                <a:lnTo>
                  <a:pt x="16" y="12"/>
                </a:lnTo>
                <a:lnTo>
                  <a:pt x="18" y="12"/>
                </a:lnTo>
                <a:lnTo>
                  <a:pt x="19" y="11"/>
                </a:lnTo>
                <a:lnTo>
                  <a:pt x="17" y="9"/>
                </a:lnTo>
                <a:lnTo>
                  <a:pt x="17" y="5"/>
                </a:lnTo>
                <a:lnTo>
                  <a:pt x="17" y="3"/>
                </a:lnTo>
                <a:lnTo>
                  <a:pt x="23" y="1"/>
                </a:lnTo>
                <a:lnTo>
                  <a:pt x="28" y="0"/>
                </a:lnTo>
                <a:lnTo>
                  <a:pt x="30" y="7"/>
                </a:lnTo>
                <a:lnTo>
                  <a:pt x="30" y="11"/>
                </a:lnTo>
                <a:lnTo>
                  <a:pt x="25" y="17"/>
                </a:lnTo>
                <a:lnTo>
                  <a:pt x="22" y="20"/>
                </a:lnTo>
                <a:lnTo>
                  <a:pt x="23" y="22"/>
                </a:lnTo>
                <a:lnTo>
                  <a:pt x="27" y="21"/>
                </a:lnTo>
                <a:lnTo>
                  <a:pt x="29" y="25"/>
                </a:lnTo>
                <a:lnTo>
                  <a:pt x="33" y="25"/>
                </a:lnTo>
                <a:lnTo>
                  <a:pt x="34" y="27"/>
                </a:lnTo>
                <a:lnTo>
                  <a:pt x="37" y="27"/>
                </a:lnTo>
                <a:lnTo>
                  <a:pt x="38" y="25"/>
                </a:lnTo>
                <a:lnTo>
                  <a:pt x="40" y="25"/>
                </a:lnTo>
                <a:lnTo>
                  <a:pt x="43" y="25"/>
                </a:lnTo>
                <a:lnTo>
                  <a:pt x="46" y="27"/>
                </a:lnTo>
                <a:lnTo>
                  <a:pt x="51" y="32"/>
                </a:lnTo>
                <a:lnTo>
                  <a:pt x="51" y="35"/>
                </a:lnTo>
                <a:lnTo>
                  <a:pt x="49" y="35"/>
                </a:lnTo>
                <a:lnTo>
                  <a:pt x="43" y="34"/>
                </a:lnTo>
                <a:lnTo>
                  <a:pt x="37" y="38"/>
                </a:lnTo>
                <a:lnTo>
                  <a:pt x="35" y="45"/>
                </a:lnTo>
                <a:lnTo>
                  <a:pt x="30" y="45"/>
                </a:lnTo>
                <a:cubicBezTo>
                  <a:pt x="30" y="45"/>
                  <a:pt x="26" y="47"/>
                  <a:pt x="26" y="48"/>
                </a:cubicBez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2169344" y="1912335"/>
            <a:ext cx="185596" cy="260262"/>
          </a:xfrm>
          <a:custGeom>
            <a:avLst/>
            <a:gdLst>
              <a:gd name="T0" fmla="*/ 0 w 18"/>
              <a:gd name="T1" fmla="*/ 0 h 24"/>
              <a:gd name="T2" fmla="*/ 2147483647 w 18"/>
              <a:gd name="T3" fmla="*/ 2147483647 h 24"/>
              <a:gd name="T4" fmla="*/ 2147483647 w 18"/>
              <a:gd name="T5" fmla="*/ 0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2147483647 w 18"/>
              <a:gd name="T23" fmla="*/ 2147483647 h 24"/>
              <a:gd name="T24" fmla="*/ 2147483647 w 18"/>
              <a:gd name="T25" fmla="*/ 2147483647 h 24"/>
              <a:gd name="T26" fmla="*/ 2147483647 w 18"/>
              <a:gd name="T27" fmla="*/ 2147483647 h 24"/>
              <a:gd name="T28" fmla="*/ 2147483647 w 18"/>
              <a:gd name="T29" fmla="*/ 2147483647 h 24"/>
              <a:gd name="T30" fmla="*/ 2147483647 w 18"/>
              <a:gd name="T31" fmla="*/ 2147483647 h 24"/>
              <a:gd name="T32" fmla="*/ 0 w 18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4"/>
              <a:gd name="T53" fmla="*/ 18 w 18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4">
                <a:moveTo>
                  <a:pt x="0" y="0"/>
                </a:moveTo>
                <a:lnTo>
                  <a:pt x="5" y="2"/>
                </a:lnTo>
                <a:lnTo>
                  <a:pt x="8" y="0"/>
                </a:lnTo>
                <a:lnTo>
                  <a:pt x="12" y="7"/>
                </a:lnTo>
                <a:lnTo>
                  <a:pt x="12" y="8"/>
                </a:lnTo>
                <a:lnTo>
                  <a:pt x="14" y="8"/>
                </a:lnTo>
                <a:lnTo>
                  <a:pt x="14" y="5"/>
                </a:lnTo>
                <a:lnTo>
                  <a:pt x="15" y="4"/>
                </a:lnTo>
                <a:lnTo>
                  <a:pt x="17" y="6"/>
                </a:lnTo>
                <a:lnTo>
                  <a:pt x="18" y="13"/>
                </a:lnTo>
                <a:lnTo>
                  <a:pt x="18" y="21"/>
                </a:lnTo>
                <a:lnTo>
                  <a:pt x="14" y="21"/>
                </a:lnTo>
                <a:lnTo>
                  <a:pt x="11" y="24"/>
                </a:lnTo>
                <a:lnTo>
                  <a:pt x="8" y="19"/>
                </a:lnTo>
                <a:lnTo>
                  <a:pt x="4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3238336" y="1890456"/>
            <a:ext cx="680517" cy="514734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74"/>
              <a:gd name="T110" fmla="*/ 66 w 66"/>
              <a:gd name="T111" fmla="*/ 74 h 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74">
                <a:moveTo>
                  <a:pt x="0" y="34"/>
                </a:moveTo>
                <a:lnTo>
                  <a:pt x="2" y="41"/>
                </a:lnTo>
                <a:lnTo>
                  <a:pt x="7" y="40"/>
                </a:lnTo>
                <a:lnTo>
                  <a:pt x="10" y="41"/>
                </a:lnTo>
                <a:lnTo>
                  <a:pt x="10" y="45"/>
                </a:lnTo>
                <a:lnTo>
                  <a:pt x="9" y="50"/>
                </a:lnTo>
                <a:lnTo>
                  <a:pt x="9" y="54"/>
                </a:lnTo>
                <a:lnTo>
                  <a:pt x="5" y="59"/>
                </a:lnTo>
                <a:lnTo>
                  <a:pt x="6" y="61"/>
                </a:lnTo>
                <a:lnTo>
                  <a:pt x="9" y="61"/>
                </a:lnTo>
                <a:lnTo>
                  <a:pt x="10" y="59"/>
                </a:lnTo>
                <a:lnTo>
                  <a:pt x="12" y="59"/>
                </a:lnTo>
                <a:lnTo>
                  <a:pt x="15" y="59"/>
                </a:lnTo>
                <a:lnTo>
                  <a:pt x="18" y="61"/>
                </a:lnTo>
                <a:lnTo>
                  <a:pt x="23" y="66"/>
                </a:lnTo>
                <a:lnTo>
                  <a:pt x="23" y="59"/>
                </a:lnTo>
                <a:lnTo>
                  <a:pt x="26" y="56"/>
                </a:lnTo>
                <a:lnTo>
                  <a:pt x="29" y="54"/>
                </a:lnTo>
                <a:lnTo>
                  <a:pt x="31" y="49"/>
                </a:lnTo>
                <a:lnTo>
                  <a:pt x="35" y="52"/>
                </a:lnTo>
                <a:lnTo>
                  <a:pt x="35" y="55"/>
                </a:lnTo>
                <a:lnTo>
                  <a:pt x="35" y="58"/>
                </a:lnTo>
                <a:lnTo>
                  <a:pt x="31" y="59"/>
                </a:lnTo>
                <a:lnTo>
                  <a:pt x="29" y="62"/>
                </a:lnTo>
                <a:lnTo>
                  <a:pt x="28" y="65"/>
                </a:lnTo>
                <a:lnTo>
                  <a:pt x="26" y="69"/>
                </a:lnTo>
                <a:lnTo>
                  <a:pt x="30" y="69"/>
                </a:lnTo>
                <a:lnTo>
                  <a:pt x="31" y="72"/>
                </a:lnTo>
                <a:lnTo>
                  <a:pt x="33" y="74"/>
                </a:lnTo>
                <a:lnTo>
                  <a:pt x="38" y="72"/>
                </a:lnTo>
                <a:lnTo>
                  <a:pt x="38" y="67"/>
                </a:lnTo>
                <a:lnTo>
                  <a:pt x="42" y="65"/>
                </a:lnTo>
                <a:lnTo>
                  <a:pt x="42" y="62"/>
                </a:lnTo>
                <a:lnTo>
                  <a:pt x="40" y="59"/>
                </a:lnTo>
                <a:lnTo>
                  <a:pt x="40" y="56"/>
                </a:lnTo>
                <a:lnTo>
                  <a:pt x="44" y="53"/>
                </a:lnTo>
                <a:lnTo>
                  <a:pt x="46" y="49"/>
                </a:lnTo>
                <a:lnTo>
                  <a:pt x="48" y="50"/>
                </a:lnTo>
                <a:lnTo>
                  <a:pt x="52" y="50"/>
                </a:lnTo>
                <a:lnTo>
                  <a:pt x="53" y="44"/>
                </a:lnTo>
                <a:lnTo>
                  <a:pt x="52" y="40"/>
                </a:lnTo>
                <a:lnTo>
                  <a:pt x="52" y="37"/>
                </a:lnTo>
                <a:lnTo>
                  <a:pt x="56" y="36"/>
                </a:lnTo>
                <a:lnTo>
                  <a:pt x="57" y="33"/>
                </a:lnTo>
                <a:lnTo>
                  <a:pt x="58" y="30"/>
                </a:lnTo>
                <a:lnTo>
                  <a:pt x="63" y="30"/>
                </a:lnTo>
                <a:lnTo>
                  <a:pt x="66" y="28"/>
                </a:lnTo>
                <a:lnTo>
                  <a:pt x="66" y="22"/>
                </a:lnTo>
                <a:lnTo>
                  <a:pt x="66" y="18"/>
                </a:lnTo>
                <a:lnTo>
                  <a:pt x="66" y="16"/>
                </a:lnTo>
                <a:lnTo>
                  <a:pt x="64" y="13"/>
                </a:lnTo>
                <a:lnTo>
                  <a:pt x="60" y="13"/>
                </a:lnTo>
                <a:lnTo>
                  <a:pt x="60" y="11"/>
                </a:lnTo>
                <a:lnTo>
                  <a:pt x="62" y="9"/>
                </a:lnTo>
                <a:lnTo>
                  <a:pt x="59" y="5"/>
                </a:lnTo>
                <a:lnTo>
                  <a:pt x="57" y="2"/>
                </a:lnTo>
                <a:lnTo>
                  <a:pt x="55" y="0"/>
                </a:lnTo>
                <a:lnTo>
                  <a:pt x="52" y="6"/>
                </a:lnTo>
                <a:lnTo>
                  <a:pt x="50" y="9"/>
                </a:lnTo>
                <a:lnTo>
                  <a:pt x="46" y="9"/>
                </a:lnTo>
                <a:lnTo>
                  <a:pt x="43" y="11"/>
                </a:lnTo>
                <a:lnTo>
                  <a:pt x="40" y="11"/>
                </a:lnTo>
                <a:lnTo>
                  <a:pt x="38" y="12"/>
                </a:lnTo>
                <a:lnTo>
                  <a:pt x="38" y="16"/>
                </a:lnTo>
                <a:lnTo>
                  <a:pt x="35" y="16"/>
                </a:lnTo>
                <a:lnTo>
                  <a:pt x="33" y="19"/>
                </a:lnTo>
                <a:lnTo>
                  <a:pt x="35" y="22"/>
                </a:lnTo>
                <a:lnTo>
                  <a:pt x="27" y="22"/>
                </a:lnTo>
                <a:lnTo>
                  <a:pt x="26" y="28"/>
                </a:lnTo>
                <a:lnTo>
                  <a:pt x="25" y="34"/>
                </a:lnTo>
                <a:lnTo>
                  <a:pt x="21" y="36"/>
                </a:lnTo>
                <a:lnTo>
                  <a:pt x="10" y="35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3197093" y="2340125"/>
            <a:ext cx="701139" cy="661496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2147483647 h 61"/>
              <a:gd name="T18" fmla="*/ 2147483647 w 68"/>
              <a:gd name="T19" fmla="*/ 2147483647 h 61"/>
              <a:gd name="T20" fmla="*/ 2147483647 w 68"/>
              <a:gd name="T21" fmla="*/ 2147483647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0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2147483647 w 68"/>
              <a:gd name="T51" fmla="*/ 2147483647 h 61"/>
              <a:gd name="T52" fmla="*/ 2147483647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"/>
              <a:gd name="T112" fmla="*/ 0 h 61"/>
              <a:gd name="T113" fmla="*/ 68 w 68"/>
              <a:gd name="T114" fmla="*/ 61 h 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" h="61">
                <a:moveTo>
                  <a:pt x="68" y="50"/>
                </a:moveTo>
                <a:lnTo>
                  <a:pt x="66" y="52"/>
                </a:lnTo>
                <a:lnTo>
                  <a:pt x="64" y="54"/>
                </a:lnTo>
                <a:lnTo>
                  <a:pt x="59" y="54"/>
                </a:lnTo>
                <a:lnTo>
                  <a:pt x="59" y="55"/>
                </a:lnTo>
                <a:lnTo>
                  <a:pt x="60" y="57"/>
                </a:lnTo>
                <a:lnTo>
                  <a:pt x="62" y="58"/>
                </a:lnTo>
                <a:lnTo>
                  <a:pt x="61" y="60"/>
                </a:lnTo>
                <a:lnTo>
                  <a:pt x="59" y="61"/>
                </a:lnTo>
                <a:lnTo>
                  <a:pt x="58" y="61"/>
                </a:lnTo>
                <a:lnTo>
                  <a:pt x="54" y="61"/>
                </a:lnTo>
                <a:lnTo>
                  <a:pt x="51" y="60"/>
                </a:lnTo>
                <a:lnTo>
                  <a:pt x="48" y="60"/>
                </a:lnTo>
                <a:lnTo>
                  <a:pt x="47" y="59"/>
                </a:lnTo>
                <a:lnTo>
                  <a:pt x="45" y="57"/>
                </a:lnTo>
                <a:lnTo>
                  <a:pt x="42" y="55"/>
                </a:lnTo>
                <a:lnTo>
                  <a:pt x="40" y="52"/>
                </a:lnTo>
                <a:lnTo>
                  <a:pt x="38" y="49"/>
                </a:lnTo>
                <a:lnTo>
                  <a:pt x="37" y="47"/>
                </a:lnTo>
                <a:lnTo>
                  <a:pt x="34" y="48"/>
                </a:lnTo>
                <a:lnTo>
                  <a:pt x="33" y="46"/>
                </a:lnTo>
                <a:lnTo>
                  <a:pt x="31" y="46"/>
                </a:lnTo>
                <a:lnTo>
                  <a:pt x="29" y="45"/>
                </a:lnTo>
                <a:lnTo>
                  <a:pt x="24" y="45"/>
                </a:lnTo>
                <a:lnTo>
                  <a:pt x="21" y="45"/>
                </a:lnTo>
                <a:lnTo>
                  <a:pt x="20" y="43"/>
                </a:lnTo>
                <a:lnTo>
                  <a:pt x="19" y="42"/>
                </a:lnTo>
                <a:lnTo>
                  <a:pt x="19" y="40"/>
                </a:lnTo>
                <a:lnTo>
                  <a:pt x="20" y="38"/>
                </a:lnTo>
                <a:lnTo>
                  <a:pt x="19" y="35"/>
                </a:lnTo>
                <a:lnTo>
                  <a:pt x="19" y="34"/>
                </a:lnTo>
                <a:cubicBezTo>
                  <a:pt x="19" y="34"/>
                  <a:pt x="17" y="33"/>
                  <a:pt x="17" y="33"/>
                </a:cubicBezTo>
                <a:cubicBezTo>
                  <a:pt x="16" y="33"/>
                  <a:pt x="14" y="33"/>
                  <a:pt x="14" y="33"/>
                </a:cubicBezTo>
                <a:lnTo>
                  <a:pt x="13" y="31"/>
                </a:lnTo>
                <a:lnTo>
                  <a:pt x="12" y="29"/>
                </a:lnTo>
                <a:lnTo>
                  <a:pt x="8" y="28"/>
                </a:lnTo>
                <a:lnTo>
                  <a:pt x="8" y="23"/>
                </a:lnTo>
                <a:lnTo>
                  <a:pt x="3" y="23"/>
                </a:lnTo>
                <a:lnTo>
                  <a:pt x="2" y="22"/>
                </a:lnTo>
                <a:lnTo>
                  <a:pt x="3" y="20"/>
                </a:lnTo>
                <a:lnTo>
                  <a:pt x="2" y="17"/>
                </a:lnTo>
                <a:lnTo>
                  <a:pt x="0" y="15"/>
                </a:lnTo>
                <a:lnTo>
                  <a:pt x="2" y="14"/>
                </a:lnTo>
                <a:cubicBezTo>
                  <a:pt x="2" y="13"/>
                  <a:pt x="6" y="11"/>
                  <a:pt x="6" y="11"/>
                </a:cubicBezTo>
                <a:lnTo>
                  <a:pt x="11" y="11"/>
                </a:lnTo>
                <a:lnTo>
                  <a:pt x="13" y="4"/>
                </a:lnTo>
                <a:lnTo>
                  <a:pt x="19" y="0"/>
                </a:lnTo>
                <a:lnTo>
                  <a:pt x="25" y="1"/>
                </a:lnTo>
                <a:lnTo>
                  <a:pt x="27" y="1"/>
                </a:lnTo>
                <a:lnTo>
                  <a:pt x="29" y="2"/>
                </a:lnTo>
                <a:lnTo>
                  <a:pt x="31" y="1"/>
                </a:lnTo>
                <a:lnTo>
                  <a:pt x="34" y="1"/>
                </a:lnTo>
                <a:lnTo>
                  <a:pt x="35" y="4"/>
                </a:lnTo>
                <a:lnTo>
                  <a:pt x="37" y="6"/>
                </a:lnTo>
                <a:lnTo>
                  <a:pt x="34" y="10"/>
                </a:lnTo>
                <a:lnTo>
                  <a:pt x="33" y="13"/>
                </a:lnTo>
                <a:lnTo>
                  <a:pt x="33" y="17"/>
                </a:lnTo>
                <a:lnTo>
                  <a:pt x="35" y="17"/>
                </a:lnTo>
                <a:lnTo>
                  <a:pt x="36" y="21"/>
                </a:lnTo>
                <a:lnTo>
                  <a:pt x="40" y="23"/>
                </a:lnTo>
                <a:lnTo>
                  <a:pt x="42" y="27"/>
                </a:lnTo>
                <a:lnTo>
                  <a:pt x="44" y="29"/>
                </a:lnTo>
                <a:lnTo>
                  <a:pt x="48" y="31"/>
                </a:lnTo>
                <a:lnTo>
                  <a:pt x="52" y="34"/>
                </a:lnTo>
                <a:lnTo>
                  <a:pt x="53" y="37"/>
                </a:lnTo>
                <a:lnTo>
                  <a:pt x="56" y="37"/>
                </a:lnTo>
                <a:lnTo>
                  <a:pt x="59" y="36"/>
                </a:lnTo>
                <a:lnTo>
                  <a:pt x="60" y="40"/>
                </a:lnTo>
                <a:lnTo>
                  <a:pt x="60" y="43"/>
                </a:lnTo>
                <a:lnTo>
                  <a:pt x="63" y="41"/>
                </a:lnTo>
                <a:lnTo>
                  <a:pt x="65" y="42"/>
                </a:lnTo>
                <a:lnTo>
                  <a:pt x="65" y="45"/>
                </a:lnTo>
                <a:lnTo>
                  <a:pt x="68" y="46"/>
                </a:lnTo>
                <a:lnTo>
                  <a:pt x="68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3537351" y="2047332"/>
            <a:ext cx="897046" cy="921758"/>
          </a:xfrm>
          <a:custGeom>
            <a:avLst/>
            <a:gdLst>
              <a:gd name="T0" fmla="*/ 2147483647 w 87"/>
              <a:gd name="T1" fmla="*/ 2147483647 h 85"/>
              <a:gd name="T2" fmla="*/ 2147483647 w 87"/>
              <a:gd name="T3" fmla="*/ 2147483647 h 85"/>
              <a:gd name="T4" fmla="*/ 2147483647 w 87"/>
              <a:gd name="T5" fmla="*/ 2147483647 h 85"/>
              <a:gd name="T6" fmla="*/ 2147483647 w 87"/>
              <a:gd name="T7" fmla="*/ 2147483647 h 85"/>
              <a:gd name="T8" fmla="*/ 2147483647 w 87"/>
              <a:gd name="T9" fmla="*/ 2147483647 h 85"/>
              <a:gd name="T10" fmla="*/ 2147483647 w 87"/>
              <a:gd name="T11" fmla="*/ 2147483647 h 85"/>
              <a:gd name="T12" fmla="*/ 2147483647 w 87"/>
              <a:gd name="T13" fmla="*/ 2147483647 h 85"/>
              <a:gd name="T14" fmla="*/ 2147483647 w 87"/>
              <a:gd name="T15" fmla="*/ 2147483647 h 85"/>
              <a:gd name="T16" fmla="*/ 0 w 87"/>
              <a:gd name="T17" fmla="*/ 2147483647 h 85"/>
              <a:gd name="T18" fmla="*/ 2147483647 w 87"/>
              <a:gd name="T19" fmla="*/ 2147483647 h 85"/>
              <a:gd name="T20" fmla="*/ 2147483647 w 87"/>
              <a:gd name="T21" fmla="*/ 2147483647 h 85"/>
              <a:gd name="T22" fmla="*/ 2147483647 w 87"/>
              <a:gd name="T23" fmla="*/ 2147483647 h 85"/>
              <a:gd name="T24" fmla="*/ 2147483647 w 87"/>
              <a:gd name="T25" fmla="*/ 2147483647 h 85"/>
              <a:gd name="T26" fmla="*/ 2147483647 w 87"/>
              <a:gd name="T27" fmla="*/ 2147483647 h 85"/>
              <a:gd name="T28" fmla="*/ 2147483647 w 87"/>
              <a:gd name="T29" fmla="*/ 2147483647 h 85"/>
              <a:gd name="T30" fmla="*/ 2147483647 w 87"/>
              <a:gd name="T31" fmla="*/ 2147483647 h 85"/>
              <a:gd name="T32" fmla="*/ 2147483647 w 87"/>
              <a:gd name="T33" fmla="*/ 2147483647 h 85"/>
              <a:gd name="T34" fmla="*/ 2147483647 w 87"/>
              <a:gd name="T35" fmla="*/ 2147483647 h 85"/>
              <a:gd name="T36" fmla="*/ 2147483647 w 87"/>
              <a:gd name="T37" fmla="*/ 2147483647 h 85"/>
              <a:gd name="T38" fmla="*/ 2147483647 w 87"/>
              <a:gd name="T39" fmla="*/ 2147483647 h 85"/>
              <a:gd name="T40" fmla="*/ 2147483647 w 87"/>
              <a:gd name="T41" fmla="*/ 2147483647 h 85"/>
              <a:gd name="T42" fmla="*/ 2147483647 w 87"/>
              <a:gd name="T43" fmla="*/ 2147483647 h 85"/>
              <a:gd name="T44" fmla="*/ 2147483647 w 87"/>
              <a:gd name="T45" fmla="*/ 2147483647 h 85"/>
              <a:gd name="T46" fmla="*/ 2147483647 w 87"/>
              <a:gd name="T47" fmla="*/ 2147483647 h 85"/>
              <a:gd name="T48" fmla="*/ 2147483647 w 87"/>
              <a:gd name="T49" fmla="*/ 2147483647 h 85"/>
              <a:gd name="T50" fmla="*/ 2147483647 w 87"/>
              <a:gd name="T51" fmla="*/ 2147483647 h 85"/>
              <a:gd name="T52" fmla="*/ 2147483647 w 87"/>
              <a:gd name="T53" fmla="*/ 2147483647 h 85"/>
              <a:gd name="T54" fmla="*/ 2147483647 w 87"/>
              <a:gd name="T55" fmla="*/ 2147483647 h 85"/>
              <a:gd name="T56" fmla="*/ 2147483647 w 87"/>
              <a:gd name="T57" fmla="*/ 2147483647 h 85"/>
              <a:gd name="T58" fmla="*/ 2147483647 w 87"/>
              <a:gd name="T59" fmla="*/ 2147483647 h 85"/>
              <a:gd name="T60" fmla="*/ 2147483647 w 87"/>
              <a:gd name="T61" fmla="*/ 2147483647 h 85"/>
              <a:gd name="T62" fmla="*/ 2147483647 w 87"/>
              <a:gd name="T63" fmla="*/ 2147483647 h 85"/>
              <a:gd name="T64" fmla="*/ 2147483647 w 87"/>
              <a:gd name="T65" fmla="*/ 2147483647 h 85"/>
              <a:gd name="T66" fmla="*/ 2147483647 w 87"/>
              <a:gd name="T67" fmla="*/ 2147483647 h 85"/>
              <a:gd name="T68" fmla="*/ 2147483647 w 87"/>
              <a:gd name="T69" fmla="*/ 2147483647 h 85"/>
              <a:gd name="T70" fmla="*/ 2147483647 w 87"/>
              <a:gd name="T71" fmla="*/ 2147483647 h 85"/>
              <a:gd name="T72" fmla="*/ 2147483647 w 87"/>
              <a:gd name="T73" fmla="*/ 2147483647 h 85"/>
              <a:gd name="T74" fmla="*/ 2147483647 w 87"/>
              <a:gd name="T75" fmla="*/ 2147483647 h 85"/>
              <a:gd name="T76" fmla="*/ 2147483647 w 87"/>
              <a:gd name="T77" fmla="*/ 2147483647 h 85"/>
              <a:gd name="T78" fmla="*/ 2147483647 w 87"/>
              <a:gd name="T79" fmla="*/ 2147483647 h 85"/>
              <a:gd name="T80" fmla="*/ 2147483647 w 87"/>
              <a:gd name="T81" fmla="*/ 2147483647 h 85"/>
              <a:gd name="T82" fmla="*/ 2147483647 w 87"/>
              <a:gd name="T83" fmla="*/ 2147483647 h 85"/>
              <a:gd name="T84" fmla="*/ 2147483647 w 87"/>
              <a:gd name="T85" fmla="*/ 2147483647 h 85"/>
              <a:gd name="T86" fmla="*/ 2147483647 w 87"/>
              <a:gd name="T87" fmla="*/ 2147483647 h 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7"/>
              <a:gd name="T133" fmla="*/ 0 h 85"/>
              <a:gd name="T134" fmla="*/ 87 w 87"/>
              <a:gd name="T135" fmla="*/ 85 h 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7" h="85">
                <a:moveTo>
                  <a:pt x="35" y="77"/>
                </a:moveTo>
                <a:lnTo>
                  <a:pt x="35" y="73"/>
                </a:lnTo>
                <a:lnTo>
                  <a:pt x="32" y="72"/>
                </a:lnTo>
                <a:lnTo>
                  <a:pt x="32" y="69"/>
                </a:lnTo>
                <a:lnTo>
                  <a:pt x="30" y="68"/>
                </a:lnTo>
                <a:lnTo>
                  <a:pt x="27" y="70"/>
                </a:lnTo>
                <a:lnTo>
                  <a:pt x="27" y="67"/>
                </a:lnTo>
                <a:lnTo>
                  <a:pt x="26" y="63"/>
                </a:lnTo>
                <a:lnTo>
                  <a:pt x="23" y="64"/>
                </a:lnTo>
                <a:lnTo>
                  <a:pt x="20" y="64"/>
                </a:lnTo>
                <a:lnTo>
                  <a:pt x="19" y="61"/>
                </a:lnTo>
                <a:lnTo>
                  <a:pt x="15" y="58"/>
                </a:lnTo>
                <a:lnTo>
                  <a:pt x="11" y="56"/>
                </a:lnTo>
                <a:lnTo>
                  <a:pt x="9" y="54"/>
                </a:lnTo>
                <a:lnTo>
                  <a:pt x="7" y="50"/>
                </a:lnTo>
                <a:lnTo>
                  <a:pt x="3" y="48"/>
                </a:lnTo>
                <a:lnTo>
                  <a:pt x="2" y="44"/>
                </a:lnTo>
                <a:lnTo>
                  <a:pt x="0" y="44"/>
                </a:lnTo>
                <a:lnTo>
                  <a:pt x="0" y="40"/>
                </a:lnTo>
                <a:lnTo>
                  <a:pt x="1" y="37"/>
                </a:lnTo>
                <a:lnTo>
                  <a:pt x="4" y="33"/>
                </a:lnTo>
                <a:lnTo>
                  <a:pt x="9" y="31"/>
                </a:lnTo>
                <a:lnTo>
                  <a:pt x="9" y="26"/>
                </a:lnTo>
                <a:lnTo>
                  <a:pt x="13" y="24"/>
                </a:lnTo>
                <a:lnTo>
                  <a:pt x="13" y="21"/>
                </a:lnTo>
                <a:lnTo>
                  <a:pt x="11" y="18"/>
                </a:lnTo>
                <a:lnTo>
                  <a:pt x="11" y="15"/>
                </a:lnTo>
                <a:lnTo>
                  <a:pt x="15" y="12"/>
                </a:lnTo>
                <a:lnTo>
                  <a:pt x="17" y="8"/>
                </a:lnTo>
                <a:lnTo>
                  <a:pt x="19" y="9"/>
                </a:lnTo>
                <a:lnTo>
                  <a:pt x="23" y="9"/>
                </a:lnTo>
                <a:lnTo>
                  <a:pt x="24" y="12"/>
                </a:lnTo>
                <a:lnTo>
                  <a:pt x="27" y="14"/>
                </a:lnTo>
                <a:lnTo>
                  <a:pt x="30" y="13"/>
                </a:lnTo>
                <a:lnTo>
                  <a:pt x="31" y="11"/>
                </a:lnTo>
                <a:lnTo>
                  <a:pt x="29" y="9"/>
                </a:lnTo>
                <a:lnTo>
                  <a:pt x="29" y="4"/>
                </a:lnTo>
                <a:lnTo>
                  <a:pt x="30" y="1"/>
                </a:lnTo>
                <a:lnTo>
                  <a:pt x="36" y="0"/>
                </a:lnTo>
                <a:lnTo>
                  <a:pt x="36" y="9"/>
                </a:lnTo>
                <a:lnTo>
                  <a:pt x="42" y="18"/>
                </a:lnTo>
                <a:lnTo>
                  <a:pt x="44" y="18"/>
                </a:lnTo>
                <a:lnTo>
                  <a:pt x="45" y="13"/>
                </a:lnTo>
                <a:lnTo>
                  <a:pt x="46" y="9"/>
                </a:lnTo>
                <a:lnTo>
                  <a:pt x="53" y="8"/>
                </a:lnTo>
                <a:lnTo>
                  <a:pt x="59" y="10"/>
                </a:lnTo>
                <a:lnTo>
                  <a:pt x="65" y="9"/>
                </a:lnTo>
                <a:lnTo>
                  <a:pt x="69" y="14"/>
                </a:lnTo>
                <a:lnTo>
                  <a:pt x="69" y="17"/>
                </a:lnTo>
                <a:lnTo>
                  <a:pt x="66" y="17"/>
                </a:lnTo>
                <a:lnTo>
                  <a:pt x="67" y="20"/>
                </a:lnTo>
                <a:lnTo>
                  <a:pt x="70" y="20"/>
                </a:lnTo>
                <a:lnTo>
                  <a:pt x="72" y="17"/>
                </a:lnTo>
                <a:lnTo>
                  <a:pt x="73" y="24"/>
                </a:lnTo>
                <a:lnTo>
                  <a:pt x="78" y="31"/>
                </a:lnTo>
                <a:lnTo>
                  <a:pt x="80" y="35"/>
                </a:lnTo>
                <a:lnTo>
                  <a:pt x="84" y="33"/>
                </a:lnTo>
                <a:lnTo>
                  <a:pt x="87" y="37"/>
                </a:lnTo>
                <a:lnTo>
                  <a:pt x="83" y="39"/>
                </a:lnTo>
                <a:lnTo>
                  <a:pt x="81" y="45"/>
                </a:lnTo>
                <a:lnTo>
                  <a:pt x="83" y="49"/>
                </a:lnTo>
                <a:lnTo>
                  <a:pt x="80" y="50"/>
                </a:lnTo>
                <a:lnTo>
                  <a:pt x="82" y="53"/>
                </a:lnTo>
                <a:lnTo>
                  <a:pt x="79" y="56"/>
                </a:lnTo>
                <a:lnTo>
                  <a:pt x="74" y="52"/>
                </a:lnTo>
                <a:lnTo>
                  <a:pt x="69" y="52"/>
                </a:lnTo>
                <a:lnTo>
                  <a:pt x="70" y="49"/>
                </a:lnTo>
                <a:lnTo>
                  <a:pt x="64" y="45"/>
                </a:lnTo>
                <a:lnTo>
                  <a:pt x="59" y="41"/>
                </a:lnTo>
                <a:lnTo>
                  <a:pt x="56" y="42"/>
                </a:lnTo>
                <a:lnTo>
                  <a:pt x="59" y="47"/>
                </a:lnTo>
                <a:lnTo>
                  <a:pt x="59" y="53"/>
                </a:lnTo>
                <a:lnTo>
                  <a:pt x="55" y="55"/>
                </a:lnTo>
                <a:lnTo>
                  <a:pt x="57" y="59"/>
                </a:lnTo>
                <a:lnTo>
                  <a:pt x="52" y="60"/>
                </a:lnTo>
                <a:lnTo>
                  <a:pt x="49" y="66"/>
                </a:lnTo>
                <a:lnTo>
                  <a:pt x="54" y="70"/>
                </a:lnTo>
                <a:lnTo>
                  <a:pt x="56" y="67"/>
                </a:lnTo>
                <a:lnTo>
                  <a:pt x="60" y="67"/>
                </a:lnTo>
                <a:lnTo>
                  <a:pt x="61" y="70"/>
                </a:lnTo>
                <a:lnTo>
                  <a:pt x="56" y="74"/>
                </a:lnTo>
                <a:lnTo>
                  <a:pt x="51" y="78"/>
                </a:lnTo>
                <a:lnTo>
                  <a:pt x="54" y="84"/>
                </a:lnTo>
                <a:lnTo>
                  <a:pt x="49" y="85"/>
                </a:lnTo>
                <a:lnTo>
                  <a:pt x="45" y="82"/>
                </a:lnTo>
                <a:lnTo>
                  <a:pt x="42" y="84"/>
                </a:lnTo>
                <a:lnTo>
                  <a:pt x="41" y="80"/>
                </a:lnTo>
                <a:lnTo>
                  <a:pt x="39" y="78"/>
                </a:lnTo>
                <a:lnTo>
                  <a:pt x="35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3877611" y="2448568"/>
            <a:ext cx="1391967" cy="845849"/>
          </a:xfrm>
          <a:custGeom>
            <a:avLst/>
            <a:gdLst>
              <a:gd name="T0" fmla="*/ 2147483647 w 135"/>
              <a:gd name="T1" fmla="*/ 2147483647 h 78"/>
              <a:gd name="T2" fmla="*/ 2147483647 w 135"/>
              <a:gd name="T3" fmla="*/ 2147483647 h 78"/>
              <a:gd name="T4" fmla="*/ 2147483647 w 135"/>
              <a:gd name="T5" fmla="*/ 2147483647 h 78"/>
              <a:gd name="T6" fmla="*/ 2147483647 w 135"/>
              <a:gd name="T7" fmla="*/ 2147483647 h 78"/>
              <a:gd name="T8" fmla="*/ 2147483647 w 135"/>
              <a:gd name="T9" fmla="*/ 2147483647 h 78"/>
              <a:gd name="T10" fmla="*/ 2147483647 w 135"/>
              <a:gd name="T11" fmla="*/ 2147483647 h 78"/>
              <a:gd name="T12" fmla="*/ 2147483647 w 135"/>
              <a:gd name="T13" fmla="*/ 2147483647 h 78"/>
              <a:gd name="T14" fmla="*/ 2147483647 w 135"/>
              <a:gd name="T15" fmla="*/ 2147483647 h 78"/>
              <a:gd name="T16" fmla="*/ 2147483647 w 135"/>
              <a:gd name="T17" fmla="*/ 2147483647 h 78"/>
              <a:gd name="T18" fmla="*/ 2147483647 w 135"/>
              <a:gd name="T19" fmla="*/ 2147483647 h 78"/>
              <a:gd name="T20" fmla="*/ 2147483647 w 135"/>
              <a:gd name="T21" fmla="*/ 2147483647 h 78"/>
              <a:gd name="T22" fmla="*/ 2147483647 w 135"/>
              <a:gd name="T23" fmla="*/ 2147483647 h 78"/>
              <a:gd name="T24" fmla="*/ 2147483647 w 135"/>
              <a:gd name="T25" fmla="*/ 2147483647 h 78"/>
              <a:gd name="T26" fmla="*/ 0 w 135"/>
              <a:gd name="T27" fmla="*/ 2147483647 h 78"/>
              <a:gd name="T28" fmla="*/ 2147483647 w 135"/>
              <a:gd name="T29" fmla="*/ 2147483647 h 78"/>
              <a:gd name="T30" fmla="*/ 2147483647 w 135"/>
              <a:gd name="T31" fmla="*/ 2147483647 h 78"/>
              <a:gd name="T32" fmla="*/ 2147483647 w 135"/>
              <a:gd name="T33" fmla="*/ 2147483647 h 78"/>
              <a:gd name="T34" fmla="*/ 2147483647 w 135"/>
              <a:gd name="T35" fmla="*/ 2147483647 h 78"/>
              <a:gd name="T36" fmla="*/ 2147483647 w 135"/>
              <a:gd name="T37" fmla="*/ 2147483647 h 78"/>
              <a:gd name="T38" fmla="*/ 2147483647 w 135"/>
              <a:gd name="T39" fmla="*/ 2147483647 h 78"/>
              <a:gd name="T40" fmla="*/ 2147483647 w 135"/>
              <a:gd name="T41" fmla="*/ 2147483647 h 78"/>
              <a:gd name="T42" fmla="*/ 2147483647 w 135"/>
              <a:gd name="T43" fmla="*/ 2147483647 h 78"/>
              <a:gd name="T44" fmla="*/ 2147483647 w 135"/>
              <a:gd name="T45" fmla="*/ 2147483647 h 78"/>
              <a:gd name="T46" fmla="*/ 2147483647 w 135"/>
              <a:gd name="T47" fmla="*/ 2147483647 h 78"/>
              <a:gd name="T48" fmla="*/ 2147483647 w 135"/>
              <a:gd name="T49" fmla="*/ 2147483647 h 78"/>
              <a:gd name="T50" fmla="*/ 2147483647 w 135"/>
              <a:gd name="T51" fmla="*/ 2147483647 h 78"/>
              <a:gd name="T52" fmla="*/ 2147483647 w 135"/>
              <a:gd name="T53" fmla="*/ 2147483647 h 78"/>
              <a:gd name="T54" fmla="*/ 2147483647 w 135"/>
              <a:gd name="T55" fmla="*/ 2147483647 h 78"/>
              <a:gd name="T56" fmla="*/ 2147483647 w 135"/>
              <a:gd name="T57" fmla="*/ 2147483647 h 78"/>
              <a:gd name="T58" fmla="*/ 2147483647 w 135"/>
              <a:gd name="T59" fmla="*/ 0 h 78"/>
              <a:gd name="T60" fmla="*/ 2147483647 w 135"/>
              <a:gd name="T61" fmla="*/ 2147483647 h 78"/>
              <a:gd name="T62" fmla="*/ 2147483647 w 135"/>
              <a:gd name="T63" fmla="*/ 2147483647 h 78"/>
              <a:gd name="T64" fmla="*/ 2147483647 w 135"/>
              <a:gd name="T65" fmla="*/ 2147483647 h 78"/>
              <a:gd name="T66" fmla="*/ 2147483647 w 135"/>
              <a:gd name="T67" fmla="*/ 2147483647 h 78"/>
              <a:gd name="T68" fmla="*/ 2147483647 w 135"/>
              <a:gd name="T69" fmla="*/ 2147483647 h 78"/>
              <a:gd name="T70" fmla="*/ 2147483647 w 135"/>
              <a:gd name="T71" fmla="*/ 2147483647 h 78"/>
              <a:gd name="T72" fmla="*/ 2147483647 w 135"/>
              <a:gd name="T73" fmla="*/ 2147483647 h 78"/>
              <a:gd name="T74" fmla="*/ 2147483647 w 135"/>
              <a:gd name="T75" fmla="*/ 2147483647 h 78"/>
              <a:gd name="T76" fmla="*/ 2147483647 w 135"/>
              <a:gd name="T77" fmla="*/ 2147483647 h 78"/>
              <a:gd name="T78" fmla="*/ 2147483647 w 135"/>
              <a:gd name="T79" fmla="*/ 2147483647 h 78"/>
              <a:gd name="T80" fmla="*/ 2147483647 w 135"/>
              <a:gd name="T81" fmla="*/ 2147483647 h 78"/>
              <a:gd name="T82" fmla="*/ 2147483647 w 135"/>
              <a:gd name="T83" fmla="*/ 2147483647 h 78"/>
              <a:gd name="T84" fmla="*/ 2147483647 w 135"/>
              <a:gd name="T85" fmla="*/ 2147483647 h 78"/>
              <a:gd name="T86" fmla="*/ 2147483647 w 135"/>
              <a:gd name="T87" fmla="*/ 2147483647 h 78"/>
              <a:gd name="T88" fmla="*/ 2147483647 w 135"/>
              <a:gd name="T89" fmla="*/ 2147483647 h 78"/>
              <a:gd name="T90" fmla="*/ 2147483647 w 135"/>
              <a:gd name="T91" fmla="*/ 2147483647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5"/>
              <a:gd name="T139" fmla="*/ 0 h 78"/>
              <a:gd name="T140" fmla="*/ 135 w 135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5" h="78">
                <a:moveTo>
                  <a:pt x="69" y="75"/>
                </a:moveTo>
                <a:lnTo>
                  <a:pt x="69" y="74"/>
                </a:lnTo>
                <a:lnTo>
                  <a:pt x="66" y="77"/>
                </a:lnTo>
                <a:lnTo>
                  <a:pt x="61" y="78"/>
                </a:lnTo>
                <a:lnTo>
                  <a:pt x="57" y="74"/>
                </a:lnTo>
                <a:lnTo>
                  <a:pt x="51" y="69"/>
                </a:lnTo>
                <a:lnTo>
                  <a:pt x="48" y="71"/>
                </a:lnTo>
                <a:lnTo>
                  <a:pt x="44" y="70"/>
                </a:lnTo>
                <a:lnTo>
                  <a:pt x="40" y="70"/>
                </a:lnTo>
                <a:lnTo>
                  <a:pt x="39" y="68"/>
                </a:lnTo>
                <a:lnTo>
                  <a:pt x="37" y="68"/>
                </a:lnTo>
                <a:lnTo>
                  <a:pt x="35" y="66"/>
                </a:lnTo>
                <a:lnTo>
                  <a:pt x="33" y="65"/>
                </a:lnTo>
                <a:lnTo>
                  <a:pt x="32" y="63"/>
                </a:lnTo>
                <a:lnTo>
                  <a:pt x="31" y="61"/>
                </a:lnTo>
                <a:lnTo>
                  <a:pt x="28" y="61"/>
                </a:lnTo>
                <a:lnTo>
                  <a:pt x="26" y="60"/>
                </a:lnTo>
                <a:lnTo>
                  <a:pt x="23" y="61"/>
                </a:lnTo>
                <a:lnTo>
                  <a:pt x="23" y="63"/>
                </a:lnTo>
                <a:lnTo>
                  <a:pt x="22" y="63"/>
                </a:lnTo>
                <a:lnTo>
                  <a:pt x="21" y="65"/>
                </a:lnTo>
                <a:lnTo>
                  <a:pt x="19" y="66"/>
                </a:lnTo>
                <a:lnTo>
                  <a:pt x="14" y="67"/>
                </a:lnTo>
                <a:lnTo>
                  <a:pt x="8" y="64"/>
                </a:lnTo>
                <a:lnTo>
                  <a:pt x="6" y="64"/>
                </a:lnTo>
                <a:lnTo>
                  <a:pt x="3" y="67"/>
                </a:lnTo>
                <a:lnTo>
                  <a:pt x="2" y="66"/>
                </a:lnTo>
                <a:lnTo>
                  <a:pt x="0" y="59"/>
                </a:lnTo>
                <a:lnTo>
                  <a:pt x="1" y="56"/>
                </a:lnTo>
                <a:lnTo>
                  <a:pt x="5" y="52"/>
                </a:lnTo>
                <a:lnTo>
                  <a:pt x="8" y="49"/>
                </a:lnTo>
                <a:lnTo>
                  <a:pt x="9" y="47"/>
                </a:lnTo>
                <a:lnTo>
                  <a:pt x="12" y="45"/>
                </a:lnTo>
                <a:lnTo>
                  <a:pt x="16" y="48"/>
                </a:lnTo>
                <a:lnTo>
                  <a:pt x="21" y="47"/>
                </a:lnTo>
                <a:lnTo>
                  <a:pt x="18" y="41"/>
                </a:lnTo>
                <a:lnTo>
                  <a:pt x="23" y="37"/>
                </a:lnTo>
                <a:lnTo>
                  <a:pt x="28" y="33"/>
                </a:lnTo>
                <a:lnTo>
                  <a:pt x="27" y="30"/>
                </a:lnTo>
                <a:lnTo>
                  <a:pt x="23" y="30"/>
                </a:lnTo>
                <a:lnTo>
                  <a:pt x="21" y="33"/>
                </a:lnTo>
                <a:lnTo>
                  <a:pt x="16" y="29"/>
                </a:lnTo>
                <a:lnTo>
                  <a:pt x="19" y="23"/>
                </a:lnTo>
                <a:lnTo>
                  <a:pt x="24" y="22"/>
                </a:lnTo>
                <a:lnTo>
                  <a:pt x="22" y="18"/>
                </a:lnTo>
                <a:lnTo>
                  <a:pt x="26" y="16"/>
                </a:lnTo>
                <a:lnTo>
                  <a:pt x="26" y="10"/>
                </a:lnTo>
                <a:lnTo>
                  <a:pt x="23" y="5"/>
                </a:lnTo>
                <a:lnTo>
                  <a:pt x="26" y="4"/>
                </a:lnTo>
                <a:lnTo>
                  <a:pt x="31" y="8"/>
                </a:lnTo>
                <a:lnTo>
                  <a:pt x="37" y="12"/>
                </a:lnTo>
                <a:lnTo>
                  <a:pt x="36" y="15"/>
                </a:lnTo>
                <a:lnTo>
                  <a:pt x="41" y="15"/>
                </a:lnTo>
                <a:lnTo>
                  <a:pt x="46" y="19"/>
                </a:lnTo>
                <a:lnTo>
                  <a:pt x="49" y="16"/>
                </a:lnTo>
                <a:lnTo>
                  <a:pt x="47" y="13"/>
                </a:lnTo>
                <a:lnTo>
                  <a:pt x="50" y="12"/>
                </a:lnTo>
                <a:lnTo>
                  <a:pt x="48" y="8"/>
                </a:lnTo>
                <a:lnTo>
                  <a:pt x="50" y="2"/>
                </a:lnTo>
                <a:lnTo>
                  <a:pt x="54" y="0"/>
                </a:lnTo>
                <a:lnTo>
                  <a:pt x="63" y="1"/>
                </a:lnTo>
                <a:lnTo>
                  <a:pt x="69" y="2"/>
                </a:lnTo>
                <a:lnTo>
                  <a:pt x="74" y="0"/>
                </a:lnTo>
                <a:lnTo>
                  <a:pt x="80" y="5"/>
                </a:lnTo>
                <a:lnTo>
                  <a:pt x="94" y="15"/>
                </a:lnTo>
                <a:lnTo>
                  <a:pt x="111" y="27"/>
                </a:lnTo>
                <a:lnTo>
                  <a:pt x="119" y="26"/>
                </a:lnTo>
                <a:lnTo>
                  <a:pt x="122" y="23"/>
                </a:lnTo>
                <a:lnTo>
                  <a:pt x="127" y="23"/>
                </a:lnTo>
                <a:lnTo>
                  <a:pt x="128" y="20"/>
                </a:lnTo>
                <a:lnTo>
                  <a:pt x="132" y="20"/>
                </a:lnTo>
                <a:lnTo>
                  <a:pt x="133" y="17"/>
                </a:lnTo>
                <a:lnTo>
                  <a:pt x="135" y="19"/>
                </a:lnTo>
                <a:lnTo>
                  <a:pt x="133" y="23"/>
                </a:lnTo>
                <a:lnTo>
                  <a:pt x="134" y="26"/>
                </a:lnTo>
                <a:lnTo>
                  <a:pt x="134" y="28"/>
                </a:lnTo>
                <a:lnTo>
                  <a:pt x="133" y="31"/>
                </a:lnTo>
                <a:lnTo>
                  <a:pt x="125" y="35"/>
                </a:lnTo>
                <a:lnTo>
                  <a:pt x="122" y="35"/>
                </a:lnTo>
                <a:lnTo>
                  <a:pt x="113" y="37"/>
                </a:lnTo>
                <a:lnTo>
                  <a:pt x="108" y="42"/>
                </a:lnTo>
                <a:lnTo>
                  <a:pt x="101" y="40"/>
                </a:lnTo>
                <a:lnTo>
                  <a:pt x="98" y="44"/>
                </a:lnTo>
                <a:lnTo>
                  <a:pt x="95" y="46"/>
                </a:lnTo>
                <a:lnTo>
                  <a:pt x="93" y="42"/>
                </a:lnTo>
                <a:lnTo>
                  <a:pt x="90" y="42"/>
                </a:lnTo>
                <a:lnTo>
                  <a:pt x="83" y="49"/>
                </a:lnTo>
                <a:lnTo>
                  <a:pt x="85" y="54"/>
                </a:lnTo>
                <a:lnTo>
                  <a:pt x="81" y="57"/>
                </a:lnTo>
                <a:lnTo>
                  <a:pt x="76" y="59"/>
                </a:lnTo>
                <a:lnTo>
                  <a:pt x="73" y="65"/>
                </a:lnTo>
                <a:lnTo>
                  <a:pt x="69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4279734" y="1982267"/>
            <a:ext cx="1031086" cy="759095"/>
          </a:xfrm>
          <a:custGeom>
            <a:avLst/>
            <a:gdLst>
              <a:gd name="T0" fmla="*/ 2147483647 w 100"/>
              <a:gd name="T1" fmla="*/ 2147483647 h 70"/>
              <a:gd name="T2" fmla="*/ 2147483647 w 100"/>
              <a:gd name="T3" fmla="*/ 2147483647 h 70"/>
              <a:gd name="T4" fmla="*/ 2147483647 w 100"/>
              <a:gd name="T5" fmla="*/ 2147483647 h 70"/>
              <a:gd name="T6" fmla="*/ 2147483647 w 100"/>
              <a:gd name="T7" fmla="*/ 2147483647 h 70"/>
              <a:gd name="T8" fmla="*/ 2147483647 w 100"/>
              <a:gd name="T9" fmla="*/ 2147483647 h 70"/>
              <a:gd name="T10" fmla="*/ 2147483647 w 100"/>
              <a:gd name="T11" fmla="*/ 2147483647 h 70"/>
              <a:gd name="T12" fmla="*/ 2147483647 w 100"/>
              <a:gd name="T13" fmla="*/ 2147483647 h 70"/>
              <a:gd name="T14" fmla="*/ 2147483647 w 100"/>
              <a:gd name="T15" fmla="*/ 2147483647 h 70"/>
              <a:gd name="T16" fmla="*/ 2147483647 w 100"/>
              <a:gd name="T17" fmla="*/ 2147483647 h 70"/>
              <a:gd name="T18" fmla="*/ 2147483647 w 100"/>
              <a:gd name="T19" fmla="*/ 2147483647 h 70"/>
              <a:gd name="T20" fmla="*/ 2147483647 w 100"/>
              <a:gd name="T21" fmla="*/ 2147483647 h 70"/>
              <a:gd name="T22" fmla="*/ 2147483647 w 100"/>
              <a:gd name="T23" fmla="*/ 2147483647 h 70"/>
              <a:gd name="T24" fmla="*/ 2147483647 w 100"/>
              <a:gd name="T25" fmla="*/ 2147483647 h 70"/>
              <a:gd name="T26" fmla="*/ 2147483647 w 100"/>
              <a:gd name="T27" fmla="*/ 2147483647 h 70"/>
              <a:gd name="T28" fmla="*/ 2147483647 w 100"/>
              <a:gd name="T29" fmla="*/ 2147483647 h 70"/>
              <a:gd name="T30" fmla="*/ 2147483647 w 100"/>
              <a:gd name="T31" fmla="*/ 2147483647 h 70"/>
              <a:gd name="T32" fmla="*/ 2147483647 w 100"/>
              <a:gd name="T33" fmla="*/ 2147483647 h 70"/>
              <a:gd name="T34" fmla="*/ 2147483647 w 100"/>
              <a:gd name="T35" fmla="*/ 2147483647 h 70"/>
              <a:gd name="T36" fmla="*/ 2147483647 w 100"/>
              <a:gd name="T37" fmla="*/ 2147483647 h 70"/>
              <a:gd name="T38" fmla="*/ 2147483647 w 100"/>
              <a:gd name="T39" fmla="*/ 2147483647 h 70"/>
              <a:gd name="T40" fmla="*/ 2147483647 w 100"/>
              <a:gd name="T41" fmla="*/ 2147483647 h 70"/>
              <a:gd name="T42" fmla="*/ 2147483647 w 100"/>
              <a:gd name="T43" fmla="*/ 2147483647 h 70"/>
              <a:gd name="T44" fmla="*/ 2147483647 w 100"/>
              <a:gd name="T45" fmla="*/ 2147483647 h 70"/>
              <a:gd name="T46" fmla="*/ 2147483647 w 100"/>
              <a:gd name="T47" fmla="*/ 2147483647 h 70"/>
              <a:gd name="T48" fmla="*/ 2147483647 w 100"/>
              <a:gd name="T49" fmla="*/ 2147483647 h 70"/>
              <a:gd name="T50" fmla="*/ 2147483647 w 100"/>
              <a:gd name="T51" fmla="*/ 2147483647 h 70"/>
              <a:gd name="T52" fmla="*/ 2147483647 w 100"/>
              <a:gd name="T53" fmla="*/ 2147483647 h 70"/>
              <a:gd name="T54" fmla="*/ 2147483647 w 100"/>
              <a:gd name="T55" fmla="*/ 2147483647 h 70"/>
              <a:gd name="T56" fmla="*/ 2147483647 w 100"/>
              <a:gd name="T57" fmla="*/ 2147483647 h 70"/>
              <a:gd name="T58" fmla="*/ 2147483647 w 100"/>
              <a:gd name="T59" fmla="*/ 2147483647 h 70"/>
              <a:gd name="T60" fmla="*/ 2147483647 w 100"/>
              <a:gd name="T61" fmla="*/ 2147483647 h 70"/>
              <a:gd name="T62" fmla="*/ 2147483647 w 100"/>
              <a:gd name="T63" fmla="*/ 2147483647 h 70"/>
              <a:gd name="T64" fmla="*/ 2147483647 w 100"/>
              <a:gd name="T65" fmla="*/ 2147483647 h 70"/>
              <a:gd name="T66" fmla="*/ 2147483647 w 100"/>
              <a:gd name="T67" fmla="*/ 2147483647 h 70"/>
              <a:gd name="T68" fmla="*/ 2147483647 w 100"/>
              <a:gd name="T69" fmla="*/ 2147483647 h 70"/>
              <a:gd name="T70" fmla="*/ 2147483647 w 100"/>
              <a:gd name="T71" fmla="*/ 2147483647 h 70"/>
              <a:gd name="T72" fmla="*/ 2147483647 w 100"/>
              <a:gd name="T73" fmla="*/ 2147483647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70"/>
              <a:gd name="T113" fmla="*/ 100 w 100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70">
                <a:moveTo>
                  <a:pt x="96" y="62"/>
                </a:moveTo>
                <a:lnTo>
                  <a:pt x="94" y="60"/>
                </a:lnTo>
                <a:lnTo>
                  <a:pt x="93" y="63"/>
                </a:lnTo>
                <a:lnTo>
                  <a:pt x="89" y="63"/>
                </a:lnTo>
                <a:lnTo>
                  <a:pt x="88" y="66"/>
                </a:lnTo>
                <a:lnTo>
                  <a:pt x="83" y="66"/>
                </a:lnTo>
                <a:lnTo>
                  <a:pt x="80" y="69"/>
                </a:lnTo>
                <a:lnTo>
                  <a:pt x="72" y="70"/>
                </a:lnTo>
                <a:lnTo>
                  <a:pt x="55" y="58"/>
                </a:lnTo>
                <a:lnTo>
                  <a:pt x="41" y="48"/>
                </a:lnTo>
                <a:lnTo>
                  <a:pt x="35" y="43"/>
                </a:lnTo>
                <a:lnTo>
                  <a:pt x="30" y="45"/>
                </a:lnTo>
                <a:lnTo>
                  <a:pt x="24" y="44"/>
                </a:lnTo>
                <a:lnTo>
                  <a:pt x="15" y="43"/>
                </a:lnTo>
                <a:lnTo>
                  <a:pt x="12" y="39"/>
                </a:lnTo>
                <a:lnTo>
                  <a:pt x="8" y="41"/>
                </a:lnTo>
                <a:lnTo>
                  <a:pt x="6" y="37"/>
                </a:lnTo>
                <a:lnTo>
                  <a:pt x="1" y="30"/>
                </a:lnTo>
                <a:lnTo>
                  <a:pt x="0" y="23"/>
                </a:lnTo>
                <a:lnTo>
                  <a:pt x="6" y="18"/>
                </a:lnTo>
                <a:lnTo>
                  <a:pt x="6" y="13"/>
                </a:lnTo>
                <a:lnTo>
                  <a:pt x="13" y="9"/>
                </a:lnTo>
                <a:lnTo>
                  <a:pt x="17" y="7"/>
                </a:lnTo>
                <a:lnTo>
                  <a:pt x="16" y="2"/>
                </a:lnTo>
                <a:lnTo>
                  <a:pt x="17" y="0"/>
                </a:lnTo>
                <a:lnTo>
                  <a:pt x="21" y="5"/>
                </a:lnTo>
                <a:lnTo>
                  <a:pt x="23" y="8"/>
                </a:lnTo>
                <a:lnTo>
                  <a:pt x="24" y="14"/>
                </a:lnTo>
                <a:lnTo>
                  <a:pt x="23" y="17"/>
                </a:lnTo>
                <a:lnTo>
                  <a:pt x="22" y="20"/>
                </a:lnTo>
                <a:lnTo>
                  <a:pt x="21" y="20"/>
                </a:lnTo>
                <a:lnTo>
                  <a:pt x="19" y="18"/>
                </a:lnTo>
                <a:lnTo>
                  <a:pt x="17" y="17"/>
                </a:lnTo>
                <a:lnTo>
                  <a:pt x="12" y="18"/>
                </a:lnTo>
                <a:lnTo>
                  <a:pt x="12" y="22"/>
                </a:lnTo>
                <a:lnTo>
                  <a:pt x="10" y="26"/>
                </a:lnTo>
                <a:lnTo>
                  <a:pt x="16" y="29"/>
                </a:lnTo>
                <a:lnTo>
                  <a:pt x="23" y="24"/>
                </a:lnTo>
                <a:lnTo>
                  <a:pt x="26" y="27"/>
                </a:lnTo>
                <a:lnTo>
                  <a:pt x="29" y="25"/>
                </a:lnTo>
                <a:lnTo>
                  <a:pt x="38" y="26"/>
                </a:lnTo>
                <a:lnTo>
                  <a:pt x="45" y="28"/>
                </a:lnTo>
                <a:lnTo>
                  <a:pt x="45" y="32"/>
                </a:lnTo>
                <a:lnTo>
                  <a:pt x="48" y="32"/>
                </a:lnTo>
                <a:lnTo>
                  <a:pt x="48" y="28"/>
                </a:lnTo>
                <a:lnTo>
                  <a:pt x="56" y="29"/>
                </a:lnTo>
                <a:lnTo>
                  <a:pt x="56" y="32"/>
                </a:lnTo>
                <a:lnTo>
                  <a:pt x="54" y="36"/>
                </a:lnTo>
                <a:lnTo>
                  <a:pt x="52" y="36"/>
                </a:lnTo>
                <a:lnTo>
                  <a:pt x="50" y="34"/>
                </a:lnTo>
                <a:lnTo>
                  <a:pt x="48" y="35"/>
                </a:lnTo>
                <a:lnTo>
                  <a:pt x="52" y="38"/>
                </a:lnTo>
                <a:lnTo>
                  <a:pt x="60" y="37"/>
                </a:lnTo>
                <a:lnTo>
                  <a:pt x="64" y="41"/>
                </a:lnTo>
                <a:lnTo>
                  <a:pt x="75" y="42"/>
                </a:lnTo>
                <a:lnTo>
                  <a:pt x="75" y="46"/>
                </a:lnTo>
                <a:lnTo>
                  <a:pt x="72" y="47"/>
                </a:lnTo>
                <a:lnTo>
                  <a:pt x="76" y="51"/>
                </a:lnTo>
                <a:lnTo>
                  <a:pt x="76" y="48"/>
                </a:lnTo>
                <a:lnTo>
                  <a:pt x="79" y="48"/>
                </a:lnTo>
                <a:lnTo>
                  <a:pt x="83" y="46"/>
                </a:lnTo>
                <a:lnTo>
                  <a:pt x="83" y="37"/>
                </a:lnTo>
                <a:lnTo>
                  <a:pt x="81" y="33"/>
                </a:lnTo>
                <a:lnTo>
                  <a:pt x="82" y="28"/>
                </a:lnTo>
                <a:lnTo>
                  <a:pt x="86" y="26"/>
                </a:lnTo>
                <a:lnTo>
                  <a:pt x="87" y="31"/>
                </a:lnTo>
                <a:lnTo>
                  <a:pt x="87" y="38"/>
                </a:lnTo>
                <a:lnTo>
                  <a:pt x="92" y="41"/>
                </a:lnTo>
                <a:lnTo>
                  <a:pt x="97" y="45"/>
                </a:lnTo>
                <a:lnTo>
                  <a:pt x="100" y="52"/>
                </a:lnTo>
                <a:lnTo>
                  <a:pt x="96" y="55"/>
                </a:lnTo>
                <a:lnTo>
                  <a:pt x="99" y="58"/>
                </a:lnTo>
                <a:lnTo>
                  <a:pt x="98" y="61"/>
                </a:lnTo>
                <a:lnTo>
                  <a:pt x="96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4929318" y="2123241"/>
            <a:ext cx="1175438" cy="1659164"/>
          </a:xfrm>
          <a:custGeom>
            <a:avLst/>
            <a:gdLst>
              <a:gd name="T0" fmla="*/ 2147483647 w 114"/>
              <a:gd name="T1" fmla="*/ 2147483647 h 153"/>
              <a:gd name="T2" fmla="*/ 2147483647 w 114"/>
              <a:gd name="T3" fmla="*/ 2147483647 h 153"/>
              <a:gd name="T4" fmla="*/ 2147483647 w 114"/>
              <a:gd name="T5" fmla="*/ 2147483647 h 153"/>
              <a:gd name="T6" fmla="*/ 2147483647 w 114"/>
              <a:gd name="T7" fmla="*/ 2147483647 h 153"/>
              <a:gd name="T8" fmla="*/ 2147483647 w 114"/>
              <a:gd name="T9" fmla="*/ 2147483647 h 153"/>
              <a:gd name="T10" fmla="*/ 0 w 114"/>
              <a:gd name="T11" fmla="*/ 2147483647 h 153"/>
              <a:gd name="T12" fmla="*/ 2147483647 w 114"/>
              <a:gd name="T13" fmla="*/ 2147483647 h 153"/>
              <a:gd name="T14" fmla="*/ 2147483647 w 114"/>
              <a:gd name="T15" fmla="*/ 2147483647 h 153"/>
              <a:gd name="T16" fmla="*/ 2147483647 w 114"/>
              <a:gd name="T17" fmla="*/ 2147483647 h 153"/>
              <a:gd name="T18" fmla="*/ 2147483647 w 114"/>
              <a:gd name="T19" fmla="*/ 2147483647 h 153"/>
              <a:gd name="T20" fmla="*/ 2147483647 w 114"/>
              <a:gd name="T21" fmla="*/ 2147483647 h 153"/>
              <a:gd name="T22" fmla="*/ 2147483647 w 114"/>
              <a:gd name="T23" fmla="*/ 2147483647 h 153"/>
              <a:gd name="T24" fmla="*/ 2147483647 w 114"/>
              <a:gd name="T25" fmla="*/ 2147483647 h 153"/>
              <a:gd name="T26" fmla="*/ 2147483647 w 114"/>
              <a:gd name="T27" fmla="*/ 2147483647 h 153"/>
              <a:gd name="T28" fmla="*/ 2147483647 w 114"/>
              <a:gd name="T29" fmla="*/ 2147483647 h 153"/>
              <a:gd name="T30" fmla="*/ 2147483647 w 114"/>
              <a:gd name="T31" fmla="*/ 2147483647 h 153"/>
              <a:gd name="T32" fmla="*/ 2147483647 w 114"/>
              <a:gd name="T33" fmla="*/ 2147483647 h 153"/>
              <a:gd name="T34" fmla="*/ 2147483647 w 114"/>
              <a:gd name="T35" fmla="*/ 2147483647 h 153"/>
              <a:gd name="T36" fmla="*/ 2147483647 w 114"/>
              <a:gd name="T37" fmla="*/ 2147483647 h 153"/>
              <a:gd name="T38" fmla="*/ 2147483647 w 114"/>
              <a:gd name="T39" fmla="*/ 2147483647 h 153"/>
              <a:gd name="T40" fmla="*/ 2147483647 w 114"/>
              <a:gd name="T41" fmla="*/ 2147483647 h 153"/>
              <a:gd name="T42" fmla="*/ 2147483647 w 114"/>
              <a:gd name="T43" fmla="*/ 2147483647 h 153"/>
              <a:gd name="T44" fmla="*/ 2147483647 w 114"/>
              <a:gd name="T45" fmla="*/ 2147483647 h 153"/>
              <a:gd name="T46" fmla="*/ 2147483647 w 114"/>
              <a:gd name="T47" fmla="*/ 2147483647 h 153"/>
              <a:gd name="T48" fmla="*/ 2147483647 w 114"/>
              <a:gd name="T49" fmla="*/ 2147483647 h 153"/>
              <a:gd name="T50" fmla="*/ 2147483647 w 114"/>
              <a:gd name="T51" fmla="*/ 2147483647 h 153"/>
              <a:gd name="T52" fmla="*/ 2147483647 w 114"/>
              <a:gd name="T53" fmla="*/ 2147483647 h 153"/>
              <a:gd name="T54" fmla="*/ 2147483647 w 114"/>
              <a:gd name="T55" fmla="*/ 2147483647 h 153"/>
              <a:gd name="T56" fmla="*/ 2147483647 w 114"/>
              <a:gd name="T57" fmla="*/ 2147483647 h 153"/>
              <a:gd name="T58" fmla="*/ 2147483647 w 114"/>
              <a:gd name="T59" fmla="*/ 2147483647 h 153"/>
              <a:gd name="T60" fmla="*/ 2147483647 w 114"/>
              <a:gd name="T61" fmla="*/ 2147483647 h 153"/>
              <a:gd name="T62" fmla="*/ 2147483647 w 114"/>
              <a:gd name="T63" fmla="*/ 2147483647 h 153"/>
              <a:gd name="T64" fmla="*/ 2147483647 w 114"/>
              <a:gd name="T65" fmla="*/ 2147483647 h 153"/>
              <a:gd name="T66" fmla="*/ 2147483647 w 114"/>
              <a:gd name="T67" fmla="*/ 2147483647 h 153"/>
              <a:gd name="T68" fmla="*/ 2147483647 w 114"/>
              <a:gd name="T69" fmla="*/ 2147483647 h 153"/>
              <a:gd name="T70" fmla="*/ 2147483647 w 114"/>
              <a:gd name="T71" fmla="*/ 2147483647 h 153"/>
              <a:gd name="T72" fmla="*/ 2147483647 w 114"/>
              <a:gd name="T73" fmla="*/ 2147483647 h 153"/>
              <a:gd name="T74" fmla="*/ 2147483647 w 114"/>
              <a:gd name="T75" fmla="*/ 2147483647 h 153"/>
              <a:gd name="T76" fmla="*/ 2147483647 w 114"/>
              <a:gd name="T77" fmla="*/ 2147483647 h 153"/>
              <a:gd name="T78" fmla="*/ 2147483647 w 114"/>
              <a:gd name="T79" fmla="*/ 2147483647 h 153"/>
              <a:gd name="T80" fmla="*/ 2147483647 w 114"/>
              <a:gd name="T81" fmla="*/ 2147483647 h 153"/>
              <a:gd name="T82" fmla="*/ 2147483647 w 114"/>
              <a:gd name="T83" fmla="*/ 2147483647 h 153"/>
              <a:gd name="T84" fmla="*/ 2147483647 w 114"/>
              <a:gd name="T85" fmla="*/ 2147483647 h 153"/>
              <a:gd name="T86" fmla="*/ 2147483647 w 114"/>
              <a:gd name="T87" fmla="*/ 2147483647 h 153"/>
              <a:gd name="T88" fmla="*/ 2147483647 w 114"/>
              <a:gd name="T89" fmla="*/ 2147483647 h 153"/>
              <a:gd name="T90" fmla="*/ 2147483647 w 114"/>
              <a:gd name="T91" fmla="*/ 2147483647 h 153"/>
              <a:gd name="T92" fmla="*/ 2147483647 w 114"/>
              <a:gd name="T93" fmla="*/ 2147483647 h 153"/>
              <a:gd name="T94" fmla="*/ 2147483647 w 114"/>
              <a:gd name="T95" fmla="*/ 2147483647 h 153"/>
              <a:gd name="T96" fmla="*/ 2147483647 w 114"/>
              <a:gd name="T97" fmla="*/ 2147483647 h 153"/>
              <a:gd name="T98" fmla="*/ 2147483647 w 114"/>
              <a:gd name="T99" fmla="*/ 2147483647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4"/>
              <a:gd name="T151" fmla="*/ 0 h 153"/>
              <a:gd name="T152" fmla="*/ 114 w 114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4" h="153">
                <a:moveTo>
                  <a:pt x="37" y="39"/>
                </a:moveTo>
                <a:lnTo>
                  <a:pt x="33" y="42"/>
                </a:lnTo>
                <a:lnTo>
                  <a:pt x="36" y="45"/>
                </a:lnTo>
                <a:lnTo>
                  <a:pt x="35" y="48"/>
                </a:lnTo>
                <a:lnTo>
                  <a:pt x="33" y="49"/>
                </a:lnTo>
                <a:lnTo>
                  <a:pt x="31" y="53"/>
                </a:lnTo>
                <a:lnTo>
                  <a:pt x="32" y="56"/>
                </a:lnTo>
                <a:lnTo>
                  <a:pt x="32" y="58"/>
                </a:lnTo>
                <a:lnTo>
                  <a:pt x="31" y="61"/>
                </a:lnTo>
                <a:lnTo>
                  <a:pt x="23" y="65"/>
                </a:lnTo>
                <a:lnTo>
                  <a:pt x="20" y="65"/>
                </a:lnTo>
                <a:lnTo>
                  <a:pt x="11" y="67"/>
                </a:lnTo>
                <a:lnTo>
                  <a:pt x="6" y="72"/>
                </a:lnTo>
                <a:lnTo>
                  <a:pt x="3" y="71"/>
                </a:lnTo>
                <a:lnTo>
                  <a:pt x="4" y="76"/>
                </a:lnTo>
                <a:lnTo>
                  <a:pt x="4" y="80"/>
                </a:lnTo>
                <a:lnTo>
                  <a:pt x="1" y="84"/>
                </a:lnTo>
                <a:lnTo>
                  <a:pt x="0" y="87"/>
                </a:lnTo>
                <a:lnTo>
                  <a:pt x="3" y="92"/>
                </a:lnTo>
                <a:lnTo>
                  <a:pt x="8" y="91"/>
                </a:lnTo>
                <a:lnTo>
                  <a:pt x="16" y="95"/>
                </a:lnTo>
                <a:lnTo>
                  <a:pt x="19" y="104"/>
                </a:lnTo>
                <a:lnTo>
                  <a:pt x="28" y="102"/>
                </a:lnTo>
                <a:lnTo>
                  <a:pt x="34" y="105"/>
                </a:lnTo>
                <a:lnTo>
                  <a:pt x="36" y="113"/>
                </a:lnTo>
                <a:lnTo>
                  <a:pt x="37" y="124"/>
                </a:lnTo>
                <a:lnTo>
                  <a:pt x="43" y="124"/>
                </a:lnTo>
                <a:lnTo>
                  <a:pt x="55" y="131"/>
                </a:lnTo>
                <a:lnTo>
                  <a:pt x="61" y="135"/>
                </a:lnTo>
                <a:lnTo>
                  <a:pt x="66" y="143"/>
                </a:lnTo>
                <a:lnTo>
                  <a:pt x="76" y="144"/>
                </a:lnTo>
                <a:lnTo>
                  <a:pt x="82" y="138"/>
                </a:lnTo>
                <a:lnTo>
                  <a:pt x="86" y="144"/>
                </a:lnTo>
                <a:lnTo>
                  <a:pt x="91" y="143"/>
                </a:lnTo>
                <a:lnTo>
                  <a:pt x="93" y="150"/>
                </a:lnTo>
                <a:lnTo>
                  <a:pt x="99" y="150"/>
                </a:lnTo>
                <a:lnTo>
                  <a:pt x="102" y="153"/>
                </a:lnTo>
                <a:lnTo>
                  <a:pt x="108" y="144"/>
                </a:lnTo>
                <a:lnTo>
                  <a:pt x="107" y="138"/>
                </a:lnTo>
                <a:lnTo>
                  <a:pt x="114" y="132"/>
                </a:lnTo>
                <a:lnTo>
                  <a:pt x="113" y="125"/>
                </a:lnTo>
                <a:lnTo>
                  <a:pt x="107" y="121"/>
                </a:lnTo>
                <a:lnTo>
                  <a:pt x="108" y="113"/>
                </a:lnTo>
                <a:lnTo>
                  <a:pt x="104" y="109"/>
                </a:lnTo>
                <a:lnTo>
                  <a:pt x="104" y="103"/>
                </a:lnTo>
                <a:lnTo>
                  <a:pt x="106" y="99"/>
                </a:lnTo>
                <a:lnTo>
                  <a:pt x="102" y="95"/>
                </a:lnTo>
                <a:lnTo>
                  <a:pt x="102" y="89"/>
                </a:lnTo>
                <a:lnTo>
                  <a:pt x="100" y="83"/>
                </a:lnTo>
                <a:lnTo>
                  <a:pt x="105" y="81"/>
                </a:lnTo>
                <a:lnTo>
                  <a:pt x="109" y="75"/>
                </a:lnTo>
                <a:lnTo>
                  <a:pt x="108" y="66"/>
                </a:lnTo>
                <a:lnTo>
                  <a:pt x="102" y="66"/>
                </a:lnTo>
                <a:lnTo>
                  <a:pt x="96" y="61"/>
                </a:lnTo>
                <a:lnTo>
                  <a:pt x="97" y="54"/>
                </a:lnTo>
                <a:lnTo>
                  <a:pt x="105" y="49"/>
                </a:lnTo>
                <a:lnTo>
                  <a:pt x="107" y="43"/>
                </a:lnTo>
                <a:lnTo>
                  <a:pt x="104" y="39"/>
                </a:lnTo>
                <a:lnTo>
                  <a:pt x="104" y="35"/>
                </a:lnTo>
                <a:lnTo>
                  <a:pt x="107" y="34"/>
                </a:lnTo>
                <a:lnTo>
                  <a:pt x="104" y="26"/>
                </a:lnTo>
                <a:lnTo>
                  <a:pt x="103" y="20"/>
                </a:lnTo>
                <a:lnTo>
                  <a:pt x="98" y="23"/>
                </a:lnTo>
                <a:lnTo>
                  <a:pt x="101" y="26"/>
                </a:lnTo>
                <a:lnTo>
                  <a:pt x="100" y="30"/>
                </a:lnTo>
                <a:lnTo>
                  <a:pt x="95" y="27"/>
                </a:lnTo>
                <a:lnTo>
                  <a:pt x="94" y="32"/>
                </a:lnTo>
                <a:lnTo>
                  <a:pt x="99" y="36"/>
                </a:lnTo>
                <a:lnTo>
                  <a:pt x="99" y="41"/>
                </a:lnTo>
                <a:lnTo>
                  <a:pt x="90" y="33"/>
                </a:lnTo>
                <a:lnTo>
                  <a:pt x="90" y="28"/>
                </a:lnTo>
                <a:lnTo>
                  <a:pt x="94" y="24"/>
                </a:lnTo>
                <a:lnTo>
                  <a:pt x="94" y="17"/>
                </a:lnTo>
                <a:lnTo>
                  <a:pt x="94" y="10"/>
                </a:lnTo>
                <a:lnTo>
                  <a:pt x="90" y="9"/>
                </a:lnTo>
                <a:lnTo>
                  <a:pt x="91" y="14"/>
                </a:lnTo>
                <a:lnTo>
                  <a:pt x="92" y="16"/>
                </a:lnTo>
                <a:lnTo>
                  <a:pt x="91" y="19"/>
                </a:lnTo>
                <a:lnTo>
                  <a:pt x="90" y="22"/>
                </a:lnTo>
                <a:lnTo>
                  <a:pt x="85" y="24"/>
                </a:lnTo>
                <a:lnTo>
                  <a:pt x="81" y="30"/>
                </a:lnTo>
                <a:lnTo>
                  <a:pt x="82" y="40"/>
                </a:lnTo>
                <a:lnTo>
                  <a:pt x="74" y="52"/>
                </a:lnTo>
                <a:lnTo>
                  <a:pt x="75" y="59"/>
                </a:lnTo>
                <a:lnTo>
                  <a:pt x="83" y="61"/>
                </a:lnTo>
                <a:lnTo>
                  <a:pt x="88" y="66"/>
                </a:lnTo>
                <a:lnTo>
                  <a:pt x="89" y="72"/>
                </a:lnTo>
                <a:lnTo>
                  <a:pt x="87" y="75"/>
                </a:lnTo>
                <a:lnTo>
                  <a:pt x="84" y="79"/>
                </a:lnTo>
                <a:lnTo>
                  <a:pt x="85" y="81"/>
                </a:lnTo>
                <a:lnTo>
                  <a:pt x="88" y="81"/>
                </a:lnTo>
                <a:lnTo>
                  <a:pt x="83" y="83"/>
                </a:lnTo>
                <a:lnTo>
                  <a:pt x="82" y="80"/>
                </a:lnTo>
                <a:lnTo>
                  <a:pt x="83" y="75"/>
                </a:lnTo>
                <a:lnTo>
                  <a:pt x="85" y="71"/>
                </a:lnTo>
                <a:lnTo>
                  <a:pt x="85" y="67"/>
                </a:lnTo>
                <a:lnTo>
                  <a:pt x="83" y="63"/>
                </a:lnTo>
                <a:lnTo>
                  <a:pt x="75" y="62"/>
                </a:lnTo>
                <a:lnTo>
                  <a:pt x="71" y="65"/>
                </a:lnTo>
                <a:lnTo>
                  <a:pt x="71" y="75"/>
                </a:lnTo>
                <a:lnTo>
                  <a:pt x="67" y="76"/>
                </a:lnTo>
                <a:lnTo>
                  <a:pt x="66" y="82"/>
                </a:lnTo>
                <a:lnTo>
                  <a:pt x="58" y="83"/>
                </a:lnTo>
                <a:lnTo>
                  <a:pt x="55" y="90"/>
                </a:lnTo>
                <a:lnTo>
                  <a:pt x="46" y="84"/>
                </a:lnTo>
                <a:lnTo>
                  <a:pt x="40" y="80"/>
                </a:lnTo>
                <a:lnTo>
                  <a:pt x="40" y="75"/>
                </a:lnTo>
                <a:lnTo>
                  <a:pt x="42" y="77"/>
                </a:lnTo>
                <a:lnTo>
                  <a:pt x="48" y="80"/>
                </a:lnTo>
                <a:lnTo>
                  <a:pt x="53" y="80"/>
                </a:lnTo>
                <a:lnTo>
                  <a:pt x="59" y="76"/>
                </a:lnTo>
                <a:lnTo>
                  <a:pt x="64" y="73"/>
                </a:lnTo>
                <a:lnTo>
                  <a:pt x="67" y="67"/>
                </a:lnTo>
                <a:lnTo>
                  <a:pt x="69" y="62"/>
                </a:lnTo>
                <a:lnTo>
                  <a:pt x="67" y="57"/>
                </a:lnTo>
                <a:lnTo>
                  <a:pt x="72" y="48"/>
                </a:lnTo>
                <a:lnTo>
                  <a:pt x="75" y="40"/>
                </a:lnTo>
                <a:lnTo>
                  <a:pt x="76" y="35"/>
                </a:lnTo>
                <a:lnTo>
                  <a:pt x="78" y="31"/>
                </a:lnTo>
                <a:lnTo>
                  <a:pt x="76" y="27"/>
                </a:lnTo>
                <a:lnTo>
                  <a:pt x="79" y="25"/>
                </a:lnTo>
                <a:lnTo>
                  <a:pt x="80" y="21"/>
                </a:lnTo>
                <a:lnTo>
                  <a:pt x="83" y="21"/>
                </a:lnTo>
                <a:lnTo>
                  <a:pt x="84" y="15"/>
                </a:lnTo>
                <a:lnTo>
                  <a:pt x="83" y="11"/>
                </a:lnTo>
                <a:lnTo>
                  <a:pt x="80" y="9"/>
                </a:lnTo>
                <a:lnTo>
                  <a:pt x="81" y="7"/>
                </a:lnTo>
                <a:lnTo>
                  <a:pt x="84" y="7"/>
                </a:lnTo>
                <a:lnTo>
                  <a:pt x="84" y="4"/>
                </a:lnTo>
                <a:lnTo>
                  <a:pt x="82" y="0"/>
                </a:lnTo>
                <a:lnTo>
                  <a:pt x="77" y="1"/>
                </a:lnTo>
                <a:lnTo>
                  <a:pt x="76" y="3"/>
                </a:lnTo>
                <a:lnTo>
                  <a:pt x="79" y="5"/>
                </a:lnTo>
                <a:lnTo>
                  <a:pt x="75" y="5"/>
                </a:lnTo>
                <a:lnTo>
                  <a:pt x="69" y="12"/>
                </a:lnTo>
                <a:lnTo>
                  <a:pt x="64" y="19"/>
                </a:lnTo>
                <a:lnTo>
                  <a:pt x="54" y="19"/>
                </a:lnTo>
                <a:lnTo>
                  <a:pt x="51" y="25"/>
                </a:lnTo>
                <a:lnTo>
                  <a:pt x="54" y="28"/>
                </a:lnTo>
                <a:lnTo>
                  <a:pt x="53" y="32"/>
                </a:lnTo>
                <a:lnTo>
                  <a:pt x="51" y="36"/>
                </a:lnTo>
                <a:lnTo>
                  <a:pt x="47" y="35"/>
                </a:lnTo>
                <a:lnTo>
                  <a:pt x="46" y="37"/>
                </a:lnTo>
                <a:lnTo>
                  <a:pt x="50" y="42"/>
                </a:lnTo>
                <a:lnTo>
                  <a:pt x="50" y="45"/>
                </a:lnTo>
                <a:lnTo>
                  <a:pt x="48" y="48"/>
                </a:lnTo>
                <a:lnTo>
                  <a:pt x="51" y="51"/>
                </a:lnTo>
                <a:lnTo>
                  <a:pt x="48" y="55"/>
                </a:lnTo>
                <a:lnTo>
                  <a:pt x="44" y="58"/>
                </a:lnTo>
                <a:lnTo>
                  <a:pt x="44" y="51"/>
                </a:lnTo>
                <a:lnTo>
                  <a:pt x="41" y="46"/>
                </a:lnTo>
                <a:lnTo>
                  <a:pt x="37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4589061" y="2882336"/>
            <a:ext cx="1443521" cy="1214552"/>
          </a:xfrm>
          <a:custGeom>
            <a:avLst/>
            <a:gdLst>
              <a:gd name="T0" fmla="*/ 2147483647 w 140"/>
              <a:gd name="T1" fmla="*/ 2147483647 h 112"/>
              <a:gd name="T2" fmla="*/ 2147483647 w 140"/>
              <a:gd name="T3" fmla="*/ 2147483647 h 112"/>
              <a:gd name="T4" fmla="*/ 2147483647 w 140"/>
              <a:gd name="T5" fmla="*/ 2147483647 h 112"/>
              <a:gd name="T6" fmla="*/ 2147483647 w 140"/>
              <a:gd name="T7" fmla="*/ 2147483647 h 112"/>
              <a:gd name="T8" fmla="*/ 2147483647 w 140"/>
              <a:gd name="T9" fmla="*/ 2147483647 h 112"/>
              <a:gd name="T10" fmla="*/ 2147483647 w 140"/>
              <a:gd name="T11" fmla="*/ 2147483647 h 112"/>
              <a:gd name="T12" fmla="*/ 2147483647 w 140"/>
              <a:gd name="T13" fmla="*/ 2147483647 h 112"/>
              <a:gd name="T14" fmla="*/ 2147483647 w 140"/>
              <a:gd name="T15" fmla="*/ 2147483647 h 112"/>
              <a:gd name="T16" fmla="*/ 2147483647 w 140"/>
              <a:gd name="T17" fmla="*/ 2147483647 h 112"/>
              <a:gd name="T18" fmla="*/ 2147483647 w 140"/>
              <a:gd name="T19" fmla="*/ 2147483647 h 112"/>
              <a:gd name="T20" fmla="*/ 2147483647 w 140"/>
              <a:gd name="T21" fmla="*/ 2147483647 h 112"/>
              <a:gd name="T22" fmla="*/ 2147483647 w 140"/>
              <a:gd name="T23" fmla="*/ 2147483647 h 112"/>
              <a:gd name="T24" fmla="*/ 2147483647 w 140"/>
              <a:gd name="T25" fmla="*/ 2147483647 h 112"/>
              <a:gd name="T26" fmla="*/ 2147483647 w 140"/>
              <a:gd name="T27" fmla="*/ 2147483647 h 112"/>
              <a:gd name="T28" fmla="*/ 2147483647 w 140"/>
              <a:gd name="T29" fmla="*/ 2147483647 h 112"/>
              <a:gd name="T30" fmla="*/ 2147483647 w 140"/>
              <a:gd name="T31" fmla="*/ 2147483647 h 112"/>
              <a:gd name="T32" fmla="*/ 2147483647 w 140"/>
              <a:gd name="T33" fmla="*/ 2147483647 h 112"/>
              <a:gd name="T34" fmla="*/ 2147483647 w 140"/>
              <a:gd name="T35" fmla="*/ 2147483647 h 112"/>
              <a:gd name="T36" fmla="*/ 2147483647 w 140"/>
              <a:gd name="T37" fmla="*/ 2147483647 h 112"/>
              <a:gd name="T38" fmla="*/ 2147483647 w 140"/>
              <a:gd name="T39" fmla="*/ 2147483647 h 112"/>
              <a:gd name="T40" fmla="*/ 2147483647 w 140"/>
              <a:gd name="T41" fmla="*/ 2147483647 h 112"/>
              <a:gd name="T42" fmla="*/ 2147483647 w 140"/>
              <a:gd name="T43" fmla="*/ 2147483647 h 112"/>
              <a:gd name="T44" fmla="*/ 2147483647 w 140"/>
              <a:gd name="T45" fmla="*/ 2147483647 h 112"/>
              <a:gd name="T46" fmla="*/ 2147483647 w 140"/>
              <a:gd name="T47" fmla="*/ 2147483647 h 112"/>
              <a:gd name="T48" fmla="*/ 2147483647 w 140"/>
              <a:gd name="T49" fmla="*/ 2147483647 h 112"/>
              <a:gd name="T50" fmla="*/ 2147483647 w 140"/>
              <a:gd name="T51" fmla="*/ 2147483647 h 112"/>
              <a:gd name="T52" fmla="*/ 2147483647 w 140"/>
              <a:gd name="T53" fmla="*/ 2147483647 h 112"/>
              <a:gd name="T54" fmla="*/ 2147483647 w 140"/>
              <a:gd name="T55" fmla="*/ 2147483647 h 112"/>
              <a:gd name="T56" fmla="*/ 2147483647 w 140"/>
              <a:gd name="T57" fmla="*/ 2147483647 h 112"/>
              <a:gd name="T58" fmla="*/ 2147483647 w 140"/>
              <a:gd name="T59" fmla="*/ 2147483647 h 112"/>
              <a:gd name="T60" fmla="*/ 2147483647 w 140"/>
              <a:gd name="T61" fmla="*/ 2147483647 h 112"/>
              <a:gd name="T62" fmla="*/ 2147483647 w 140"/>
              <a:gd name="T63" fmla="*/ 2147483647 h 112"/>
              <a:gd name="T64" fmla="*/ 2147483647 w 140"/>
              <a:gd name="T65" fmla="*/ 2147483647 h 112"/>
              <a:gd name="T66" fmla="*/ 2147483647 w 140"/>
              <a:gd name="T67" fmla="*/ 2147483647 h 112"/>
              <a:gd name="T68" fmla="*/ 2147483647 w 140"/>
              <a:gd name="T69" fmla="*/ 2147483647 h 112"/>
              <a:gd name="T70" fmla="*/ 2147483647 w 140"/>
              <a:gd name="T71" fmla="*/ 2147483647 h 112"/>
              <a:gd name="T72" fmla="*/ 2147483647 w 140"/>
              <a:gd name="T73" fmla="*/ 2147483647 h 112"/>
              <a:gd name="T74" fmla="*/ 2147483647 w 140"/>
              <a:gd name="T75" fmla="*/ 2147483647 h 112"/>
              <a:gd name="T76" fmla="*/ 2147483647 w 140"/>
              <a:gd name="T77" fmla="*/ 2147483647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0"/>
              <a:gd name="T118" fmla="*/ 0 h 112"/>
              <a:gd name="T119" fmla="*/ 140 w 140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0" h="112">
                <a:moveTo>
                  <a:pt x="135" y="83"/>
                </a:moveTo>
                <a:lnTo>
                  <a:pt x="132" y="80"/>
                </a:lnTo>
                <a:lnTo>
                  <a:pt x="126" y="80"/>
                </a:lnTo>
                <a:lnTo>
                  <a:pt x="124" y="73"/>
                </a:lnTo>
                <a:lnTo>
                  <a:pt x="119" y="74"/>
                </a:lnTo>
                <a:lnTo>
                  <a:pt x="115" y="68"/>
                </a:lnTo>
                <a:lnTo>
                  <a:pt x="109" y="74"/>
                </a:lnTo>
                <a:lnTo>
                  <a:pt x="99" y="73"/>
                </a:lnTo>
                <a:lnTo>
                  <a:pt x="94" y="65"/>
                </a:lnTo>
                <a:lnTo>
                  <a:pt x="88" y="61"/>
                </a:lnTo>
                <a:lnTo>
                  <a:pt x="76" y="54"/>
                </a:lnTo>
                <a:lnTo>
                  <a:pt x="70" y="54"/>
                </a:lnTo>
                <a:lnTo>
                  <a:pt x="69" y="43"/>
                </a:lnTo>
                <a:lnTo>
                  <a:pt x="67" y="35"/>
                </a:lnTo>
                <a:lnTo>
                  <a:pt x="61" y="32"/>
                </a:lnTo>
                <a:lnTo>
                  <a:pt x="52" y="34"/>
                </a:lnTo>
                <a:lnTo>
                  <a:pt x="49" y="25"/>
                </a:lnTo>
                <a:lnTo>
                  <a:pt x="41" y="21"/>
                </a:lnTo>
                <a:lnTo>
                  <a:pt x="36" y="22"/>
                </a:lnTo>
                <a:lnTo>
                  <a:pt x="33" y="17"/>
                </a:lnTo>
                <a:lnTo>
                  <a:pt x="34" y="14"/>
                </a:lnTo>
                <a:lnTo>
                  <a:pt x="37" y="10"/>
                </a:lnTo>
                <a:lnTo>
                  <a:pt x="37" y="6"/>
                </a:lnTo>
                <a:lnTo>
                  <a:pt x="36" y="1"/>
                </a:lnTo>
                <a:lnTo>
                  <a:pt x="32" y="0"/>
                </a:lnTo>
                <a:lnTo>
                  <a:pt x="29" y="4"/>
                </a:lnTo>
                <a:lnTo>
                  <a:pt x="26" y="6"/>
                </a:lnTo>
                <a:lnTo>
                  <a:pt x="24" y="2"/>
                </a:lnTo>
                <a:lnTo>
                  <a:pt x="21" y="2"/>
                </a:lnTo>
                <a:lnTo>
                  <a:pt x="14" y="9"/>
                </a:lnTo>
                <a:lnTo>
                  <a:pt x="16" y="14"/>
                </a:lnTo>
                <a:lnTo>
                  <a:pt x="12" y="17"/>
                </a:lnTo>
                <a:lnTo>
                  <a:pt x="7" y="19"/>
                </a:lnTo>
                <a:lnTo>
                  <a:pt x="4" y="25"/>
                </a:lnTo>
                <a:lnTo>
                  <a:pt x="0" y="35"/>
                </a:lnTo>
                <a:lnTo>
                  <a:pt x="2" y="37"/>
                </a:lnTo>
                <a:lnTo>
                  <a:pt x="6" y="41"/>
                </a:lnTo>
                <a:lnTo>
                  <a:pt x="10" y="47"/>
                </a:lnTo>
                <a:lnTo>
                  <a:pt x="13" y="50"/>
                </a:lnTo>
                <a:lnTo>
                  <a:pt x="12" y="53"/>
                </a:lnTo>
                <a:lnTo>
                  <a:pt x="9" y="59"/>
                </a:lnTo>
                <a:lnTo>
                  <a:pt x="10" y="68"/>
                </a:lnTo>
                <a:lnTo>
                  <a:pt x="8" y="76"/>
                </a:lnTo>
                <a:lnTo>
                  <a:pt x="13" y="78"/>
                </a:lnTo>
                <a:lnTo>
                  <a:pt x="12" y="83"/>
                </a:lnTo>
                <a:lnTo>
                  <a:pt x="12" y="90"/>
                </a:lnTo>
                <a:lnTo>
                  <a:pt x="14" y="92"/>
                </a:lnTo>
                <a:lnTo>
                  <a:pt x="20" y="89"/>
                </a:lnTo>
                <a:lnTo>
                  <a:pt x="28" y="89"/>
                </a:lnTo>
                <a:lnTo>
                  <a:pt x="34" y="85"/>
                </a:lnTo>
                <a:lnTo>
                  <a:pt x="38" y="86"/>
                </a:lnTo>
                <a:lnTo>
                  <a:pt x="40" y="84"/>
                </a:lnTo>
                <a:lnTo>
                  <a:pt x="45" y="87"/>
                </a:lnTo>
                <a:lnTo>
                  <a:pt x="50" y="88"/>
                </a:lnTo>
                <a:lnTo>
                  <a:pt x="53" y="94"/>
                </a:lnTo>
                <a:lnTo>
                  <a:pt x="56" y="101"/>
                </a:lnTo>
                <a:lnTo>
                  <a:pt x="59" y="106"/>
                </a:lnTo>
                <a:lnTo>
                  <a:pt x="65" y="108"/>
                </a:lnTo>
                <a:lnTo>
                  <a:pt x="67" y="112"/>
                </a:lnTo>
                <a:lnTo>
                  <a:pt x="74" y="107"/>
                </a:lnTo>
                <a:lnTo>
                  <a:pt x="75" y="103"/>
                </a:lnTo>
                <a:lnTo>
                  <a:pt x="81" y="104"/>
                </a:lnTo>
                <a:lnTo>
                  <a:pt x="83" y="97"/>
                </a:lnTo>
                <a:lnTo>
                  <a:pt x="83" y="95"/>
                </a:lnTo>
                <a:lnTo>
                  <a:pt x="89" y="92"/>
                </a:lnTo>
                <a:lnTo>
                  <a:pt x="94" y="93"/>
                </a:lnTo>
                <a:lnTo>
                  <a:pt x="99" y="96"/>
                </a:lnTo>
                <a:lnTo>
                  <a:pt x="108" y="96"/>
                </a:lnTo>
                <a:lnTo>
                  <a:pt x="115" y="101"/>
                </a:lnTo>
                <a:lnTo>
                  <a:pt x="118" y="101"/>
                </a:lnTo>
                <a:lnTo>
                  <a:pt x="123" y="97"/>
                </a:lnTo>
                <a:lnTo>
                  <a:pt x="127" y="97"/>
                </a:lnTo>
                <a:lnTo>
                  <a:pt x="127" y="100"/>
                </a:lnTo>
                <a:lnTo>
                  <a:pt x="135" y="98"/>
                </a:lnTo>
                <a:lnTo>
                  <a:pt x="140" y="98"/>
                </a:lnTo>
                <a:lnTo>
                  <a:pt x="140" y="94"/>
                </a:lnTo>
                <a:lnTo>
                  <a:pt x="133" y="90"/>
                </a:lnTo>
                <a:lnTo>
                  <a:pt x="135" y="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4558128" y="3793250"/>
            <a:ext cx="721760" cy="628965"/>
          </a:xfrm>
          <a:custGeom>
            <a:avLst/>
            <a:gdLst>
              <a:gd name="T0" fmla="*/ 2147483647 w 70"/>
              <a:gd name="T1" fmla="*/ 2147483647 h 58"/>
              <a:gd name="T2" fmla="*/ 2147483647 w 70"/>
              <a:gd name="T3" fmla="*/ 2147483647 h 58"/>
              <a:gd name="T4" fmla="*/ 2147483647 w 70"/>
              <a:gd name="T5" fmla="*/ 2147483647 h 58"/>
              <a:gd name="T6" fmla="*/ 2147483647 w 70"/>
              <a:gd name="T7" fmla="*/ 2147483647 h 58"/>
              <a:gd name="T8" fmla="*/ 2147483647 w 70"/>
              <a:gd name="T9" fmla="*/ 2147483647 h 58"/>
              <a:gd name="T10" fmla="*/ 2147483647 w 70"/>
              <a:gd name="T11" fmla="*/ 2147483647 h 58"/>
              <a:gd name="T12" fmla="*/ 2147483647 w 70"/>
              <a:gd name="T13" fmla="*/ 2147483647 h 58"/>
              <a:gd name="T14" fmla="*/ 2147483647 w 70"/>
              <a:gd name="T15" fmla="*/ 0 h 58"/>
              <a:gd name="T16" fmla="*/ 2147483647 w 70"/>
              <a:gd name="T17" fmla="*/ 2147483647 h 58"/>
              <a:gd name="T18" fmla="*/ 2147483647 w 70"/>
              <a:gd name="T19" fmla="*/ 2147483647 h 58"/>
              <a:gd name="T20" fmla="*/ 2147483647 w 70"/>
              <a:gd name="T21" fmla="*/ 2147483647 h 58"/>
              <a:gd name="T22" fmla="*/ 2147483647 w 70"/>
              <a:gd name="T23" fmla="*/ 2147483647 h 58"/>
              <a:gd name="T24" fmla="*/ 2147483647 w 70"/>
              <a:gd name="T25" fmla="*/ 2147483647 h 58"/>
              <a:gd name="T26" fmla="*/ 2147483647 w 70"/>
              <a:gd name="T27" fmla="*/ 2147483647 h 58"/>
              <a:gd name="T28" fmla="*/ 2147483647 w 70"/>
              <a:gd name="T29" fmla="*/ 2147483647 h 58"/>
              <a:gd name="T30" fmla="*/ 2147483647 w 70"/>
              <a:gd name="T31" fmla="*/ 2147483647 h 58"/>
              <a:gd name="T32" fmla="*/ 2147483647 w 70"/>
              <a:gd name="T33" fmla="*/ 2147483647 h 58"/>
              <a:gd name="T34" fmla="*/ 2147483647 w 70"/>
              <a:gd name="T35" fmla="*/ 2147483647 h 58"/>
              <a:gd name="T36" fmla="*/ 0 w 70"/>
              <a:gd name="T37" fmla="*/ 2147483647 h 58"/>
              <a:gd name="T38" fmla="*/ 2147483647 w 70"/>
              <a:gd name="T39" fmla="*/ 2147483647 h 58"/>
              <a:gd name="T40" fmla="*/ 2147483647 w 70"/>
              <a:gd name="T41" fmla="*/ 2147483647 h 58"/>
              <a:gd name="T42" fmla="*/ 2147483647 w 70"/>
              <a:gd name="T43" fmla="*/ 2147483647 h 58"/>
              <a:gd name="T44" fmla="*/ 2147483647 w 70"/>
              <a:gd name="T45" fmla="*/ 2147483647 h 58"/>
              <a:gd name="T46" fmla="*/ 2147483647 w 70"/>
              <a:gd name="T47" fmla="*/ 2147483647 h 58"/>
              <a:gd name="T48" fmla="*/ 2147483647 w 70"/>
              <a:gd name="T49" fmla="*/ 2147483647 h 58"/>
              <a:gd name="T50" fmla="*/ 2147483647 w 70"/>
              <a:gd name="T51" fmla="*/ 2147483647 h 58"/>
              <a:gd name="T52" fmla="*/ 2147483647 w 70"/>
              <a:gd name="T53" fmla="*/ 2147483647 h 58"/>
              <a:gd name="T54" fmla="*/ 2147483647 w 70"/>
              <a:gd name="T55" fmla="*/ 2147483647 h 58"/>
              <a:gd name="T56" fmla="*/ 2147483647 w 70"/>
              <a:gd name="T57" fmla="*/ 2147483647 h 58"/>
              <a:gd name="T58" fmla="*/ 2147483647 w 70"/>
              <a:gd name="T59" fmla="*/ 2147483647 h 58"/>
              <a:gd name="T60" fmla="*/ 2147483647 w 70"/>
              <a:gd name="T61" fmla="*/ 2147483647 h 58"/>
              <a:gd name="T62" fmla="*/ 2147483647 w 70"/>
              <a:gd name="T63" fmla="*/ 2147483647 h 58"/>
              <a:gd name="T64" fmla="*/ 2147483647 w 70"/>
              <a:gd name="T65" fmla="*/ 2147483647 h 58"/>
              <a:gd name="T66" fmla="*/ 2147483647 w 70"/>
              <a:gd name="T67" fmla="*/ 2147483647 h 58"/>
              <a:gd name="T68" fmla="*/ 2147483647 w 70"/>
              <a:gd name="T69" fmla="*/ 2147483647 h 58"/>
              <a:gd name="T70" fmla="*/ 2147483647 w 70"/>
              <a:gd name="T71" fmla="*/ 2147483647 h 58"/>
              <a:gd name="T72" fmla="*/ 2147483647 w 70"/>
              <a:gd name="T73" fmla="*/ 2147483647 h 58"/>
              <a:gd name="T74" fmla="*/ 2147483647 w 70"/>
              <a:gd name="T75" fmla="*/ 2147483647 h 58"/>
              <a:gd name="T76" fmla="*/ 2147483647 w 70"/>
              <a:gd name="T77" fmla="*/ 2147483647 h 58"/>
              <a:gd name="T78" fmla="*/ 2147483647 w 70"/>
              <a:gd name="T79" fmla="*/ 2147483647 h 58"/>
              <a:gd name="T80" fmla="*/ 2147483647 w 70"/>
              <a:gd name="T81" fmla="*/ 2147483647 h 58"/>
              <a:gd name="T82" fmla="*/ 2147483647 w 70"/>
              <a:gd name="T83" fmla="*/ 2147483647 h 58"/>
              <a:gd name="T84" fmla="*/ 2147483647 w 70"/>
              <a:gd name="T85" fmla="*/ 2147483647 h 58"/>
              <a:gd name="T86" fmla="*/ 2147483647 w 70"/>
              <a:gd name="T87" fmla="*/ 2147483647 h 58"/>
              <a:gd name="T88" fmla="*/ 2147483647 w 70"/>
              <a:gd name="T89" fmla="*/ 2147483647 h 58"/>
              <a:gd name="T90" fmla="*/ 2147483647 w 70"/>
              <a:gd name="T91" fmla="*/ 2147483647 h 58"/>
              <a:gd name="T92" fmla="*/ 2147483647 w 70"/>
              <a:gd name="T93" fmla="*/ 2147483647 h 58"/>
              <a:gd name="T94" fmla="*/ 2147483647 w 70"/>
              <a:gd name="T95" fmla="*/ 2147483647 h 58"/>
              <a:gd name="T96" fmla="*/ 2147483647 w 70"/>
              <a:gd name="T97" fmla="*/ 2147483647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0"/>
              <a:gd name="T148" fmla="*/ 0 h 58"/>
              <a:gd name="T149" fmla="*/ 70 w 70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0" h="58">
                <a:moveTo>
                  <a:pt x="70" y="28"/>
                </a:moveTo>
                <a:lnTo>
                  <a:pt x="68" y="24"/>
                </a:lnTo>
                <a:lnTo>
                  <a:pt x="62" y="22"/>
                </a:lnTo>
                <a:lnTo>
                  <a:pt x="59" y="17"/>
                </a:lnTo>
                <a:lnTo>
                  <a:pt x="56" y="10"/>
                </a:lnTo>
                <a:lnTo>
                  <a:pt x="53" y="4"/>
                </a:lnTo>
                <a:lnTo>
                  <a:pt x="48" y="3"/>
                </a:lnTo>
                <a:lnTo>
                  <a:pt x="43" y="0"/>
                </a:lnTo>
                <a:lnTo>
                  <a:pt x="41" y="2"/>
                </a:lnTo>
                <a:lnTo>
                  <a:pt x="37" y="1"/>
                </a:lnTo>
                <a:lnTo>
                  <a:pt x="31" y="5"/>
                </a:lnTo>
                <a:lnTo>
                  <a:pt x="23" y="5"/>
                </a:lnTo>
                <a:lnTo>
                  <a:pt x="17" y="8"/>
                </a:lnTo>
                <a:lnTo>
                  <a:pt x="15" y="12"/>
                </a:lnTo>
                <a:lnTo>
                  <a:pt x="10" y="12"/>
                </a:lnTo>
                <a:lnTo>
                  <a:pt x="6" y="13"/>
                </a:lnTo>
                <a:lnTo>
                  <a:pt x="4" y="18"/>
                </a:lnTo>
                <a:lnTo>
                  <a:pt x="1" y="22"/>
                </a:lnTo>
                <a:lnTo>
                  <a:pt x="0" y="29"/>
                </a:lnTo>
                <a:lnTo>
                  <a:pt x="3" y="30"/>
                </a:lnTo>
                <a:lnTo>
                  <a:pt x="2" y="34"/>
                </a:lnTo>
                <a:lnTo>
                  <a:pt x="7" y="34"/>
                </a:lnTo>
                <a:lnTo>
                  <a:pt x="11" y="38"/>
                </a:lnTo>
                <a:lnTo>
                  <a:pt x="11" y="42"/>
                </a:lnTo>
                <a:lnTo>
                  <a:pt x="14" y="45"/>
                </a:lnTo>
                <a:lnTo>
                  <a:pt x="19" y="49"/>
                </a:lnTo>
                <a:lnTo>
                  <a:pt x="21" y="51"/>
                </a:lnTo>
                <a:lnTo>
                  <a:pt x="23" y="58"/>
                </a:lnTo>
                <a:lnTo>
                  <a:pt x="25" y="58"/>
                </a:lnTo>
                <a:lnTo>
                  <a:pt x="26" y="55"/>
                </a:lnTo>
                <a:lnTo>
                  <a:pt x="32" y="48"/>
                </a:lnTo>
                <a:lnTo>
                  <a:pt x="34" y="44"/>
                </a:lnTo>
                <a:lnTo>
                  <a:pt x="36" y="41"/>
                </a:lnTo>
                <a:lnTo>
                  <a:pt x="41" y="42"/>
                </a:lnTo>
                <a:lnTo>
                  <a:pt x="41" y="36"/>
                </a:lnTo>
                <a:lnTo>
                  <a:pt x="40" y="33"/>
                </a:lnTo>
                <a:lnTo>
                  <a:pt x="37" y="33"/>
                </a:lnTo>
                <a:lnTo>
                  <a:pt x="37" y="30"/>
                </a:lnTo>
                <a:lnTo>
                  <a:pt x="40" y="28"/>
                </a:lnTo>
                <a:lnTo>
                  <a:pt x="39" y="25"/>
                </a:lnTo>
                <a:lnTo>
                  <a:pt x="44" y="20"/>
                </a:lnTo>
                <a:lnTo>
                  <a:pt x="47" y="22"/>
                </a:lnTo>
                <a:lnTo>
                  <a:pt x="45" y="26"/>
                </a:lnTo>
                <a:lnTo>
                  <a:pt x="50" y="29"/>
                </a:lnTo>
                <a:lnTo>
                  <a:pt x="53" y="30"/>
                </a:lnTo>
                <a:lnTo>
                  <a:pt x="59" y="29"/>
                </a:lnTo>
                <a:lnTo>
                  <a:pt x="63" y="33"/>
                </a:lnTo>
                <a:lnTo>
                  <a:pt x="68" y="31"/>
                </a:lnTo>
                <a:lnTo>
                  <a:pt x="7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4815900" y="4010133"/>
            <a:ext cx="484611" cy="715718"/>
          </a:xfrm>
          <a:custGeom>
            <a:avLst/>
            <a:gdLst>
              <a:gd name="T0" fmla="*/ 0 w 47"/>
              <a:gd name="T1" fmla="*/ 2147483647 h 66"/>
              <a:gd name="T2" fmla="*/ 2147483647 w 47"/>
              <a:gd name="T3" fmla="*/ 2147483647 h 66"/>
              <a:gd name="T4" fmla="*/ 2147483647 w 47"/>
              <a:gd name="T5" fmla="*/ 2147483647 h 66"/>
              <a:gd name="T6" fmla="*/ 2147483647 w 47"/>
              <a:gd name="T7" fmla="*/ 2147483647 h 66"/>
              <a:gd name="T8" fmla="*/ 2147483647 w 47"/>
              <a:gd name="T9" fmla="*/ 2147483647 h 66"/>
              <a:gd name="T10" fmla="*/ 2147483647 w 47"/>
              <a:gd name="T11" fmla="*/ 2147483647 h 66"/>
              <a:gd name="T12" fmla="*/ 2147483647 w 47"/>
              <a:gd name="T13" fmla="*/ 2147483647 h 66"/>
              <a:gd name="T14" fmla="*/ 2147483647 w 47"/>
              <a:gd name="T15" fmla="*/ 2147483647 h 66"/>
              <a:gd name="T16" fmla="*/ 2147483647 w 47"/>
              <a:gd name="T17" fmla="*/ 2147483647 h 66"/>
              <a:gd name="T18" fmla="*/ 2147483647 w 47"/>
              <a:gd name="T19" fmla="*/ 2147483647 h 66"/>
              <a:gd name="T20" fmla="*/ 2147483647 w 47"/>
              <a:gd name="T21" fmla="*/ 2147483647 h 66"/>
              <a:gd name="T22" fmla="*/ 2147483647 w 47"/>
              <a:gd name="T23" fmla="*/ 2147483647 h 66"/>
              <a:gd name="T24" fmla="*/ 2147483647 w 47"/>
              <a:gd name="T25" fmla="*/ 0 h 66"/>
              <a:gd name="T26" fmla="*/ 2147483647 w 47"/>
              <a:gd name="T27" fmla="*/ 2147483647 h 66"/>
              <a:gd name="T28" fmla="*/ 2147483647 w 47"/>
              <a:gd name="T29" fmla="*/ 2147483647 h 66"/>
              <a:gd name="T30" fmla="*/ 2147483647 w 47"/>
              <a:gd name="T31" fmla="*/ 2147483647 h 66"/>
              <a:gd name="T32" fmla="*/ 2147483647 w 47"/>
              <a:gd name="T33" fmla="*/ 2147483647 h 66"/>
              <a:gd name="T34" fmla="*/ 2147483647 w 47"/>
              <a:gd name="T35" fmla="*/ 2147483647 h 66"/>
              <a:gd name="T36" fmla="*/ 2147483647 w 47"/>
              <a:gd name="T37" fmla="*/ 2147483647 h 66"/>
              <a:gd name="T38" fmla="*/ 2147483647 w 47"/>
              <a:gd name="T39" fmla="*/ 2147483647 h 66"/>
              <a:gd name="T40" fmla="*/ 2147483647 w 47"/>
              <a:gd name="T41" fmla="*/ 2147483647 h 66"/>
              <a:gd name="T42" fmla="*/ 2147483647 w 47"/>
              <a:gd name="T43" fmla="*/ 2147483647 h 66"/>
              <a:gd name="T44" fmla="*/ 2147483647 w 47"/>
              <a:gd name="T45" fmla="*/ 2147483647 h 66"/>
              <a:gd name="T46" fmla="*/ 2147483647 w 47"/>
              <a:gd name="T47" fmla="*/ 2147483647 h 66"/>
              <a:gd name="T48" fmla="*/ 2147483647 w 47"/>
              <a:gd name="T49" fmla="*/ 2147483647 h 66"/>
              <a:gd name="T50" fmla="*/ 2147483647 w 47"/>
              <a:gd name="T51" fmla="*/ 2147483647 h 66"/>
              <a:gd name="T52" fmla="*/ 2147483647 w 47"/>
              <a:gd name="T53" fmla="*/ 2147483647 h 66"/>
              <a:gd name="T54" fmla="*/ 2147483647 w 47"/>
              <a:gd name="T55" fmla="*/ 2147483647 h 66"/>
              <a:gd name="T56" fmla="*/ 2147483647 w 47"/>
              <a:gd name="T57" fmla="*/ 2147483647 h 66"/>
              <a:gd name="T58" fmla="*/ 2147483647 w 47"/>
              <a:gd name="T59" fmla="*/ 2147483647 h 66"/>
              <a:gd name="T60" fmla="*/ 2147483647 w 47"/>
              <a:gd name="T61" fmla="*/ 2147483647 h 66"/>
              <a:gd name="T62" fmla="*/ 2147483647 w 47"/>
              <a:gd name="T63" fmla="*/ 2147483647 h 66"/>
              <a:gd name="T64" fmla="*/ 2147483647 w 47"/>
              <a:gd name="T65" fmla="*/ 2147483647 h 66"/>
              <a:gd name="T66" fmla="*/ 2147483647 w 47"/>
              <a:gd name="T67" fmla="*/ 2147483647 h 66"/>
              <a:gd name="T68" fmla="*/ 2147483647 w 47"/>
              <a:gd name="T69" fmla="*/ 2147483647 h 66"/>
              <a:gd name="T70" fmla="*/ 2147483647 w 47"/>
              <a:gd name="T71" fmla="*/ 2147483647 h 66"/>
              <a:gd name="T72" fmla="*/ 2147483647 w 47"/>
              <a:gd name="T73" fmla="*/ 2147483647 h 66"/>
              <a:gd name="T74" fmla="*/ 2147483647 w 47"/>
              <a:gd name="T75" fmla="*/ 2147483647 h 66"/>
              <a:gd name="T76" fmla="*/ 2147483647 w 47"/>
              <a:gd name="T77" fmla="*/ 2147483647 h 66"/>
              <a:gd name="T78" fmla="*/ 2147483647 w 47"/>
              <a:gd name="T79" fmla="*/ 2147483647 h 66"/>
              <a:gd name="T80" fmla="*/ 2147483647 w 47"/>
              <a:gd name="T81" fmla="*/ 2147483647 h 66"/>
              <a:gd name="T82" fmla="*/ 2147483647 w 47"/>
              <a:gd name="T83" fmla="*/ 2147483647 h 66"/>
              <a:gd name="T84" fmla="*/ 2147483647 w 47"/>
              <a:gd name="T85" fmla="*/ 2147483647 h 66"/>
              <a:gd name="T86" fmla="*/ 2147483647 w 47"/>
              <a:gd name="T87" fmla="*/ 2147483647 h 66"/>
              <a:gd name="T88" fmla="*/ 2147483647 w 47"/>
              <a:gd name="T89" fmla="*/ 2147483647 h 66"/>
              <a:gd name="T90" fmla="*/ 2147483647 w 47"/>
              <a:gd name="T91" fmla="*/ 2147483647 h 66"/>
              <a:gd name="T92" fmla="*/ 2147483647 w 47"/>
              <a:gd name="T93" fmla="*/ 2147483647 h 66"/>
              <a:gd name="T94" fmla="*/ 2147483647 w 47"/>
              <a:gd name="T95" fmla="*/ 2147483647 h 66"/>
              <a:gd name="T96" fmla="*/ 2147483647 w 47"/>
              <a:gd name="T97" fmla="*/ 2147483647 h 66"/>
              <a:gd name="T98" fmla="*/ 2147483647 w 47"/>
              <a:gd name="T99" fmla="*/ 2147483647 h 66"/>
              <a:gd name="T100" fmla="*/ 0 w 47"/>
              <a:gd name="T101" fmla="*/ 2147483647 h 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"/>
              <a:gd name="T154" fmla="*/ 0 h 66"/>
              <a:gd name="T155" fmla="*/ 47 w 47"/>
              <a:gd name="T156" fmla="*/ 66 h 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" h="66">
                <a:moveTo>
                  <a:pt x="0" y="38"/>
                </a:moveTo>
                <a:lnTo>
                  <a:pt x="1" y="35"/>
                </a:lnTo>
                <a:lnTo>
                  <a:pt x="7" y="28"/>
                </a:lnTo>
                <a:lnTo>
                  <a:pt x="9" y="24"/>
                </a:lnTo>
                <a:lnTo>
                  <a:pt x="11" y="21"/>
                </a:lnTo>
                <a:lnTo>
                  <a:pt x="16" y="22"/>
                </a:lnTo>
                <a:lnTo>
                  <a:pt x="16" y="16"/>
                </a:lnTo>
                <a:lnTo>
                  <a:pt x="15" y="13"/>
                </a:lnTo>
                <a:lnTo>
                  <a:pt x="12" y="13"/>
                </a:lnTo>
                <a:lnTo>
                  <a:pt x="12" y="10"/>
                </a:lnTo>
                <a:lnTo>
                  <a:pt x="15" y="8"/>
                </a:lnTo>
                <a:lnTo>
                  <a:pt x="14" y="5"/>
                </a:lnTo>
                <a:lnTo>
                  <a:pt x="19" y="0"/>
                </a:lnTo>
                <a:lnTo>
                  <a:pt x="22" y="2"/>
                </a:lnTo>
                <a:lnTo>
                  <a:pt x="20" y="6"/>
                </a:lnTo>
                <a:lnTo>
                  <a:pt x="25" y="9"/>
                </a:lnTo>
                <a:lnTo>
                  <a:pt x="28" y="10"/>
                </a:lnTo>
                <a:lnTo>
                  <a:pt x="34" y="9"/>
                </a:lnTo>
                <a:lnTo>
                  <a:pt x="38" y="13"/>
                </a:lnTo>
                <a:lnTo>
                  <a:pt x="43" y="11"/>
                </a:lnTo>
                <a:lnTo>
                  <a:pt x="45" y="8"/>
                </a:lnTo>
                <a:lnTo>
                  <a:pt x="47" y="11"/>
                </a:lnTo>
                <a:lnTo>
                  <a:pt x="43" y="14"/>
                </a:lnTo>
                <a:lnTo>
                  <a:pt x="45" y="17"/>
                </a:lnTo>
                <a:lnTo>
                  <a:pt x="46" y="21"/>
                </a:lnTo>
                <a:lnTo>
                  <a:pt x="47" y="27"/>
                </a:lnTo>
                <a:lnTo>
                  <a:pt x="46" y="31"/>
                </a:lnTo>
                <a:lnTo>
                  <a:pt x="45" y="34"/>
                </a:lnTo>
                <a:lnTo>
                  <a:pt x="42" y="35"/>
                </a:lnTo>
                <a:lnTo>
                  <a:pt x="42" y="39"/>
                </a:lnTo>
                <a:lnTo>
                  <a:pt x="38" y="39"/>
                </a:lnTo>
                <a:lnTo>
                  <a:pt x="33" y="41"/>
                </a:lnTo>
                <a:lnTo>
                  <a:pt x="32" y="45"/>
                </a:lnTo>
                <a:lnTo>
                  <a:pt x="32" y="50"/>
                </a:lnTo>
                <a:lnTo>
                  <a:pt x="34" y="55"/>
                </a:lnTo>
                <a:lnTo>
                  <a:pt x="31" y="63"/>
                </a:lnTo>
                <a:lnTo>
                  <a:pt x="24" y="63"/>
                </a:lnTo>
                <a:lnTo>
                  <a:pt x="20" y="66"/>
                </a:lnTo>
                <a:lnTo>
                  <a:pt x="17" y="62"/>
                </a:lnTo>
                <a:lnTo>
                  <a:pt x="14" y="65"/>
                </a:lnTo>
                <a:lnTo>
                  <a:pt x="12" y="60"/>
                </a:lnTo>
                <a:lnTo>
                  <a:pt x="17" y="58"/>
                </a:lnTo>
                <a:lnTo>
                  <a:pt x="12" y="54"/>
                </a:lnTo>
                <a:lnTo>
                  <a:pt x="9" y="56"/>
                </a:lnTo>
                <a:lnTo>
                  <a:pt x="9" y="51"/>
                </a:lnTo>
                <a:lnTo>
                  <a:pt x="3" y="51"/>
                </a:lnTo>
                <a:lnTo>
                  <a:pt x="1" y="46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5135536" y="4302927"/>
            <a:ext cx="680517" cy="607275"/>
          </a:xfrm>
          <a:custGeom>
            <a:avLst/>
            <a:gdLst>
              <a:gd name="T0" fmla="*/ 0 w 66"/>
              <a:gd name="T1" fmla="*/ 2147483647 h 56"/>
              <a:gd name="T2" fmla="*/ 2147483647 w 66"/>
              <a:gd name="T3" fmla="*/ 2147483647 h 56"/>
              <a:gd name="T4" fmla="*/ 2147483647 w 66"/>
              <a:gd name="T5" fmla="*/ 2147483647 h 56"/>
              <a:gd name="T6" fmla="*/ 2147483647 w 66"/>
              <a:gd name="T7" fmla="*/ 2147483647 h 56"/>
              <a:gd name="T8" fmla="*/ 2147483647 w 66"/>
              <a:gd name="T9" fmla="*/ 2147483647 h 56"/>
              <a:gd name="T10" fmla="*/ 2147483647 w 66"/>
              <a:gd name="T11" fmla="*/ 2147483647 h 56"/>
              <a:gd name="T12" fmla="*/ 2147483647 w 66"/>
              <a:gd name="T13" fmla="*/ 2147483647 h 56"/>
              <a:gd name="T14" fmla="*/ 2147483647 w 66"/>
              <a:gd name="T15" fmla="*/ 2147483647 h 56"/>
              <a:gd name="T16" fmla="*/ 2147483647 w 66"/>
              <a:gd name="T17" fmla="*/ 2147483647 h 56"/>
              <a:gd name="T18" fmla="*/ 2147483647 w 66"/>
              <a:gd name="T19" fmla="*/ 2147483647 h 56"/>
              <a:gd name="T20" fmla="*/ 2147483647 w 66"/>
              <a:gd name="T21" fmla="*/ 0 h 56"/>
              <a:gd name="T22" fmla="*/ 2147483647 w 66"/>
              <a:gd name="T23" fmla="*/ 2147483647 h 56"/>
              <a:gd name="T24" fmla="*/ 2147483647 w 66"/>
              <a:gd name="T25" fmla="*/ 2147483647 h 56"/>
              <a:gd name="T26" fmla="*/ 2147483647 w 66"/>
              <a:gd name="T27" fmla="*/ 2147483647 h 56"/>
              <a:gd name="T28" fmla="*/ 2147483647 w 66"/>
              <a:gd name="T29" fmla="*/ 2147483647 h 56"/>
              <a:gd name="T30" fmla="*/ 2147483647 w 66"/>
              <a:gd name="T31" fmla="*/ 2147483647 h 56"/>
              <a:gd name="T32" fmla="*/ 2147483647 w 66"/>
              <a:gd name="T33" fmla="*/ 2147483647 h 56"/>
              <a:gd name="T34" fmla="*/ 2147483647 w 66"/>
              <a:gd name="T35" fmla="*/ 2147483647 h 56"/>
              <a:gd name="T36" fmla="*/ 2147483647 w 66"/>
              <a:gd name="T37" fmla="*/ 2147483647 h 56"/>
              <a:gd name="T38" fmla="*/ 2147483647 w 66"/>
              <a:gd name="T39" fmla="*/ 2147483647 h 56"/>
              <a:gd name="T40" fmla="*/ 2147483647 w 66"/>
              <a:gd name="T41" fmla="*/ 2147483647 h 56"/>
              <a:gd name="T42" fmla="*/ 2147483647 w 66"/>
              <a:gd name="T43" fmla="*/ 2147483647 h 56"/>
              <a:gd name="T44" fmla="*/ 2147483647 w 66"/>
              <a:gd name="T45" fmla="*/ 2147483647 h 56"/>
              <a:gd name="T46" fmla="*/ 2147483647 w 66"/>
              <a:gd name="T47" fmla="*/ 2147483647 h 56"/>
              <a:gd name="T48" fmla="*/ 2147483647 w 66"/>
              <a:gd name="T49" fmla="*/ 2147483647 h 56"/>
              <a:gd name="T50" fmla="*/ 2147483647 w 66"/>
              <a:gd name="T51" fmla="*/ 2147483647 h 56"/>
              <a:gd name="T52" fmla="*/ 2147483647 w 66"/>
              <a:gd name="T53" fmla="*/ 2147483647 h 56"/>
              <a:gd name="T54" fmla="*/ 2147483647 w 66"/>
              <a:gd name="T55" fmla="*/ 2147483647 h 56"/>
              <a:gd name="T56" fmla="*/ 2147483647 w 66"/>
              <a:gd name="T57" fmla="*/ 2147483647 h 56"/>
              <a:gd name="T58" fmla="*/ 2147483647 w 66"/>
              <a:gd name="T59" fmla="*/ 2147483647 h 56"/>
              <a:gd name="T60" fmla="*/ 2147483647 w 66"/>
              <a:gd name="T61" fmla="*/ 2147483647 h 56"/>
              <a:gd name="T62" fmla="*/ 2147483647 w 66"/>
              <a:gd name="T63" fmla="*/ 2147483647 h 56"/>
              <a:gd name="T64" fmla="*/ 2147483647 w 66"/>
              <a:gd name="T65" fmla="*/ 2147483647 h 56"/>
              <a:gd name="T66" fmla="*/ 2147483647 w 66"/>
              <a:gd name="T67" fmla="*/ 2147483647 h 56"/>
              <a:gd name="T68" fmla="*/ 2147483647 w 66"/>
              <a:gd name="T69" fmla="*/ 2147483647 h 56"/>
              <a:gd name="T70" fmla="*/ 2147483647 w 66"/>
              <a:gd name="T71" fmla="*/ 2147483647 h 56"/>
              <a:gd name="T72" fmla="*/ 2147483647 w 66"/>
              <a:gd name="T73" fmla="*/ 2147483647 h 56"/>
              <a:gd name="T74" fmla="*/ 2147483647 w 66"/>
              <a:gd name="T75" fmla="*/ 2147483647 h 56"/>
              <a:gd name="T76" fmla="*/ 2147483647 w 66"/>
              <a:gd name="T77" fmla="*/ 2147483647 h 56"/>
              <a:gd name="T78" fmla="*/ 2147483647 w 66"/>
              <a:gd name="T79" fmla="*/ 2147483647 h 56"/>
              <a:gd name="T80" fmla="*/ 2147483647 w 66"/>
              <a:gd name="T81" fmla="*/ 2147483647 h 56"/>
              <a:gd name="T82" fmla="*/ 2147483647 w 66"/>
              <a:gd name="T83" fmla="*/ 2147483647 h 56"/>
              <a:gd name="T84" fmla="*/ 2147483647 w 66"/>
              <a:gd name="T85" fmla="*/ 2147483647 h 56"/>
              <a:gd name="T86" fmla="*/ 2147483647 w 66"/>
              <a:gd name="T87" fmla="*/ 2147483647 h 56"/>
              <a:gd name="T88" fmla="*/ 0 w 66"/>
              <a:gd name="T89" fmla="*/ 2147483647 h 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6"/>
              <a:gd name="T136" fmla="*/ 0 h 56"/>
              <a:gd name="T137" fmla="*/ 66 w 66"/>
              <a:gd name="T138" fmla="*/ 56 h 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6" h="56">
                <a:moveTo>
                  <a:pt x="0" y="36"/>
                </a:moveTo>
                <a:lnTo>
                  <a:pt x="3" y="28"/>
                </a:lnTo>
                <a:lnTo>
                  <a:pt x="1" y="23"/>
                </a:lnTo>
                <a:lnTo>
                  <a:pt x="1" y="18"/>
                </a:lnTo>
                <a:lnTo>
                  <a:pt x="2" y="14"/>
                </a:lnTo>
                <a:lnTo>
                  <a:pt x="7" y="12"/>
                </a:lnTo>
                <a:lnTo>
                  <a:pt x="11" y="12"/>
                </a:lnTo>
                <a:lnTo>
                  <a:pt x="11" y="8"/>
                </a:lnTo>
                <a:lnTo>
                  <a:pt x="14" y="7"/>
                </a:lnTo>
                <a:lnTo>
                  <a:pt x="15" y="4"/>
                </a:lnTo>
                <a:lnTo>
                  <a:pt x="16" y="0"/>
                </a:lnTo>
                <a:lnTo>
                  <a:pt x="22" y="2"/>
                </a:lnTo>
                <a:lnTo>
                  <a:pt x="30" y="3"/>
                </a:lnTo>
                <a:lnTo>
                  <a:pt x="35" y="10"/>
                </a:lnTo>
                <a:lnTo>
                  <a:pt x="37" y="9"/>
                </a:lnTo>
                <a:lnTo>
                  <a:pt x="39" y="14"/>
                </a:lnTo>
                <a:lnTo>
                  <a:pt x="39" y="17"/>
                </a:lnTo>
                <a:lnTo>
                  <a:pt x="45" y="17"/>
                </a:lnTo>
                <a:lnTo>
                  <a:pt x="47" y="20"/>
                </a:lnTo>
                <a:lnTo>
                  <a:pt x="58" y="20"/>
                </a:lnTo>
                <a:lnTo>
                  <a:pt x="58" y="24"/>
                </a:lnTo>
                <a:lnTo>
                  <a:pt x="57" y="25"/>
                </a:lnTo>
                <a:lnTo>
                  <a:pt x="57" y="29"/>
                </a:lnTo>
                <a:lnTo>
                  <a:pt x="60" y="30"/>
                </a:lnTo>
                <a:lnTo>
                  <a:pt x="62" y="26"/>
                </a:lnTo>
                <a:lnTo>
                  <a:pt x="66" y="27"/>
                </a:lnTo>
                <a:lnTo>
                  <a:pt x="66" y="48"/>
                </a:lnTo>
                <a:lnTo>
                  <a:pt x="62" y="51"/>
                </a:lnTo>
                <a:lnTo>
                  <a:pt x="56" y="51"/>
                </a:lnTo>
                <a:lnTo>
                  <a:pt x="51" y="50"/>
                </a:lnTo>
                <a:lnTo>
                  <a:pt x="48" y="53"/>
                </a:lnTo>
                <a:lnTo>
                  <a:pt x="45" y="56"/>
                </a:lnTo>
                <a:lnTo>
                  <a:pt x="41" y="52"/>
                </a:lnTo>
                <a:lnTo>
                  <a:pt x="42" y="47"/>
                </a:lnTo>
                <a:lnTo>
                  <a:pt x="37" y="42"/>
                </a:lnTo>
                <a:lnTo>
                  <a:pt x="30" y="45"/>
                </a:lnTo>
                <a:lnTo>
                  <a:pt x="26" y="47"/>
                </a:lnTo>
                <a:lnTo>
                  <a:pt x="19" y="47"/>
                </a:lnTo>
                <a:lnTo>
                  <a:pt x="14" y="46"/>
                </a:lnTo>
                <a:lnTo>
                  <a:pt x="11" y="48"/>
                </a:lnTo>
                <a:lnTo>
                  <a:pt x="8" y="42"/>
                </a:lnTo>
                <a:lnTo>
                  <a:pt x="5" y="37"/>
                </a:lnTo>
                <a:lnTo>
                  <a:pt x="9" y="35"/>
                </a:lnTo>
                <a:lnTo>
                  <a:pt x="9" y="33"/>
                </a:lnTo>
                <a:cubicBezTo>
                  <a:pt x="9" y="33"/>
                  <a:pt x="0" y="36"/>
                  <a:pt x="0" y="36"/>
                </a:cubicBez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259267" y="3880004"/>
            <a:ext cx="927977" cy="748250"/>
          </a:xfrm>
          <a:custGeom>
            <a:avLst/>
            <a:gdLst>
              <a:gd name="T0" fmla="*/ 2147483647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2147483647 h 69"/>
              <a:gd name="T6" fmla="*/ 2147483647 w 90"/>
              <a:gd name="T7" fmla="*/ 2147483647 h 69"/>
              <a:gd name="T8" fmla="*/ 2147483647 w 90"/>
              <a:gd name="T9" fmla="*/ 2147483647 h 69"/>
              <a:gd name="T10" fmla="*/ 2147483647 w 90"/>
              <a:gd name="T11" fmla="*/ 2147483647 h 69"/>
              <a:gd name="T12" fmla="*/ 2147483647 w 90"/>
              <a:gd name="T13" fmla="*/ 2147483647 h 69"/>
              <a:gd name="T14" fmla="*/ 2147483647 w 90"/>
              <a:gd name="T15" fmla="*/ 2147483647 h 69"/>
              <a:gd name="T16" fmla="*/ 2147483647 w 90"/>
              <a:gd name="T17" fmla="*/ 2147483647 h 69"/>
              <a:gd name="T18" fmla="*/ 2147483647 w 90"/>
              <a:gd name="T19" fmla="*/ 2147483647 h 69"/>
              <a:gd name="T20" fmla="*/ 2147483647 w 90"/>
              <a:gd name="T21" fmla="*/ 2147483647 h 69"/>
              <a:gd name="T22" fmla="*/ 2147483647 w 90"/>
              <a:gd name="T23" fmla="*/ 2147483647 h 69"/>
              <a:gd name="T24" fmla="*/ 2147483647 w 90"/>
              <a:gd name="T25" fmla="*/ 2147483647 h 69"/>
              <a:gd name="T26" fmla="*/ 2147483647 w 90"/>
              <a:gd name="T27" fmla="*/ 2147483647 h 69"/>
              <a:gd name="T28" fmla="*/ 2147483647 w 90"/>
              <a:gd name="T29" fmla="*/ 2147483647 h 69"/>
              <a:gd name="T30" fmla="*/ 2147483647 w 90"/>
              <a:gd name="T31" fmla="*/ 2147483647 h 69"/>
              <a:gd name="T32" fmla="*/ 2147483647 w 90"/>
              <a:gd name="T33" fmla="*/ 2147483647 h 69"/>
              <a:gd name="T34" fmla="*/ 2147483647 w 90"/>
              <a:gd name="T35" fmla="*/ 2147483647 h 69"/>
              <a:gd name="T36" fmla="*/ 0 w 90"/>
              <a:gd name="T37" fmla="*/ 2147483647 h 69"/>
              <a:gd name="T38" fmla="*/ 2147483647 w 90"/>
              <a:gd name="T39" fmla="*/ 2147483647 h 69"/>
              <a:gd name="T40" fmla="*/ 2147483647 w 90"/>
              <a:gd name="T41" fmla="*/ 2147483647 h 69"/>
              <a:gd name="T42" fmla="*/ 2147483647 w 90"/>
              <a:gd name="T43" fmla="*/ 2147483647 h 69"/>
              <a:gd name="T44" fmla="*/ 2147483647 w 90"/>
              <a:gd name="T45" fmla="*/ 2147483647 h 69"/>
              <a:gd name="T46" fmla="*/ 2147483647 w 90"/>
              <a:gd name="T47" fmla="*/ 2147483647 h 69"/>
              <a:gd name="T48" fmla="*/ 2147483647 w 90"/>
              <a:gd name="T49" fmla="*/ 2147483647 h 69"/>
              <a:gd name="T50" fmla="*/ 2147483647 w 90"/>
              <a:gd name="T51" fmla="*/ 2147483647 h 69"/>
              <a:gd name="T52" fmla="*/ 2147483647 w 90"/>
              <a:gd name="T53" fmla="*/ 0 h 69"/>
              <a:gd name="T54" fmla="*/ 2147483647 w 90"/>
              <a:gd name="T55" fmla="*/ 2147483647 h 69"/>
              <a:gd name="T56" fmla="*/ 2147483647 w 90"/>
              <a:gd name="T57" fmla="*/ 2147483647 h 69"/>
              <a:gd name="T58" fmla="*/ 2147483647 w 90"/>
              <a:gd name="T59" fmla="*/ 2147483647 h 69"/>
              <a:gd name="T60" fmla="*/ 2147483647 w 90"/>
              <a:gd name="T61" fmla="*/ 2147483647 h 69"/>
              <a:gd name="T62" fmla="*/ 2147483647 w 90"/>
              <a:gd name="T63" fmla="*/ 2147483647 h 69"/>
              <a:gd name="T64" fmla="*/ 2147483647 w 90"/>
              <a:gd name="T65" fmla="*/ 2147483647 h 69"/>
              <a:gd name="T66" fmla="*/ 2147483647 w 90"/>
              <a:gd name="T67" fmla="*/ 2147483647 h 69"/>
              <a:gd name="T68" fmla="*/ 2147483647 w 90"/>
              <a:gd name="T69" fmla="*/ 2147483647 h 69"/>
              <a:gd name="T70" fmla="*/ 2147483647 w 90"/>
              <a:gd name="T71" fmla="*/ 2147483647 h 69"/>
              <a:gd name="T72" fmla="*/ 2147483647 w 90"/>
              <a:gd name="T73" fmla="*/ 2147483647 h 69"/>
              <a:gd name="T74" fmla="*/ 2147483647 w 90"/>
              <a:gd name="T75" fmla="*/ 2147483647 h 69"/>
              <a:gd name="T76" fmla="*/ 2147483647 w 90"/>
              <a:gd name="T77" fmla="*/ 2147483647 h 69"/>
              <a:gd name="T78" fmla="*/ 2147483647 w 90"/>
              <a:gd name="T79" fmla="*/ 2147483647 h 69"/>
              <a:gd name="T80" fmla="*/ 2147483647 w 90"/>
              <a:gd name="T81" fmla="*/ 2147483647 h 69"/>
              <a:gd name="T82" fmla="*/ 2147483647 w 90"/>
              <a:gd name="T83" fmla="*/ 2147483647 h 69"/>
              <a:gd name="T84" fmla="*/ 2147483647 w 90"/>
              <a:gd name="T85" fmla="*/ 2147483647 h 69"/>
              <a:gd name="T86" fmla="*/ 2147483647 w 90"/>
              <a:gd name="T87" fmla="*/ 2147483647 h 69"/>
              <a:gd name="T88" fmla="*/ 2147483647 w 90"/>
              <a:gd name="T89" fmla="*/ 2147483647 h 69"/>
              <a:gd name="T90" fmla="*/ 2147483647 w 90"/>
              <a:gd name="T91" fmla="*/ 2147483647 h 69"/>
              <a:gd name="T92" fmla="*/ 2147483647 w 90"/>
              <a:gd name="T93" fmla="*/ 2147483647 h 69"/>
              <a:gd name="T94" fmla="*/ 2147483647 w 90"/>
              <a:gd name="T95" fmla="*/ 2147483647 h 69"/>
              <a:gd name="T96" fmla="*/ 2147483647 w 90"/>
              <a:gd name="T97" fmla="*/ 2147483647 h 69"/>
              <a:gd name="T98" fmla="*/ 2147483647 w 90"/>
              <a:gd name="T99" fmla="*/ 2147483647 h 69"/>
              <a:gd name="T100" fmla="*/ 2147483647 w 90"/>
              <a:gd name="T101" fmla="*/ 2147483647 h 69"/>
              <a:gd name="T102" fmla="*/ 2147483647 w 90"/>
              <a:gd name="T103" fmla="*/ 2147483647 h 69"/>
              <a:gd name="T104" fmla="*/ 2147483647 w 90"/>
              <a:gd name="T105" fmla="*/ 2147483647 h 69"/>
              <a:gd name="T106" fmla="*/ 2147483647 w 90"/>
              <a:gd name="T107" fmla="*/ 2147483647 h 69"/>
              <a:gd name="T108" fmla="*/ 2147483647 w 90"/>
              <a:gd name="T109" fmla="*/ 2147483647 h 69"/>
              <a:gd name="T110" fmla="*/ 2147483647 w 90"/>
              <a:gd name="T111" fmla="*/ 2147483647 h 69"/>
              <a:gd name="T112" fmla="*/ 2147483647 w 90"/>
              <a:gd name="T113" fmla="*/ 2147483647 h 69"/>
              <a:gd name="T114" fmla="*/ 2147483647 w 90"/>
              <a:gd name="T115" fmla="*/ 2147483647 h 69"/>
              <a:gd name="T116" fmla="*/ 2147483647 w 90"/>
              <a:gd name="T117" fmla="*/ 2147483647 h 69"/>
              <a:gd name="T118" fmla="*/ 2147483647 w 90"/>
              <a:gd name="T119" fmla="*/ 2147483647 h 69"/>
              <a:gd name="T120" fmla="*/ 2147483647 w 90"/>
              <a:gd name="T121" fmla="*/ 2147483647 h 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0"/>
              <a:gd name="T184" fmla="*/ 0 h 69"/>
              <a:gd name="T185" fmla="*/ 90 w 90"/>
              <a:gd name="T186" fmla="*/ 69 h 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0" h="69">
                <a:moveTo>
                  <a:pt x="54" y="66"/>
                </a:moveTo>
                <a:lnTo>
                  <a:pt x="50" y="65"/>
                </a:lnTo>
                <a:lnTo>
                  <a:pt x="48" y="69"/>
                </a:lnTo>
                <a:lnTo>
                  <a:pt x="45" y="68"/>
                </a:lnTo>
                <a:lnTo>
                  <a:pt x="45" y="64"/>
                </a:lnTo>
                <a:lnTo>
                  <a:pt x="46" y="63"/>
                </a:lnTo>
                <a:lnTo>
                  <a:pt x="46" y="59"/>
                </a:lnTo>
                <a:lnTo>
                  <a:pt x="35" y="59"/>
                </a:lnTo>
                <a:lnTo>
                  <a:pt x="33" y="56"/>
                </a:lnTo>
                <a:lnTo>
                  <a:pt x="27" y="56"/>
                </a:lnTo>
                <a:lnTo>
                  <a:pt x="27" y="53"/>
                </a:lnTo>
                <a:lnTo>
                  <a:pt x="25" y="48"/>
                </a:lnTo>
                <a:lnTo>
                  <a:pt x="23" y="49"/>
                </a:lnTo>
                <a:lnTo>
                  <a:pt x="18" y="42"/>
                </a:lnTo>
                <a:lnTo>
                  <a:pt x="10" y="41"/>
                </a:lnTo>
                <a:lnTo>
                  <a:pt x="4" y="39"/>
                </a:lnTo>
                <a:lnTo>
                  <a:pt x="3" y="33"/>
                </a:lnTo>
                <a:lnTo>
                  <a:pt x="2" y="29"/>
                </a:lnTo>
                <a:lnTo>
                  <a:pt x="0" y="26"/>
                </a:lnTo>
                <a:lnTo>
                  <a:pt x="4" y="23"/>
                </a:lnTo>
                <a:lnTo>
                  <a:pt x="2" y="20"/>
                </a:lnTo>
                <a:lnTo>
                  <a:pt x="9" y="15"/>
                </a:lnTo>
                <a:lnTo>
                  <a:pt x="10" y="11"/>
                </a:lnTo>
                <a:lnTo>
                  <a:pt x="16" y="12"/>
                </a:lnTo>
                <a:lnTo>
                  <a:pt x="18" y="5"/>
                </a:lnTo>
                <a:lnTo>
                  <a:pt x="18" y="3"/>
                </a:lnTo>
                <a:lnTo>
                  <a:pt x="24" y="0"/>
                </a:lnTo>
                <a:lnTo>
                  <a:pt x="29" y="1"/>
                </a:lnTo>
                <a:lnTo>
                  <a:pt x="34" y="4"/>
                </a:lnTo>
                <a:lnTo>
                  <a:pt x="43" y="4"/>
                </a:lnTo>
                <a:lnTo>
                  <a:pt x="50" y="9"/>
                </a:lnTo>
                <a:lnTo>
                  <a:pt x="53" y="9"/>
                </a:lnTo>
                <a:lnTo>
                  <a:pt x="58" y="5"/>
                </a:lnTo>
                <a:lnTo>
                  <a:pt x="62" y="5"/>
                </a:lnTo>
                <a:lnTo>
                  <a:pt x="62" y="8"/>
                </a:lnTo>
                <a:lnTo>
                  <a:pt x="65" y="13"/>
                </a:lnTo>
                <a:lnTo>
                  <a:pt x="66" y="15"/>
                </a:lnTo>
                <a:lnTo>
                  <a:pt x="65" y="18"/>
                </a:lnTo>
                <a:lnTo>
                  <a:pt x="62" y="19"/>
                </a:lnTo>
                <a:lnTo>
                  <a:pt x="64" y="23"/>
                </a:lnTo>
                <a:lnTo>
                  <a:pt x="70" y="23"/>
                </a:lnTo>
                <a:lnTo>
                  <a:pt x="75" y="23"/>
                </a:lnTo>
                <a:lnTo>
                  <a:pt x="79" y="23"/>
                </a:lnTo>
                <a:lnTo>
                  <a:pt x="81" y="28"/>
                </a:lnTo>
                <a:lnTo>
                  <a:pt x="84" y="33"/>
                </a:lnTo>
                <a:lnTo>
                  <a:pt x="86" y="33"/>
                </a:lnTo>
                <a:lnTo>
                  <a:pt x="86" y="36"/>
                </a:lnTo>
                <a:lnTo>
                  <a:pt x="81" y="41"/>
                </a:lnTo>
                <a:lnTo>
                  <a:pt x="81" y="47"/>
                </a:lnTo>
                <a:lnTo>
                  <a:pt x="85" y="49"/>
                </a:lnTo>
                <a:lnTo>
                  <a:pt x="90" y="51"/>
                </a:lnTo>
                <a:lnTo>
                  <a:pt x="89" y="53"/>
                </a:lnTo>
                <a:lnTo>
                  <a:pt x="85" y="55"/>
                </a:lnTo>
                <a:lnTo>
                  <a:pt x="82" y="57"/>
                </a:lnTo>
                <a:lnTo>
                  <a:pt x="82" y="64"/>
                </a:lnTo>
                <a:lnTo>
                  <a:pt x="74" y="64"/>
                </a:lnTo>
                <a:lnTo>
                  <a:pt x="71" y="61"/>
                </a:lnTo>
                <a:lnTo>
                  <a:pt x="65" y="62"/>
                </a:lnTo>
                <a:lnTo>
                  <a:pt x="62" y="66"/>
                </a:lnTo>
                <a:lnTo>
                  <a:pt x="58" y="66"/>
                </a:lnTo>
                <a:lnTo>
                  <a:pt x="54" y="66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816052" y="4541500"/>
            <a:ext cx="329948" cy="618120"/>
          </a:xfrm>
          <a:custGeom>
            <a:avLst/>
            <a:gdLst>
              <a:gd name="T0" fmla="*/ 2147483647 w 32"/>
              <a:gd name="T1" fmla="*/ 2147483647 h 57"/>
              <a:gd name="T2" fmla="*/ 2147483647 w 32"/>
              <a:gd name="T3" fmla="*/ 2147483647 h 57"/>
              <a:gd name="T4" fmla="*/ 2147483647 w 32"/>
              <a:gd name="T5" fmla="*/ 0 h 57"/>
              <a:gd name="T6" fmla="*/ 2147483647 w 32"/>
              <a:gd name="T7" fmla="*/ 2147483647 h 57"/>
              <a:gd name="T8" fmla="*/ 2147483647 w 32"/>
              <a:gd name="T9" fmla="*/ 2147483647 h 57"/>
              <a:gd name="T10" fmla="*/ 2147483647 w 32"/>
              <a:gd name="T11" fmla="*/ 2147483647 h 57"/>
              <a:gd name="T12" fmla="*/ 0 w 32"/>
              <a:gd name="T13" fmla="*/ 2147483647 h 57"/>
              <a:gd name="T14" fmla="*/ 0 w 32"/>
              <a:gd name="T15" fmla="*/ 2147483647 h 57"/>
              <a:gd name="T16" fmla="*/ 2147483647 w 32"/>
              <a:gd name="T17" fmla="*/ 2147483647 h 57"/>
              <a:gd name="T18" fmla="*/ 2147483647 w 32"/>
              <a:gd name="T19" fmla="*/ 2147483647 h 57"/>
              <a:gd name="T20" fmla="*/ 2147483647 w 32"/>
              <a:gd name="T21" fmla="*/ 2147483647 h 57"/>
              <a:gd name="T22" fmla="*/ 2147483647 w 32"/>
              <a:gd name="T23" fmla="*/ 2147483647 h 57"/>
              <a:gd name="T24" fmla="*/ 2147483647 w 32"/>
              <a:gd name="T25" fmla="*/ 2147483647 h 57"/>
              <a:gd name="T26" fmla="*/ 2147483647 w 32"/>
              <a:gd name="T27" fmla="*/ 2147483647 h 57"/>
              <a:gd name="T28" fmla="*/ 2147483647 w 32"/>
              <a:gd name="T29" fmla="*/ 2147483647 h 57"/>
              <a:gd name="T30" fmla="*/ 2147483647 w 32"/>
              <a:gd name="T31" fmla="*/ 2147483647 h 57"/>
              <a:gd name="T32" fmla="*/ 2147483647 w 32"/>
              <a:gd name="T33" fmla="*/ 2147483647 h 57"/>
              <a:gd name="T34" fmla="*/ 2147483647 w 32"/>
              <a:gd name="T35" fmla="*/ 2147483647 h 57"/>
              <a:gd name="T36" fmla="*/ 2147483647 w 32"/>
              <a:gd name="T37" fmla="*/ 2147483647 h 57"/>
              <a:gd name="T38" fmla="*/ 2147483647 w 32"/>
              <a:gd name="T39" fmla="*/ 2147483647 h 57"/>
              <a:gd name="T40" fmla="*/ 2147483647 w 32"/>
              <a:gd name="T41" fmla="*/ 2147483647 h 57"/>
              <a:gd name="T42" fmla="*/ 2147483647 w 32"/>
              <a:gd name="T43" fmla="*/ 2147483647 h 57"/>
              <a:gd name="T44" fmla="*/ 2147483647 w 32"/>
              <a:gd name="T45" fmla="*/ 2147483647 h 57"/>
              <a:gd name="T46" fmla="*/ 2147483647 w 32"/>
              <a:gd name="T47" fmla="*/ 2147483647 h 57"/>
              <a:gd name="T48" fmla="*/ 2147483647 w 32"/>
              <a:gd name="T49" fmla="*/ 2147483647 h 57"/>
              <a:gd name="T50" fmla="*/ 2147483647 w 32"/>
              <a:gd name="T51" fmla="*/ 2147483647 h 57"/>
              <a:gd name="T52" fmla="*/ 2147483647 w 32"/>
              <a:gd name="T53" fmla="*/ 2147483647 h 57"/>
              <a:gd name="T54" fmla="*/ 2147483647 w 32"/>
              <a:gd name="T55" fmla="*/ 2147483647 h 57"/>
              <a:gd name="T56" fmla="*/ 2147483647 w 32"/>
              <a:gd name="T57" fmla="*/ 2147483647 h 57"/>
              <a:gd name="T58" fmla="*/ 2147483647 w 32"/>
              <a:gd name="T59" fmla="*/ 2147483647 h 57"/>
              <a:gd name="T60" fmla="*/ 2147483647 w 32"/>
              <a:gd name="T61" fmla="*/ 2147483647 h 57"/>
              <a:gd name="T62" fmla="*/ 2147483647 w 32"/>
              <a:gd name="T63" fmla="*/ 2147483647 h 57"/>
              <a:gd name="T64" fmla="*/ 2147483647 w 32"/>
              <a:gd name="T65" fmla="*/ 2147483647 h 57"/>
              <a:gd name="T66" fmla="*/ 2147483647 w 32"/>
              <a:gd name="T67" fmla="*/ 2147483647 h 57"/>
              <a:gd name="T68" fmla="*/ 2147483647 w 32"/>
              <a:gd name="T69" fmla="*/ 2147483647 h 57"/>
              <a:gd name="T70" fmla="*/ 2147483647 w 32"/>
              <a:gd name="T71" fmla="*/ 2147483647 h 57"/>
              <a:gd name="T72" fmla="*/ 2147483647 w 32"/>
              <a:gd name="T73" fmla="*/ 2147483647 h 57"/>
              <a:gd name="T74" fmla="*/ 2147483647 w 32"/>
              <a:gd name="T75" fmla="*/ 2147483647 h 57"/>
              <a:gd name="T76" fmla="*/ 2147483647 w 32"/>
              <a:gd name="T77" fmla="*/ 2147483647 h 57"/>
              <a:gd name="T78" fmla="*/ 2147483647 w 32"/>
              <a:gd name="T79" fmla="*/ 2147483647 h 57"/>
              <a:gd name="T80" fmla="*/ 2147483647 w 32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"/>
              <a:gd name="T124" fmla="*/ 0 h 57"/>
              <a:gd name="T125" fmla="*/ 32 w 32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" h="57">
                <a:moveTo>
                  <a:pt x="28" y="3"/>
                </a:moveTo>
                <a:lnTo>
                  <a:pt x="20" y="3"/>
                </a:lnTo>
                <a:lnTo>
                  <a:pt x="17" y="0"/>
                </a:lnTo>
                <a:lnTo>
                  <a:pt x="11" y="1"/>
                </a:lnTo>
                <a:lnTo>
                  <a:pt x="8" y="5"/>
                </a:lnTo>
                <a:lnTo>
                  <a:pt x="4" y="5"/>
                </a:lnTo>
                <a:lnTo>
                  <a:pt x="0" y="5"/>
                </a:lnTo>
                <a:lnTo>
                  <a:pt x="0" y="26"/>
                </a:lnTo>
                <a:lnTo>
                  <a:pt x="2" y="27"/>
                </a:lnTo>
                <a:lnTo>
                  <a:pt x="2" y="31"/>
                </a:lnTo>
                <a:lnTo>
                  <a:pt x="4" y="31"/>
                </a:lnTo>
                <a:lnTo>
                  <a:pt x="8" y="35"/>
                </a:lnTo>
                <a:lnTo>
                  <a:pt x="8" y="39"/>
                </a:lnTo>
                <a:lnTo>
                  <a:pt x="11" y="40"/>
                </a:lnTo>
                <a:lnTo>
                  <a:pt x="9" y="41"/>
                </a:lnTo>
                <a:lnTo>
                  <a:pt x="11" y="45"/>
                </a:lnTo>
                <a:lnTo>
                  <a:pt x="10" y="48"/>
                </a:lnTo>
                <a:lnTo>
                  <a:pt x="10" y="51"/>
                </a:lnTo>
                <a:lnTo>
                  <a:pt x="13" y="53"/>
                </a:lnTo>
                <a:lnTo>
                  <a:pt x="16" y="53"/>
                </a:lnTo>
                <a:lnTo>
                  <a:pt x="18" y="55"/>
                </a:lnTo>
                <a:lnTo>
                  <a:pt x="20" y="55"/>
                </a:lnTo>
                <a:lnTo>
                  <a:pt x="20" y="57"/>
                </a:lnTo>
                <a:lnTo>
                  <a:pt x="27" y="52"/>
                </a:lnTo>
                <a:lnTo>
                  <a:pt x="24" y="47"/>
                </a:lnTo>
                <a:lnTo>
                  <a:pt x="26" y="45"/>
                </a:lnTo>
                <a:lnTo>
                  <a:pt x="25" y="42"/>
                </a:lnTo>
                <a:lnTo>
                  <a:pt x="28" y="38"/>
                </a:lnTo>
                <a:lnTo>
                  <a:pt x="28" y="36"/>
                </a:lnTo>
                <a:lnTo>
                  <a:pt x="29" y="32"/>
                </a:lnTo>
                <a:lnTo>
                  <a:pt x="27" y="31"/>
                </a:lnTo>
                <a:lnTo>
                  <a:pt x="24" y="32"/>
                </a:lnTo>
                <a:lnTo>
                  <a:pt x="24" y="29"/>
                </a:lnTo>
                <a:lnTo>
                  <a:pt x="26" y="27"/>
                </a:lnTo>
                <a:lnTo>
                  <a:pt x="27" y="23"/>
                </a:lnTo>
                <a:lnTo>
                  <a:pt x="25" y="19"/>
                </a:lnTo>
                <a:lnTo>
                  <a:pt x="27" y="16"/>
                </a:lnTo>
                <a:lnTo>
                  <a:pt x="31" y="15"/>
                </a:lnTo>
                <a:lnTo>
                  <a:pt x="32" y="11"/>
                </a:lnTo>
                <a:lnTo>
                  <a:pt x="28" y="7"/>
                </a:lnTo>
                <a:lnTo>
                  <a:pt x="28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960405" y="4715008"/>
            <a:ext cx="340259" cy="563900"/>
          </a:xfrm>
          <a:custGeom>
            <a:avLst/>
            <a:gdLst>
              <a:gd name="T0" fmla="*/ 2147483647 w 33"/>
              <a:gd name="T1" fmla="*/ 0 h 52"/>
              <a:gd name="T2" fmla="*/ 2147483647 w 33"/>
              <a:gd name="T3" fmla="*/ 2147483647 h 52"/>
              <a:gd name="T4" fmla="*/ 2147483647 w 33"/>
              <a:gd name="T5" fmla="*/ 2147483647 h 52"/>
              <a:gd name="T6" fmla="*/ 2147483647 w 33"/>
              <a:gd name="T7" fmla="*/ 2147483647 h 52"/>
              <a:gd name="T8" fmla="*/ 2147483647 w 33"/>
              <a:gd name="T9" fmla="*/ 2147483647 h 52"/>
              <a:gd name="T10" fmla="*/ 2147483647 w 33"/>
              <a:gd name="T11" fmla="*/ 2147483647 h 52"/>
              <a:gd name="T12" fmla="*/ 2147483647 w 33"/>
              <a:gd name="T13" fmla="*/ 2147483647 h 52"/>
              <a:gd name="T14" fmla="*/ 2147483647 w 33"/>
              <a:gd name="T15" fmla="*/ 2147483647 h 52"/>
              <a:gd name="T16" fmla="*/ 2147483647 w 33"/>
              <a:gd name="T17" fmla="*/ 2147483647 h 52"/>
              <a:gd name="T18" fmla="*/ 2147483647 w 33"/>
              <a:gd name="T19" fmla="*/ 2147483647 h 52"/>
              <a:gd name="T20" fmla="*/ 2147483647 w 33"/>
              <a:gd name="T21" fmla="*/ 2147483647 h 52"/>
              <a:gd name="T22" fmla="*/ 2147483647 w 33"/>
              <a:gd name="T23" fmla="*/ 2147483647 h 52"/>
              <a:gd name="T24" fmla="*/ 2147483647 w 33"/>
              <a:gd name="T25" fmla="*/ 2147483647 h 52"/>
              <a:gd name="T26" fmla="*/ 2147483647 w 33"/>
              <a:gd name="T27" fmla="*/ 2147483647 h 52"/>
              <a:gd name="T28" fmla="*/ 2147483647 w 33"/>
              <a:gd name="T29" fmla="*/ 2147483647 h 52"/>
              <a:gd name="T30" fmla="*/ 2147483647 w 33"/>
              <a:gd name="T31" fmla="*/ 2147483647 h 52"/>
              <a:gd name="T32" fmla="*/ 0 w 33"/>
              <a:gd name="T33" fmla="*/ 2147483647 h 52"/>
              <a:gd name="T34" fmla="*/ 0 w 33"/>
              <a:gd name="T35" fmla="*/ 2147483647 h 52"/>
              <a:gd name="T36" fmla="*/ 2147483647 w 33"/>
              <a:gd name="T37" fmla="*/ 2147483647 h 52"/>
              <a:gd name="T38" fmla="*/ 2147483647 w 33"/>
              <a:gd name="T39" fmla="*/ 2147483647 h 52"/>
              <a:gd name="T40" fmla="*/ 2147483647 w 33"/>
              <a:gd name="T41" fmla="*/ 2147483647 h 52"/>
              <a:gd name="T42" fmla="*/ 2147483647 w 33"/>
              <a:gd name="T43" fmla="*/ 2147483647 h 52"/>
              <a:gd name="T44" fmla="*/ 2147483647 w 33"/>
              <a:gd name="T45" fmla="*/ 2147483647 h 52"/>
              <a:gd name="T46" fmla="*/ 2147483647 w 33"/>
              <a:gd name="T47" fmla="*/ 2147483647 h 52"/>
              <a:gd name="T48" fmla="*/ 2147483647 w 33"/>
              <a:gd name="T49" fmla="*/ 2147483647 h 52"/>
              <a:gd name="T50" fmla="*/ 2147483647 w 33"/>
              <a:gd name="T51" fmla="*/ 2147483647 h 52"/>
              <a:gd name="T52" fmla="*/ 2147483647 w 33"/>
              <a:gd name="T53" fmla="*/ 2147483647 h 52"/>
              <a:gd name="T54" fmla="*/ 2147483647 w 33"/>
              <a:gd name="T55" fmla="*/ 2147483647 h 52"/>
              <a:gd name="T56" fmla="*/ 2147483647 w 33"/>
              <a:gd name="T57" fmla="*/ 2147483647 h 52"/>
              <a:gd name="T58" fmla="*/ 2147483647 w 33"/>
              <a:gd name="T59" fmla="*/ 2147483647 h 52"/>
              <a:gd name="T60" fmla="*/ 2147483647 w 33"/>
              <a:gd name="T61" fmla="*/ 2147483647 h 52"/>
              <a:gd name="T62" fmla="*/ 2147483647 w 33"/>
              <a:gd name="T63" fmla="*/ 2147483647 h 52"/>
              <a:gd name="T64" fmla="*/ 2147483647 w 33"/>
              <a:gd name="T65" fmla="*/ 2147483647 h 52"/>
              <a:gd name="T66" fmla="*/ 2147483647 w 33"/>
              <a:gd name="T67" fmla="*/ 2147483647 h 52"/>
              <a:gd name="T68" fmla="*/ 2147483647 w 33"/>
              <a:gd name="T69" fmla="*/ 2147483647 h 52"/>
              <a:gd name="T70" fmla="*/ 2147483647 w 33"/>
              <a:gd name="T71" fmla="*/ 2147483647 h 52"/>
              <a:gd name="T72" fmla="*/ 2147483647 w 33"/>
              <a:gd name="T73" fmla="*/ 2147483647 h 52"/>
              <a:gd name="T74" fmla="*/ 2147483647 w 33"/>
              <a:gd name="T75" fmla="*/ 2147483647 h 52"/>
              <a:gd name="T76" fmla="*/ 2147483647 w 33"/>
              <a:gd name="T77" fmla="*/ 2147483647 h 52"/>
              <a:gd name="T78" fmla="*/ 2147483647 w 33"/>
              <a:gd name="T79" fmla="*/ 2147483647 h 52"/>
              <a:gd name="T80" fmla="*/ 2147483647 w 33"/>
              <a:gd name="T81" fmla="*/ 2147483647 h 52"/>
              <a:gd name="T82" fmla="*/ 2147483647 w 33"/>
              <a:gd name="T83" fmla="*/ 2147483647 h 52"/>
              <a:gd name="T84" fmla="*/ 2147483647 w 33"/>
              <a:gd name="T85" fmla="*/ 2147483647 h 52"/>
              <a:gd name="T86" fmla="*/ 2147483647 w 33"/>
              <a:gd name="T87" fmla="*/ 0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"/>
              <a:gd name="T133" fmla="*/ 0 h 52"/>
              <a:gd name="T134" fmla="*/ 33 w 33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" h="52">
                <a:moveTo>
                  <a:pt x="13" y="0"/>
                </a:moveTo>
                <a:lnTo>
                  <a:pt x="11" y="3"/>
                </a:lnTo>
                <a:lnTo>
                  <a:pt x="13" y="7"/>
                </a:lnTo>
                <a:lnTo>
                  <a:pt x="12" y="11"/>
                </a:lnTo>
                <a:lnTo>
                  <a:pt x="10" y="13"/>
                </a:lnTo>
                <a:lnTo>
                  <a:pt x="10" y="16"/>
                </a:lnTo>
                <a:lnTo>
                  <a:pt x="13" y="15"/>
                </a:lnTo>
                <a:lnTo>
                  <a:pt x="15" y="16"/>
                </a:lnTo>
                <a:lnTo>
                  <a:pt x="14" y="20"/>
                </a:lnTo>
                <a:lnTo>
                  <a:pt x="14" y="22"/>
                </a:lnTo>
                <a:lnTo>
                  <a:pt x="11" y="26"/>
                </a:lnTo>
                <a:lnTo>
                  <a:pt x="12" y="29"/>
                </a:lnTo>
                <a:lnTo>
                  <a:pt x="10" y="31"/>
                </a:lnTo>
                <a:lnTo>
                  <a:pt x="13" y="36"/>
                </a:lnTo>
                <a:lnTo>
                  <a:pt x="6" y="41"/>
                </a:lnTo>
                <a:lnTo>
                  <a:pt x="2" y="41"/>
                </a:lnTo>
                <a:lnTo>
                  <a:pt x="0" y="45"/>
                </a:lnTo>
                <a:lnTo>
                  <a:pt x="0" y="48"/>
                </a:lnTo>
                <a:lnTo>
                  <a:pt x="1" y="51"/>
                </a:lnTo>
                <a:lnTo>
                  <a:pt x="6" y="52"/>
                </a:lnTo>
                <a:lnTo>
                  <a:pt x="8" y="50"/>
                </a:lnTo>
                <a:lnTo>
                  <a:pt x="8" y="48"/>
                </a:lnTo>
                <a:lnTo>
                  <a:pt x="15" y="49"/>
                </a:lnTo>
                <a:lnTo>
                  <a:pt x="17" y="47"/>
                </a:lnTo>
                <a:lnTo>
                  <a:pt x="17" y="44"/>
                </a:lnTo>
                <a:lnTo>
                  <a:pt x="20" y="44"/>
                </a:lnTo>
                <a:lnTo>
                  <a:pt x="24" y="38"/>
                </a:lnTo>
                <a:lnTo>
                  <a:pt x="28" y="38"/>
                </a:lnTo>
                <a:lnTo>
                  <a:pt x="29" y="36"/>
                </a:lnTo>
                <a:lnTo>
                  <a:pt x="29" y="32"/>
                </a:lnTo>
                <a:lnTo>
                  <a:pt x="31" y="32"/>
                </a:lnTo>
                <a:lnTo>
                  <a:pt x="33" y="30"/>
                </a:lnTo>
                <a:lnTo>
                  <a:pt x="32" y="27"/>
                </a:lnTo>
                <a:lnTo>
                  <a:pt x="31" y="24"/>
                </a:lnTo>
                <a:lnTo>
                  <a:pt x="30" y="18"/>
                </a:lnTo>
                <a:lnTo>
                  <a:pt x="29" y="16"/>
                </a:lnTo>
                <a:lnTo>
                  <a:pt x="27" y="14"/>
                </a:lnTo>
                <a:lnTo>
                  <a:pt x="27" y="11"/>
                </a:lnTo>
                <a:lnTo>
                  <a:pt x="28" y="10"/>
                </a:lnTo>
                <a:lnTo>
                  <a:pt x="28" y="8"/>
                </a:lnTo>
                <a:lnTo>
                  <a:pt x="21" y="8"/>
                </a:lnTo>
                <a:lnTo>
                  <a:pt x="17" y="8"/>
                </a:lnTo>
                <a:lnTo>
                  <a:pt x="15" y="5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6042891" y="5018645"/>
            <a:ext cx="804247" cy="422426"/>
          </a:xfrm>
          <a:custGeom>
            <a:avLst/>
            <a:gdLst>
              <a:gd name="T0" fmla="*/ 2147483647 w 78"/>
              <a:gd name="T1" fmla="*/ 2147483647 h 49"/>
              <a:gd name="T2" fmla="*/ 2147483647 w 78"/>
              <a:gd name="T3" fmla="*/ 2147483647 h 49"/>
              <a:gd name="T4" fmla="*/ 2147483647 w 78"/>
              <a:gd name="T5" fmla="*/ 2147483647 h 49"/>
              <a:gd name="T6" fmla="*/ 2147483647 w 78"/>
              <a:gd name="T7" fmla="*/ 2147483647 h 49"/>
              <a:gd name="T8" fmla="*/ 0 w 78"/>
              <a:gd name="T9" fmla="*/ 2147483647 h 49"/>
              <a:gd name="T10" fmla="*/ 0 w 78"/>
              <a:gd name="T11" fmla="*/ 2147483647 h 49"/>
              <a:gd name="T12" fmla="*/ 2147483647 w 78"/>
              <a:gd name="T13" fmla="*/ 2147483647 h 49"/>
              <a:gd name="T14" fmla="*/ 2147483647 w 78"/>
              <a:gd name="T15" fmla="*/ 2147483647 h 49"/>
              <a:gd name="T16" fmla="*/ 2147483647 w 78"/>
              <a:gd name="T17" fmla="*/ 2147483647 h 49"/>
              <a:gd name="T18" fmla="*/ 2147483647 w 78"/>
              <a:gd name="T19" fmla="*/ 2147483647 h 49"/>
              <a:gd name="T20" fmla="*/ 2147483647 w 78"/>
              <a:gd name="T21" fmla="*/ 2147483647 h 49"/>
              <a:gd name="T22" fmla="*/ 2147483647 w 78"/>
              <a:gd name="T23" fmla="*/ 2147483647 h 49"/>
              <a:gd name="T24" fmla="*/ 2147483647 w 78"/>
              <a:gd name="T25" fmla="*/ 2147483647 h 49"/>
              <a:gd name="T26" fmla="*/ 2147483647 w 78"/>
              <a:gd name="T27" fmla="*/ 2147483647 h 49"/>
              <a:gd name="T28" fmla="*/ 2147483647 w 78"/>
              <a:gd name="T29" fmla="*/ 2147483647 h 49"/>
              <a:gd name="T30" fmla="*/ 2147483647 w 78"/>
              <a:gd name="T31" fmla="*/ 2147483647 h 49"/>
              <a:gd name="T32" fmla="*/ 2147483647 w 78"/>
              <a:gd name="T33" fmla="*/ 2147483647 h 49"/>
              <a:gd name="T34" fmla="*/ 2147483647 w 78"/>
              <a:gd name="T35" fmla="*/ 2147483647 h 49"/>
              <a:gd name="T36" fmla="*/ 2147483647 w 78"/>
              <a:gd name="T37" fmla="*/ 2147483647 h 49"/>
              <a:gd name="T38" fmla="*/ 2147483647 w 78"/>
              <a:gd name="T39" fmla="*/ 2147483647 h 49"/>
              <a:gd name="T40" fmla="*/ 2147483647 w 78"/>
              <a:gd name="T41" fmla="*/ 2147483647 h 49"/>
              <a:gd name="T42" fmla="*/ 2147483647 w 78"/>
              <a:gd name="T43" fmla="*/ 2147483647 h 49"/>
              <a:gd name="T44" fmla="*/ 2147483647 w 78"/>
              <a:gd name="T45" fmla="*/ 2147483647 h 49"/>
              <a:gd name="T46" fmla="*/ 2147483647 w 78"/>
              <a:gd name="T47" fmla="*/ 2147483647 h 49"/>
              <a:gd name="T48" fmla="*/ 2147483647 w 78"/>
              <a:gd name="T49" fmla="*/ 2147483647 h 49"/>
              <a:gd name="T50" fmla="*/ 2147483647 w 78"/>
              <a:gd name="T51" fmla="*/ 2147483647 h 49"/>
              <a:gd name="T52" fmla="*/ 2147483647 w 78"/>
              <a:gd name="T53" fmla="*/ 2147483647 h 49"/>
              <a:gd name="T54" fmla="*/ 2147483647 w 78"/>
              <a:gd name="T55" fmla="*/ 2147483647 h 49"/>
              <a:gd name="T56" fmla="*/ 2147483647 w 78"/>
              <a:gd name="T57" fmla="*/ 2147483647 h 49"/>
              <a:gd name="T58" fmla="*/ 2147483647 w 78"/>
              <a:gd name="T59" fmla="*/ 2147483647 h 49"/>
              <a:gd name="T60" fmla="*/ 2147483647 w 78"/>
              <a:gd name="T61" fmla="*/ 2147483647 h 49"/>
              <a:gd name="T62" fmla="*/ 2147483647 w 78"/>
              <a:gd name="T63" fmla="*/ 2147483647 h 49"/>
              <a:gd name="T64" fmla="*/ 2147483647 w 78"/>
              <a:gd name="T65" fmla="*/ 2147483647 h 49"/>
              <a:gd name="T66" fmla="*/ 2147483647 w 78"/>
              <a:gd name="T67" fmla="*/ 2147483647 h 49"/>
              <a:gd name="T68" fmla="*/ 2147483647 w 78"/>
              <a:gd name="T69" fmla="*/ 2147483647 h 49"/>
              <a:gd name="T70" fmla="*/ 2147483647 w 78"/>
              <a:gd name="T71" fmla="*/ 2147483647 h 49"/>
              <a:gd name="T72" fmla="*/ 2147483647 w 78"/>
              <a:gd name="T73" fmla="*/ 2147483647 h 49"/>
              <a:gd name="T74" fmla="*/ 2147483647 w 78"/>
              <a:gd name="T75" fmla="*/ 2147483647 h 49"/>
              <a:gd name="T76" fmla="*/ 2147483647 w 78"/>
              <a:gd name="T77" fmla="*/ 2147483647 h 49"/>
              <a:gd name="T78" fmla="*/ 2147483647 w 78"/>
              <a:gd name="T79" fmla="*/ 0 h 49"/>
              <a:gd name="T80" fmla="*/ 2147483647 w 78"/>
              <a:gd name="T81" fmla="*/ 2147483647 h 49"/>
              <a:gd name="T82" fmla="*/ 2147483647 w 78"/>
              <a:gd name="T83" fmla="*/ 2147483647 h 49"/>
              <a:gd name="T84" fmla="*/ 2147483647 w 78"/>
              <a:gd name="T85" fmla="*/ 2147483647 h 49"/>
              <a:gd name="T86" fmla="*/ 2147483647 w 78"/>
              <a:gd name="T87" fmla="*/ 2147483647 h 49"/>
              <a:gd name="T88" fmla="*/ 2147483647 w 78"/>
              <a:gd name="T89" fmla="*/ 2147483647 h 49"/>
              <a:gd name="T90" fmla="*/ 2147483647 w 78"/>
              <a:gd name="T91" fmla="*/ 2147483647 h 49"/>
              <a:gd name="T92" fmla="*/ 2147483647 w 78"/>
              <a:gd name="T93" fmla="*/ 2147483647 h 49"/>
              <a:gd name="T94" fmla="*/ 2147483647 w 78"/>
              <a:gd name="T95" fmla="*/ 2147483647 h 49"/>
              <a:gd name="T96" fmla="*/ 2147483647 w 78"/>
              <a:gd name="T97" fmla="*/ 2147483647 h 49"/>
              <a:gd name="T98" fmla="*/ 2147483647 w 78"/>
              <a:gd name="T99" fmla="*/ 2147483647 h 49"/>
              <a:gd name="T100" fmla="*/ 2147483647 w 78"/>
              <a:gd name="T101" fmla="*/ 2147483647 h 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"/>
              <a:gd name="T154" fmla="*/ 0 h 49"/>
              <a:gd name="T155" fmla="*/ 78 w 78"/>
              <a:gd name="T156" fmla="*/ 49 h 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" h="49">
                <a:moveTo>
                  <a:pt x="12" y="16"/>
                </a:moveTo>
                <a:lnTo>
                  <a:pt x="9" y="16"/>
                </a:lnTo>
                <a:lnTo>
                  <a:pt x="9" y="19"/>
                </a:lnTo>
                <a:lnTo>
                  <a:pt x="7" y="21"/>
                </a:lnTo>
                <a:lnTo>
                  <a:pt x="0" y="20"/>
                </a:lnTo>
                <a:lnTo>
                  <a:pt x="0" y="27"/>
                </a:lnTo>
                <a:lnTo>
                  <a:pt x="2" y="29"/>
                </a:lnTo>
                <a:lnTo>
                  <a:pt x="5" y="32"/>
                </a:lnTo>
                <a:lnTo>
                  <a:pt x="5" y="35"/>
                </a:lnTo>
                <a:lnTo>
                  <a:pt x="2" y="35"/>
                </a:lnTo>
                <a:lnTo>
                  <a:pt x="2" y="41"/>
                </a:lnTo>
                <a:lnTo>
                  <a:pt x="3" y="44"/>
                </a:lnTo>
                <a:lnTo>
                  <a:pt x="11" y="39"/>
                </a:lnTo>
                <a:lnTo>
                  <a:pt x="18" y="37"/>
                </a:lnTo>
                <a:lnTo>
                  <a:pt x="21" y="34"/>
                </a:lnTo>
                <a:lnTo>
                  <a:pt x="28" y="34"/>
                </a:lnTo>
                <a:lnTo>
                  <a:pt x="31" y="37"/>
                </a:lnTo>
                <a:lnTo>
                  <a:pt x="40" y="37"/>
                </a:lnTo>
                <a:lnTo>
                  <a:pt x="40" y="43"/>
                </a:lnTo>
                <a:lnTo>
                  <a:pt x="48" y="46"/>
                </a:lnTo>
                <a:lnTo>
                  <a:pt x="54" y="46"/>
                </a:lnTo>
                <a:lnTo>
                  <a:pt x="59" y="46"/>
                </a:lnTo>
                <a:lnTo>
                  <a:pt x="62" y="49"/>
                </a:lnTo>
                <a:lnTo>
                  <a:pt x="64" y="49"/>
                </a:lnTo>
                <a:lnTo>
                  <a:pt x="69" y="45"/>
                </a:lnTo>
                <a:lnTo>
                  <a:pt x="71" y="43"/>
                </a:lnTo>
                <a:lnTo>
                  <a:pt x="70" y="39"/>
                </a:lnTo>
                <a:lnTo>
                  <a:pt x="67" y="34"/>
                </a:lnTo>
                <a:lnTo>
                  <a:pt x="68" y="30"/>
                </a:lnTo>
                <a:lnTo>
                  <a:pt x="70" y="29"/>
                </a:lnTo>
                <a:lnTo>
                  <a:pt x="70" y="25"/>
                </a:lnTo>
                <a:lnTo>
                  <a:pt x="75" y="25"/>
                </a:lnTo>
                <a:lnTo>
                  <a:pt x="75" y="20"/>
                </a:lnTo>
                <a:lnTo>
                  <a:pt x="73" y="17"/>
                </a:lnTo>
                <a:lnTo>
                  <a:pt x="76" y="15"/>
                </a:lnTo>
                <a:lnTo>
                  <a:pt x="76" y="10"/>
                </a:lnTo>
                <a:lnTo>
                  <a:pt x="78" y="10"/>
                </a:lnTo>
                <a:lnTo>
                  <a:pt x="76" y="6"/>
                </a:lnTo>
                <a:lnTo>
                  <a:pt x="70" y="7"/>
                </a:lnTo>
                <a:lnTo>
                  <a:pt x="60" y="0"/>
                </a:lnTo>
                <a:lnTo>
                  <a:pt x="57" y="3"/>
                </a:lnTo>
                <a:lnTo>
                  <a:pt x="45" y="3"/>
                </a:lnTo>
                <a:lnTo>
                  <a:pt x="43" y="10"/>
                </a:lnTo>
                <a:lnTo>
                  <a:pt x="41" y="10"/>
                </a:lnTo>
                <a:lnTo>
                  <a:pt x="40" y="13"/>
                </a:lnTo>
                <a:lnTo>
                  <a:pt x="37" y="15"/>
                </a:lnTo>
                <a:lnTo>
                  <a:pt x="36" y="19"/>
                </a:lnTo>
                <a:lnTo>
                  <a:pt x="31" y="21"/>
                </a:lnTo>
                <a:lnTo>
                  <a:pt x="22" y="21"/>
                </a:lnTo>
                <a:lnTo>
                  <a:pt x="17" y="21"/>
                </a:lnTo>
                <a:lnTo>
                  <a:pt x="12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6568745" y="3587210"/>
            <a:ext cx="1587873" cy="1767607"/>
          </a:xfrm>
          <a:custGeom>
            <a:avLst/>
            <a:gdLst>
              <a:gd name="T0" fmla="*/ 2147483647 w 154"/>
              <a:gd name="T1" fmla="*/ 2147483647 h 163"/>
              <a:gd name="T2" fmla="*/ 2147483647 w 154"/>
              <a:gd name="T3" fmla="*/ 2147483647 h 163"/>
              <a:gd name="T4" fmla="*/ 2147483647 w 154"/>
              <a:gd name="T5" fmla="*/ 2147483647 h 163"/>
              <a:gd name="T6" fmla="*/ 2147483647 w 154"/>
              <a:gd name="T7" fmla="*/ 2147483647 h 163"/>
              <a:gd name="T8" fmla="*/ 2147483647 w 154"/>
              <a:gd name="T9" fmla="*/ 2147483647 h 163"/>
              <a:gd name="T10" fmla="*/ 2147483647 w 154"/>
              <a:gd name="T11" fmla="*/ 2147483647 h 163"/>
              <a:gd name="T12" fmla="*/ 2147483647 w 154"/>
              <a:gd name="T13" fmla="*/ 2147483647 h 163"/>
              <a:gd name="T14" fmla="*/ 2147483647 w 154"/>
              <a:gd name="T15" fmla="*/ 2147483647 h 163"/>
              <a:gd name="T16" fmla="*/ 2147483647 w 154"/>
              <a:gd name="T17" fmla="*/ 2147483647 h 163"/>
              <a:gd name="T18" fmla="*/ 2147483647 w 154"/>
              <a:gd name="T19" fmla="*/ 2147483647 h 163"/>
              <a:gd name="T20" fmla="*/ 2147483647 w 154"/>
              <a:gd name="T21" fmla="*/ 2147483647 h 163"/>
              <a:gd name="T22" fmla="*/ 2147483647 w 154"/>
              <a:gd name="T23" fmla="*/ 2147483647 h 163"/>
              <a:gd name="T24" fmla="*/ 2147483647 w 154"/>
              <a:gd name="T25" fmla="*/ 2147483647 h 163"/>
              <a:gd name="T26" fmla="*/ 2147483647 w 154"/>
              <a:gd name="T27" fmla="*/ 2147483647 h 163"/>
              <a:gd name="T28" fmla="*/ 2147483647 w 154"/>
              <a:gd name="T29" fmla="*/ 2147483647 h 163"/>
              <a:gd name="T30" fmla="*/ 2147483647 w 154"/>
              <a:gd name="T31" fmla="*/ 2147483647 h 163"/>
              <a:gd name="T32" fmla="*/ 2147483647 w 154"/>
              <a:gd name="T33" fmla="*/ 2147483647 h 163"/>
              <a:gd name="T34" fmla="*/ 2147483647 w 154"/>
              <a:gd name="T35" fmla="*/ 2147483647 h 163"/>
              <a:gd name="T36" fmla="*/ 2147483647 w 154"/>
              <a:gd name="T37" fmla="*/ 2147483647 h 163"/>
              <a:gd name="T38" fmla="*/ 2147483647 w 154"/>
              <a:gd name="T39" fmla="*/ 2147483647 h 163"/>
              <a:gd name="T40" fmla="*/ 2147483647 w 154"/>
              <a:gd name="T41" fmla="*/ 2147483647 h 163"/>
              <a:gd name="T42" fmla="*/ 2147483647 w 154"/>
              <a:gd name="T43" fmla="*/ 2147483647 h 163"/>
              <a:gd name="T44" fmla="*/ 2147483647 w 154"/>
              <a:gd name="T45" fmla="*/ 2147483647 h 163"/>
              <a:gd name="T46" fmla="*/ 2147483647 w 154"/>
              <a:gd name="T47" fmla="*/ 2147483647 h 163"/>
              <a:gd name="T48" fmla="*/ 2147483647 w 154"/>
              <a:gd name="T49" fmla="*/ 2147483647 h 163"/>
              <a:gd name="T50" fmla="*/ 2147483647 w 154"/>
              <a:gd name="T51" fmla="*/ 2147483647 h 163"/>
              <a:gd name="T52" fmla="*/ 2147483647 w 154"/>
              <a:gd name="T53" fmla="*/ 2147483647 h 163"/>
              <a:gd name="T54" fmla="*/ 2147483647 w 154"/>
              <a:gd name="T55" fmla="*/ 2147483647 h 163"/>
              <a:gd name="T56" fmla="*/ 2147483647 w 154"/>
              <a:gd name="T57" fmla="*/ 2147483647 h 163"/>
              <a:gd name="T58" fmla="*/ 2147483647 w 154"/>
              <a:gd name="T59" fmla="*/ 2147483647 h 163"/>
              <a:gd name="T60" fmla="*/ 2147483647 w 154"/>
              <a:gd name="T61" fmla="*/ 2147483647 h 163"/>
              <a:gd name="T62" fmla="*/ 2147483647 w 154"/>
              <a:gd name="T63" fmla="*/ 2147483647 h 163"/>
              <a:gd name="T64" fmla="*/ 2147483647 w 154"/>
              <a:gd name="T65" fmla="*/ 2147483647 h 163"/>
              <a:gd name="T66" fmla="*/ 2147483647 w 154"/>
              <a:gd name="T67" fmla="*/ 2147483647 h 163"/>
              <a:gd name="T68" fmla="*/ 2147483647 w 154"/>
              <a:gd name="T69" fmla="*/ 2147483647 h 163"/>
              <a:gd name="T70" fmla="*/ 2147483647 w 154"/>
              <a:gd name="T71" fmla="*/ 2147483647 h 163"/>
              <a:gd name="T72" fmla="*/ 2147483647 w 154"/>
              <a:gd name="T73" fmla="*/ 2147483647 h 163"/>
              <a:gd name="T74" fmla="*/ 2147483647 w 154"/>
              <a:gd name="T75" fmla="*/ 2147483647 h 163"/>
              <a:gd name="T76" fmla="*/ 2147483647 w 154"/>
              <a:gd name="T77" fmla="*/ 2147483647 h 163"/>
              <a:gd name="T78" fmla="*/ 2147483647 w 154"/>
              <a:gd name="T79" fmla="*/ 2147483647 h 163"/>
              <a:gd name="T80" fmla="*/ 2147483647 w 154"/>
              <a:gd name="T81" fmla="*/ 2147483647 h 163"/>
              <a:gd name="T82" fmla="*/ 2147483647 w 154"/>
              <a:gd name="T83" fmla="*/ 2147483647 h 163"/>
              <a:gd name="T84" fmla="*/ 2147483647 w 154"/>
              <a:gd name="T85" fmla="*/ 0 h 163"/>
              <a:gd name="T86" fmla="*/ 2147483647 w 154"/>
              <a:gd name="T87" fmla="*/ 2147483647 h 163"/>
              <a:gd name="T88" fmla="*/ 2147483647 w 154"/>
              <a:gd name="T89" fmla="*/ 2147483647 h 163"/>
              <a:gd name="T90" fmla="*/ 2147483647 w 154"/>
              <a:gd name="T91" fmla="*/ 2147483647 h 163"/>
              <a:gd name="T92" fmla="*/ 2147483647 w 154"/>
              <a:gd name="T93" fmla="*/ 2147483647 h 163"/>
              <a:gd name="T94" fmla="*/ 2147483647 w 154"/>
              <a:gd name="T95" fmla="*/ 2147483647 h 163"/>
              <a:gd name="T96" fmla="*/ 2147483647 w 154"/>
              <a:gd name="T97" fmla="*/ 2147483647 h 163"/>
              <a:gd name="T98" fmla="*/ 2147483647 w 154"/>
              <a:gd name="T99" fmla="*/ 2147483647 h 163"/>
              <a:gd name="T100" fmla="*/ 2147483647 w 154"/>
              <a:gd name="T101" fmla="*/ 2147483647 h 163"/>
              <a:gd name="T102" fmla="*/ 2147483647 w 154"/>
              <a:gd name="T103" fmla="*/ 2147483647 h 163"/>
              <a:gd name="T104" fmla="*/ 2147483647 w 154"/>
              <a:gd name="T105" fmla="*/ 2147483647 h 163"/>
              <a:gd name="T106" fmla="*/ 2147483647 w 154"/>
              <a:gd name="T107" fmla="*/ 2147483647 h 163"/>
              <a:gd name="T108" fmla="*/ 2147483647 w 154"/>
              <a:gd name="T109" fmla="*/ 2147483647 h 163"/>
              <a:gd name="T110" fmla="*/ 2147483647 w 154"/>
              <a:gd name="T111" fmla="*/ 2147483647 h 163"/>
              <a:gd name="T112" fmla="*/ 2147483647 w 154"/>
              <a:gd name="T113" fmla="*/ 2147483647 h 163"/>
              <a:gd name="T114" fmla="*/ 2147483647 w 154"/>
              <a:gd name="T115" fmla="*/ 2147483647 h 163"/>
              <a:gd name="T116" fmla="*/ 2147483647 w 154"/>
              <a:gd name="T117" fmla="*/ 2147483647 h 163"/>
              <a:gd name="T118" fmla="*/ 2147483647 w 154"/>
              <a:gd name="T119" fmla="*/ 2147483647 h 163"/>
              <a:gd name="T120" fmla="*/ 2147483647 w 154"/>
              <a:gd name="T121" fmla="*/ 2147483647 h 163"/>
              <a:gd name="T122" fmla="*/ 0 w 154"/>
              <a:gd name="T123" fmla="*/ 2147483647 h 163"/>
              <a:gd name="T124" fmla="*/ 2147483647 w 154"/>
              <a:gd name="T125" fmla="*/ 2147483647 h 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4"/>
              <a:gd name="T190" fmla="*/ 0 h 163"/>
              <a:gd name="T191" fmla="*/ 154 w 154"/>
              <a:gd name="T192" fmla="*/ 163 h 1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4" h="163">
                <a:moveTo>
                  <a:pt x="9" y="132"/>
                </a:moveTo>
                <a:lnTo>
                  <a:pt x="19" y="139"/>
                </a:lnTo>
                <a:lnTo>
                  <a:pt x="25" y="138"/>
                </a:lnTo>
                <a:lnTo>
                  <a:pt x="27" y="142"/>
                </a:lnTo>
                <a:lnTo>
                  <a:pt x="33" y="137"/>
                </a:lnTo>
                <a:lnTo>
                  <a:pt x="36" y="139"/>
                </a:lnTo>
                <a:lnTo>
                  <a:pt x="35" y="141"/>
                </a:lnTo>
                <a:lnTo>
                  <a:pt x="43" y="146"/>
                </a:lnTo>
                <a:lnTo>
                  <a:pt x="47" y="151"/>
                </a:lnTo>
                <a:lnTo>
                  <a:pt x="53" y="150"/>
                </a:lnTo>
                <a:lnTo>
                  <a:pt x="57" y="154"/>
                </a:lnTo>
                <a:lnTo>
                  <a:pt x="58" y="160"/>
                </a:lnTo>
                <a:lnTo>
                  <a:pt x="62" y="160"/>
                </a:lnTo>
                <a:lnTo>
                  <a:pt x="62" y="163"/>
                </a:lnTo>
                <a:lnTo>
                  <a:pt x="67" y="160"/>
                </a:lnTo>
                <a:lnTo>
                  <a:pt x="70" y="160"/>
                </a:lnTo>
                <a:lnTo>
                  <a:pt x="70" y="157"/>
                </a:lnTo>
                <a:lnTo>
                  <a:pt x="65" y="157"/>
                </a:lnTo>
                <a:lnTo>
                  <a:pt x="64" y="155"/>
                </a:lnTo>
                <a:lnTo>
                  <a:pt x="74" y="152"/>
                </a:lnTo>
                <a:lnTo>
                  <a:pt x="78" y="144"/>
                </a:lnTo>
                <a:lnTo>
                  <a:pt x="85" y="135"/>
                </a:lnTo>
                <a:lnTo>
                  <a:pt x="90" y="124"/>
                </a:lnTo>
                <a:lnTo>
                  <a:pt x="93" y="116"/>
                </a:lnTo>
                <a:lnTo>
                  <a:pt x="94" y="112"/>
                </a:lnTo>
                <a:lnTo>
                  <a:pt x="92" y="111"/>
                </a:lnTo>
                <a:lnTo>
                  <a:pt x="93" y="101"/>
                </a:lnTo>
                <a:lnTo>
                  <a:pt x="96" y="99"/>
                </a:lnTo>
                <a:lnTo>
                  <a:pt x="92" y="96"/>
                </a:lnTo>
                <a:lnTo>
                  <a:pt x="91" y="93"/>
                </a:lnTo>
                <a:lnTo>
                  <a:pt x="98" y="91"/>
                </a:lnTo>
                <a:lnTo>
                  <a:pt x="98" y="88"/>
                </a:lnTo>
                <a:lnTo>
                  <a:pt x="105" y="88"/>
                </a:lnTo>
                <a:lnTo>
                  <a:pt x="108" y="87"/>
                </a:lnTo>
                <a:lnTo>
                  <a:pt x="108" y="83"/>
                </a:lnTo>
                <a:lnTo>
                  <a:pt x="112" y="84"/>
                </a:lnTo>
                <a:lnTo>
                  <a:pt x="114" y="86"/>
                </a:lnTo>
                <a:lnTo>
                  <a:pt x="116" y="84"/>
                </a:lnTo>
                <a:lnTo>
                  <a:pt x="117" y="87"/>
                </a:lnTo>
                <a:lnTo>
                  <a:pt x="127" y="85"/>
                </a:lnTo>
                <a:lnTo>
                  <a:pt x="132" y="83"/>
                </a:lnTo>
                <a:lnTo>
                  <a:pt x="132" y="78"/>
                </a:lnTo>
                <a:lnTo>
                  <a:pt x="134" y="79"/>
                </a:lnTo>
                <a:lnTo>
                  <a:pt x="135" y="75"/>
                </a:lnTo>
                <a:lnTo>
                  <a:pt x="137" y="76"/>
                </a:lnTo>
                <a:lnTo>
                  <a:pt x="137" y="78"/>
                </a:lnTo>
                <a:lnTo>
                  <a:pt x="136" y="80"/>
                </a:lnTo>
                <a:lnTo>
                  <a:pt x="141" y="81"/>
                </a:lnTo>
                <a:lnTo>
                  <a:pt x="149" y="78"/>
                </a:lnTo>
                <a:lnTo>
                  <a:pt x="149" y="73"/>
                </a:lnTo>
                <a:lnTo>
                  <a:pt x="143" y="69"/>
                </a:lnTo>
                <a:lnTo>
                  <a:pt x="143" y="63"/>
                </a:lnTo>
                <a:lnTo>
                  <a:pt x="145" y="59"/>
                </a:lnTo>
                <a:lnTo>
                  <a:pt x="154" y="60"/>
                </a:lnTo>
                <a:lnTo>
                  <a:pt x="149" y="51"/>
                </a:lnTo>
                <a:lnTo>
                  <a:pt x="147" y="44"/>
                </a:lnTo>
                <a:lnTo>
                  <a:pt x="143" y="42"/>
                </a:lnTo>
                <a:lnTo>
                  <a:pt x="140" y="45"/>
                </a:lnTo>
                <a:lnTo>
                  <a:pt x="137" y="45"/>
                </a:lnTo>
                <a:lnTo>
                  <a:pt x="137" y="41"/>
                </a:lnTo>
                <a:lnTo>
                  <a:pt x="131" y="36"/>
                </a:lnTo>
                <a:lnTo>
                  <a:pt x="123" y="37"/>
                </a:lnTo>
                <a:lnTo>
                  <a:pt x="118" y="45"/>
                </a:lnTo>
                <a:lnTo>
                  <a:pt x="115" y="52"/>
                </a:lnTo>
                <a:lnTo>
                  <a:pt x="110" y="57"/>
                </a:lnTo>
                <a:lnTo>
                  <a:pt x="107" y="54"/>
                </a:lnTo>
                <a:lnTo>
                  <a:pt x="105" y="57"/>
                </a:lnTo>
                <a:lnTo>
                  <a:pt x="99" y="57"/>
                </a:lnTo>
                <a:lnTo>
                  <a:pt x="95" y="62"/>
                </a:lnTo>
                <a:lnTo>
                  <a:pt x="90" y="59"/>
                </a:lnTo>
                <a:lnTo>
                  <a:pt x="90" y="49"/>
                </a:lnTo>
                <a:lnTo>
                  <a:pt x="90" y="44"/>
                </a:lnTo>
                <a:lnTo>
                  <a:pt x="94" y="37"/>
                </a:lnTo>
                <a:lnTo>
                  <a:pt x="93" y="35"/>
                </a:lnTo>
                <a:lnTo>
                  <a:pt x="89" y="35"/>
                </a:lnTo>
                <a:lnTo>
                  <a:pt x="86" y="29"/>
                </a:lnTo>
                <a:lnTo>
                  <a:pt x="88" y="26"/>
                </a:lnTo>
                <a:lnTo>
                  <a:pt x="89" y="23"/>
                </a:lnTo>
                <a:lnTo>
                  <a:pt x="89" y="20"/>
                </a:lnTo>
                <a:lnTo>
                  <a:pt x="84" y="20"/>
                </a:lnTo>
                <a:lnTo>
                  <a:pt x="84" y="13"/>
                </a:lnTo>
                <a:lnTo>
                  <a:pt x="81" y="7"/>
                </a:lnTo>
                <a:lnTo>
                  <a:pt x="77" y="8"/>
                </a:lnTo>
                <a:lnTo>
                  <a:pt x="76" y="5"/>
                </a:lnTo>
                <a:lnTo>
                  <a:pt x="79" y="5"/>
                </a:lnTo>
                <a:lnTo>
                  <a:pt x="76" y="0"/>
                </a:lnTo>
                <a:lnTo>
                  <a:pt x="71" y="3"/>
                </a:lnTo>
                <a:lnTo>
                  <a:pt x="66" y="3"/>
                </a:lnTo>
                <a:lnTo>
                  <a:pt x="65" y="8"/>
                </a:lnTo>
                <a:lnTo>
                  <a:pt x="67" y="11"/>
                </a:lnTo>
                <a:lnTo>
                  <a:pt x="64" y="17"/>
                </a:lnTo>
                <a:lnTo>
                  <a:pt x="68" y="21"/>
                </a:lnTo>
                <a:lnTo>
                  <a:pt x="66" y="30"/>
                </a:lnTo>
                <a:lnTo>
                  <a:pt x="64" y="35"/>
                </a:lnTo>
                <a:lnTo>
                  <a:pt x="58" y="37"/>
                </a:lnTo>
                <a:lnTo>
                  <a:pt x="58" y="39"/>
                </a:lnTo>
                <a:lnTo>
                  <a:pt x="60" y="39"/>
                </a:lnTo>
                <a:lnTo>
                  <a:pt x="58" y="43"/>
                </a:lnTo>
                <a:lnTo>
                  <a:pt x="60" y="49"/>
                </a:lnTo>
                <a:lnTo>
                  <a:pt x="65" y="50"/>
                </a:lnTo>
                <a:lnTo>
                  <a:pt x="65" y="54"/>
                </a:lnTo>
                <a:lnTo>
                  <a:pt x="61" y="57"/>
                </a:lnTo>
                <a:lnTo>
                  <a:pt x="61" y="60"/>
                </a:lnTo>
                <a:lnTo>
                  <a:pt x="65" y="62"/>
                </a:lnTo>
                <a:lnTo>
                  <a:pt x="64" y="67"/>
                </a:lnTo>
                <a:lnTo>
                  <a:pt x="60" y="70"/>
                </a:lnTo>
                <a:lnTo>
                  <a:pt x="55" y="68"/>
                </a:lnTo>
                <a:lnTo>
                  <a:pt x="52" y="62"/>
                </a:lnTo>
                <a:lnTo>
                  <a:pt x="47" y="64"/>
                </a:lnTo>
                <a:lnTo>
                  <a:pt x="48" y="70"/>
                </a:lnTo>
                <a:lnTo>
                  <a:pt x="38" y="80"/>
                </a:lnTo>
                <a:lnTo>
                  <a:pt x="38" y="87"/>
                </a:lnTo>
                <a:lnTo>
                  <a:pt x="35" y="87"/>
                </a:lnTo>
                <a:lnTo>
                  <a:pt x="31" y="78"/>
                </a:lnTo>
                <a:lnTo>
                  <a:pt x="28" y="83"/>
                </a:lnTo>
                <a:lnTo>
                  <a:pt x="17" y="81"/>
                </a:lnTo>
                <a:lnTo>
                  <a:pt x="13" y="92"/>
                </a:lnTo>
                <a:lnTo>
                  <a:pt x="18" y="98"/>
                </a:lnTo>
                <a:lnTo>
                  <a:pt x="16" y="103"/>
                </a:lnTo>
                <a:lnTo>
                  <a:pt x="11" y="103"/>
                </a:lnTo>
                <a:lnTo>
                  <a:pt x="9" y="109"/>
                </a:lnTo>
                <a:lnTo>
                  <a:pt x="8" y="120"/>
                </a:lnTo>
                <a:lnTo>
                  <a:pt x="3" y="120"/>
                </a:lnTo>
                <a:lnTo>
                  <a:pt x="0" y="124"/>
                </a:lnTo>
                <a:lnTo>
                  <a:pt x="4" y="129"/>
                </a:lnTo>
                <a:lnTo>
                  <a:pt x="9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7146154" y="1910381"/>
            <a:ext cx="2433363" cy="2490143"/>
          </a:xfrm>
          <a:custGeom>
            <a:avLst/>
            <a:gdLst>
              <a:gd name="T0" fmla="*/ 2147483647 w 236"/>
              <a:gd name="T1" fmla="*/ 2147483647 h 258"/>
              <a:gd name="T2" fmla="*/ 2147483647 w 236"/>
              <a:gd name="T3" fmla="*/ 2147483647 h 258"/>
              <a:gd name="T4" fmla="*/ 2147483647 w 236"/>
              <a:gd name="T5" fmla="*/ 2147483647 h 258"/>
              <a:gd name="T6" fmla="*/ 2147483647 w 236"/>
              <a:gd name="T7" fmla="*/ 2147483647 h 258"/>
              <a:gd name="T8" fmla="*/ 2147483647 w 236"/>
              <a:gd name="T9" fmla="*/ 2147483647 h 258"/>
              <a:gd name="T10" fmla="*/ 2147483647 w 236"/>
              <a:gd name="T11" fmla="*/ 2147483647 h 258"/>
              <a:gd name="T12" fmla="*/ 2147483647 w 236"/>
              <a:gd name="T13" fmla="*/ 2147483647 h 258"/>
              <a:gd name="T14" fmla="*/ 2147483647 w 236"/>
              <a:gd name="T15" fmla="*/ 2147483647 h 258"/>
              <a:gd name="T16" fmla="*/ 2147483647 w 236"/>
              <a:gd name="T17" fmla="*/ 2147483647 h 258"/>
              <a:gd name="T18" fmla="*/ 2147483647 w 236"/>
              <a:gd name="T19" fmla="*/ 2147483647 h 258"/>
              <a:gd name="T20" fmla="*/ 2147483647 w 236"/>
              <a:gd name="T21" fmla="*/ 2147483647 h 258"/>
              <a:gd name="T22" fmla="*/ 2147483647 w 236"/>
              <a:gd name="T23" fmla="*/ 2147483647 h 258"/>
              <a:gd name="T24" fmla="*/ 2147483647 w 236"/>
              <a:gd name="T25" fmla="*/ 2147483647 h 258"/>
              <a:gd name="T26" fmla="*/ 2147483647 w 236"/>
              <a:gd name="T27" fmla="*/ 2147483647 h 258"/>
              <a:gd name="T28" fmla="*/ 2147483647 w 236"/>
              <a:gd name="T29" fmla="*/ 2147483647 h 258"/>
              <a:gd name="T30" fmla="*/ 2147483647 w 236"/>
              <a:gd name="T31" fmla="*/ 2147483647 h 258"/>
              <a:gd name="T32" fmla="*/ 2147483647 w 236"/>
              <a:gd name="T33" fmla="*/ 2147483647 h 258"/>
              <a:gd name="T34" fmla="*/ 2147483647 w 236"/>
              <a:gd name="T35" fmla="*/ 2147483647 h 258"/>
              <a:gd name="T36" fmla="*/ 2147483647 w 236"/>
              <a:gd name="T37" fmla="*/ 2147483647 h 258"/>
              <a:gd name="T38" fmla="*/ 2147483647 w 236"/>
              <a:gd name="T39" fmla="*/ 2147483647 h 258"/>
              <a:gd name="T40" fmla="*/ 2147483647 w 236"/>
              <a:gd name="T41" fmla="*/ 2147483647 h 258"/>
              <a:gd name="T42" fmla="*/ 2147483647 w 236"/>
              <a:gd name="T43" fmla="*/ 2147483647 h 258"/>
              <a:gd name="T44" fmla="*/ 2147483647 w 236"/>
              <a:gd name="T45" fmla="*/ 2147483647 h 258"/>
              <a:gd name="T46" fmla="*/ 2147483647 w 236"/>
              <a:gd name="T47" fmla="*/ 2147483647 h 258"/>
              <a:gd name="T48" fmla="*/ 2147483647 w 236"/>
              <a:gd name="T49" fmla="*/ 2147483647 h 258"/>
              <a:gd name="T50" fmla="*/ 2147483647 w 236"/>
              <a:gd name="T51" fmla="*/ 2147483647 h 258"/>
              <a:gd name="T52" fmla="*/ 2147483647 w 236"/>
              <a:gd name="T53" fmla="*/ 2147483647 h 258"/>
              <a:gd name="T54" fmla="*/ 2147483647 w 236"/>
              <a:gd name="T55" fmla="*/ 2147483647 h 258"/>
              <a:gd name="T56" fmla="*/ 2147483647 w 236"/>
              <a:gd name="T57" fmla="*/ 2147483647 h 258"/>
              <a:gd name="T58" fmla="*/ 2147483647 w 236"/>
              <a:gd name="T59" fmla="*/ 2147483647 h 258"/>
              <a:gd name="T60" fmla="*/ 2147483647 w 236"/>
              <a:gd name="T61" fmla="*/ 2147483647 h 258"/>
              <a:gd name="T62" fmla="*/ 2147483647 w 236"/>
              <a:gd name="T63" fmla="*/ 2147483647 h 258"/>
              <a:gd name="T64" fmla="*/ 2147483647 w 236"/>
              <a:gd name="T65" fmla="*/ 2147483647 h 258"/>
              <a:gd name="T66" fmla="*/ 2147483647 w 236"/>
              <a:gd name="T67" fmla="*/ 2147483647 h 258"/>
              <a:gd name="T68" fmla="*/ 2147483647 w 236"/>
              <a:gd name="T69" fmla="*/ 2147483647 h 258"/>
              <a:gd name="T70" fmla="*/ 2147483647 w 236"/>
              <a:gd name="T71" fmla="*/ 2147483647 h 258"/>
              <a:gd name="T72" fmla="*/ 2147483647 w 236"/>
              <a:gd name="T73" fmla="*/ 2147483647 h 258"/>
              <a:gd name="T74" fmla="*/ 2147483647 w 236"/>
              <a:gd name="T75" fmla="*/ 2147483647 h 258"/>
              <a:gd name="T76" fmla="*/ 2147483647 w 236"/>
              <a:gd name="T77" fmla="*/ 2147483647 h 258"/>
              <a:gd name="T78" fmla="*/ 2147483647 w 236"/>
              <a:gd name="T79" fmla="*/ 2147483647 h 258"/>
              <a:gd name="T80" fmla="*/ 2147483647 w 236"/>
              <a:gd name="T81" fmla="*/ 2147483647 h 258"/>
              <a:gd name="T82" fmla="*/ 2147483647 w 236"/>
              <a:gd name="T83" fmla="*/ 2147483647 h 258"/>
              <a:gd name="T84" fmla="*/ 2147483647 w 236"/>
              <a:gd name="T85" fmla="*/ 2147483647 h 258"/>
              <a:gd name="T86" fmla="*/ 2147483647 w 236"/>
              <a:gd name="T87" fmla="*/ 2147483647 h 258"/>
              <a:gd name="T88" fmla="*/ 2147483647 w 236"/>
              <a:gd name="T89" fmla="*/ 2147483647 h 258"/>
              <a:gd name="T90" fmla="*/ 2147483647 w 236"/>
              <a:gd name="T91" fmla="*/ 2147483647 h 258"/>
              <a:gd name="T92" fmla="*/ 2147483647 w 236"/>
              <a:gd name="T93" fmla="*/ 2147483647 h 258"/>
              <a:gd name="T94" fmla="*/ 0 w 236"/>
              <a:gd name="T95" fmla="*/ 2147483647 h 258"/>
              <a:gd name="T96" fmla="*/ 2147483647 w 236"/>
              <a:gd name="T97" fmla="*/ 2147483647 h 258"/>
              <a:gd name="T98" fmla="*/ 2147483647 w 236"/>
              <a:gd name="T99" fmla="*/ 2147483647 h 258"/>
              <a:gd name="T100" fmla="*/ 2147483647 w 236"/>
              <a:gd name="T101" fmla="*/ 2147483647 h 2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6"/>
              <a:gd name="T154" fmla="*/ 0 h 258"/>
              <a:gd name="T155" fmla="*/ 236 w 236"/>
              <a:gd name="T156" fmla="*/ 258 h 2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6" h="258">
                <a:moveTo>
                  <a:pt x="20" y="183"/>
                </a:moveTo>
                <a:lnTo>
                  <a:pt x="23" y="188"/>
                </a:lnTo>
                <a:lnTo>
                  <a:pt x="20" y="188"/>
                </a:lnTo>
                <a:lnTo>
                  <a:pt x="21" y="191"/>
                </a:lnTo>
                <a:lnTo>
                  <a:pt x="25" y="190"/>
                </a:lnTo>
                <a:lnTo>
                  <a:pt x="28" y="196"/>
                </a:lnTo>
                <a:lnTo>
                  <a:pt x="28" y="203"/>
                </a:lnTo>
                <a:lnTo>
                  <a:pt x="33" y="203"/>
                </a:lnTo>
                <a:lnTo>
                  <a:pt x="33" y="206"/>
                </a:lnTo>
                <a:lnTo>
                  <a:pt x="32" y="209"/>
                </a:lnTo>
                <a:lnTo>
                  <a:pt x="30" y="212"/>
                </a:lnTo>
                <a:lnTo>
                  <a:pt x="33" y="218"/>
                </a:lnTo>
                <a:lnTo>
                  <a:pt x="37" y="218"/>
                </a:lnTo>
                <a:lnTo>
                  <a:pt x="38" y="220"/>
                </a:lnTo>
                <a:lnTo>
                  <a:pt x="34" y="227"/>
                </a:lnTo>
                <a:lnTo>
                  <a:pt x="34" y="232"/>
                </a:lnTo>
                <a:lnTo>
                  <a:pt x="34" y="242"/>
                </a:lnTo>
                <a:lnTo>
                  <a:pt x="39" y="245"/>
                </a:lnTo>
                <a:lnTo>
                  <a:pt x="43" y="240"/>
                </a:lnTo>
                <a:lnTo>
                  <a:pt x="49" y="240"/>
                </a:lnTo>
                <a:lnTo>
                  <a:pt x="51" y="237"/>
                </a:lnTo>
                <a:lnTo>
                  <a:pt x="54" y="240"/>
                </a:lnTo>
                <a:lnTo>
                  <a:pt x="59" y="235"/>
                </a:lnTo>
                <a:lnTo>
                  <a:pt x="62" y="228"/>
                </a:lnTo>
                <a:lnTo>
                  <a:pt x="67" y="220"/>
                </a:lnTo>
                <a:lnTo>
                  <a:pt x="75" y="219"/>
                </a:lnTo>
                <a:lnTo>
                  <a:pt x="81" y="224"/>
                </a:lnTo>
                <a:lnTo>
                  <a:pt x="81" y="228"/>
                </a:lnTo>
                <a:lnTo>
                  <a:pt x="84" y="228"/>
                </a:lnTo>
                <a:lnTo>
                  <a:pt x="87" y="225"/>
                </a:lnTo>
                <a:lnTo>
                  <a:pt x="91" y="227"/>
                </a:lnTo>
                <a:lnTo>
                  <a:pt x="93" y="234"/>
                </a:lnTo>
                <a:lnTo>
                  <a:pt x="98" y="243"/>
                </a:lnTo>
                <a:lnTo>
                  <a:pt x="98" y="245"/>
                </a:lnTo>
                <a:lnTo>
                  <a:pt x="101" y="249"/>
                </a:lnTo>
                <a:lnTo>
                  <a:pt x="104" y="257"/>
                </a:lnTo>
                <a:lnTo>
                  <a:pt x="107" y="256"/>
                </a:lnTo>
                <a:lnTo>
                  <a:pt x="108" y="254"/>
                </a:lnTo>
                <a:lnTo>
                  <a:pt x="116" y="251"/>
                </a:lnTo>
                <a:lnTo>
                  <a:pt x="119" y="254"/>
                </a:lnTo>
                <a:lnTo>
                  <a:pt x="122" y="253"/>
                </a:lnTo>
                <a:lnTo>
                  <a:pt x="127" y="258"/>
                </a:lnTo>
                <a:lnTo>
                  <a:pt x="129" y="253"/>
                </a:lnTo>
                <a:lnTo>
                  <a:pt x="136" y="254"/>
                </a:lnTo>
                <a:lnTo>
                  <a:pt x="141" y="258"/>
                </a:lnTo>
                <a:lnTo>
                  <a:pt x="149" y="254"/>
                </a:lnTo>
                <a:lnTo>
                  <a:pt x="152" y="257"/>
                </a:lnTo>
                <a:lnTo>
                  <a:pt x="165" y="250"/>
                </a:lnTo>
                <a:lnTo>
                  <a:pt x="168" y="251"/>
                </a:lnTo>
                <a:lnTo>
                  <a:pt x="173" y="250"/>
                </a:lnTo>
                <a:lnTo>
                  <a:pt x="171" y="247"/>
                </a:lnTo>
                <a:lnTo>
                  <a:pt x="182" y="241"/>
                </a:lnTo>
                <a:lnTo>
                  <a:pt x="178" y="234"/>
                </a:lnTo>
                <a:lnTo>
                  <a:pt x="182" y="231"/>
                </a:lnTo>
                <a:lnTo>
                  <a:pt x="181" y="227"/>
                </a:lnTo>
                <a:lnTo>
                  <a:pt x="176" y="225"/>
                </a:lnTo>
                <a:lnTo>
                  <a:pt x="177" y="217"/>
                </a:lnTo>
                <a:lnTo>
                  <a:pt x="173" y="213"/>
                </a:lnTo>
                <a:lnTo>
                  <a:pt x="175" y="211"/>
                </a:lnTo>
                <a:lnTo>
                  <a:pt x="174" y="195"/>
                </a:lnTo>
                <a:lnTo>
                  <a:pt x="188" y="191"/>
                </a:lnTo>
                <a:lnTo>
                  <a:pt x="188" y="186"/>
                </a:lnTo>
                <a:lnTo>
                  <a:pt x="192" y="186"/>
                </a:lnTo>
                <a:lnTo>
                  <a:pt x="196" y="182"/>
                </a:lnTo>
                <a:lnTo>
                  <a:pt x="196" y="177"/>
                </a:lnTo>
                <a:lnTo>
                  <a:pt x="201" y="175"/>
                </a:lnTo>
                <a:lnTo>
                  <a:pt x="197" y="166"/>
                </a:lnTo>
                <a:lnTo>
                  <a:pt x="192" y="164"/>
                </a:lnTo>
                <a:lnTo>
                  <a:pt x="192" y="157"/>
                </a:lnTo>
                <a:lnTo>
                  <a:pt x="195" y="152"/>
                </a:lnTo>
                <a:lnTo>
                  <a:pt x="191" y="146"/>
                </a:lnTo>
                <a:lnTo>
                  <a:pt x="192" y="139"/>
                </a:lnTo>
                <a:lnTo>
                  <a:pt x="198" y="140"/>
                </a:lnTo>
                <a:lnTo>
                  <a:pt x="207" y="139"/>
                </a:lnTo>
                <a:lnTo>
                  <a:pt x="209" y="135"/>
                </a:lnTo>
                <a:lnTo>
                  <a:pt x="214" y="135"/>
                </a:lnTo>
                <a:lnTo>
                  <a:pt x="216" y="130"/>
                </a:lnTo>
                <a:lnTo>
                  <a:pt x="211" y="121"/>
                </a:lnTo>
                <a:lnTo>
                  <a:pt x="206" y="110"/>
                </a:lnTo>
                <a:lnTo>
                  <a:pt x="206" y="104"/>
                </a:lnTo>
                <a:lnTo>
                  <a:pt x="214" y="99"/>
                </a:lnTo>
                <a:lnTo>
                  <a:pt x="212" y="96"/>
                </a:lnTo>
                <a:lnTo>
                  <a:pt x="212" y="92"/>
                </a:lnTo>
                <a:lnTo>
                  <a:pt x="218" y="89"/>
                </a:lnTo>
                <a:lnTo>
                  <a:pt x="223" y="89"/>
                </a:lnTo>
                <a:lnTo>
                  <a:pt x="229" y="82"/>
                </a:lnTo>
                <a:lnTo>
                  <a:pt x="228" y="77"/>
                </a:lnTo>
                <a:lnTo>
                  <a:pt x="225" y="74"/>
                </a:lnTo>
                <a:lnTo>
                  <a:pt x="225" y="69"/>
                </a:lnTo>
                <a:lnTo>
                  <a:pt x="221" y="65"/>
                </a:lnTo>
                <a:lnTo>
                  <a:pt x="225" y="62"/>
                </a:lnTo>
                <a:lnTo>
                  <a:pt x="221" y="58"/>
                </a:lnTo>
                <a:lnTo>
                  <a:pt x="229" y="51"/>
                </a:lnTo>
                <a:lnTo>
                  <a:pt x="232" y="51"/>
                </a:lnTo>
                <a:lnTo>
                  <a:pt x="236" y="45"/>
                </a:lnTo>
                <a:lnTo>
                  <a:pt x="234" y="41"/>
                </a:lnTo>
                <a:lnTo>
                  <a:pt x="230" y="34"/>
                </a:lnTo>
                <a:lnTo>
                  <a:pt x="223" y="35"/>
                </a:lnTo>
                <a:lnTo>
                  <a:pt x="219" y="32"/>
                </a:lnTo>
                <a:lnTo>
                  <a:pt x="217" y="25"/>
                </a:lnTo>
                <a:lnTo>
                  <a:pt x="222" y="20"/>
                </a:lnTo>
                <a:lnTo>
                  <a:pt x="226" y="16"/>
                </a:lnTo>
                <a:lnTo>
                  <a:pt x="226" y="9"/>
                </a:lnTo>
                <a:lnTo>
                  <a:pt x="221" y="4"/>
                </a:lnTo>
                <a:lnTo>
                  <a:pt x="213" y="0"/>
                </a:lnTo>
                <a:lnTo>
                  <a:pt x="211" y="5"/>
                </a:lnTo>
                <a:lnTo>
                  <a:pt x="203" y="8"/>
                </a:lnTo>
                <a:lnTo>
                  <a:pt x="199" y="2"/>
                </a:lnTo>
                <a:lnTo>
                  <a:pt x="192" y="1"/>
                </a:lnTo>
                <a:lnTo>
                  <a:pt x="184" y="5"/>
                </a:lnTo>
                <a:lnTo>
                  <a:pt x="177" y="13"/>
                </a:lnTo>
                <a:lnTo>
                  <a:pt x="175" y="22"/>
                </a:lnTo>
                <a:lnTo>
                  <a:pt x="171" y="22"/>
                </a:lnTo>
                <a:lnTo>
                  <a:pt x="167" y="19"/>
                </a:lnTo>
                <a:lnTo>
                  <a:pt x="162" y="19"/>
                </a:lnTo>
                <a:lnTo>
                  <a:pt x="161" y="23"/>
                </a:lnTo>
                <a:lnTo>
                  <a:pt x="158" y="21"/>
                </a:lnTo>
                <a:lnTo>
                  <a:pt x="157" y="23"/>
                </a:lnTo>
                <a:lnTo>
                  <a:pt x="154" y="21"/>
                </a:lnTo>
                <a:lnTo>
                  <a:pt x="157" y="19"/>
                </a:lnTo>
                <a:lnTo>
                  <a:pt x="157" y="17"/>
                </a:lnTo>
                <a:lnTo>
                  <a:pt x="150" y="17"/>
                </a:lnTo>
                <a:lnTo>
                  <a:pt x="144" y="22"/>
                </a:lnTo>
                <a:lnTo>
                  <a:pt x="145" y="26"/>
                </a:lnTo>
                <a:lnTo>
                  <a:pt x="146" y="29"/>
                </a:lnTo>
                <a:lnTo>
                  <a:pt x="142" y="33"/>
                </a:lnTo>
                <a:lnTo>
                  <a:pt x="142" y="29"/>
                </a:lnTo>
                <a:lnTo>
                  <a:pt x="141" y="28"/>
                </a:lnTo>
                <a:lnTo>
                  <a:pt x="144" y="27"/>
                </a:lnTo>
                <a:lnTo>
                  <a:pt x="143" y="24"/>
                </a:lnTo>
                <a:lnTo>
                  <a:pt x="139" y="25"/>
                </a:lnTo>
                <a:lnTo>
                  <a:pt x="139" y="27"/>
                </a:lnTo>
                <a:lnTo>
                  <a:pt x="138" y="27"/>
                </a:lnTo>
                <a:lnTo>
                  <a:pt x="137" y="32"/>
                </a:lnTo>
                <a:lnTo>
                  <a:pt x="135" y="27"/>
                </a:lnTo>
                <a:lnTo>
                  <a:pt x="140" y="23"/>
                </a:lnTo>
                <a:lnTo>
                  <a:pt x="137" y="22"/>
                </a:lnTo>
                <a:lnTo>
                  <a:pt x="120" y="30"/>
                </a:lnTo>
                <a:lnTo>
                  <a:pt x="123" y="34"/>
                </a:lnTo>
                <a:lnTo>
                  <a:pt x="118" y="38"/>
                </a:lnTo>
                <a:lnTo>
                  <a:pt x="121" y="43"/>
                </a:lnTo>
                <a:lnTo>
                  <a:pt x="122" y="39"/>
                </a:lnTo>
                <a:lnTo>
                  <a:pt x="124" y="39"/>
                </a:lnTo>
                <a:lnTo>
                  <a:pt x="123" y="44"/>
                </a:lnTo>
                <a:lnTo>
                  <a:pt x="128" y="48"/>
                </a:lnTo>
                <a:lnTo>
                  <a:pt x="120" y="49"/>
                </a:lnTo>
                <a:lnTo>
                  <a:pt x="121" y="55"/>
                </a:lnTo>
                <a:lnTo>
                  <a:pt x="111" y="55"/>
                </a:lnTo>
                <a:lnTo>
                  <a:pt x="109" y="61"/>
                </a:lnTo>
                <a:lnTo>
                  <a:pt x="98" y="59"/>
                </a:lnTo>
                <a:lnTo>
                  <a:pt x="99" y="75"/>
                </a:lnTo>
                <a:lnTo>
                  <a:pt x="94" y="75"/>
                </a:lnTo>
                <a:lnTo>
                  <a:pt x="89" y="69"/>
                </a:lnTo>
                <a:lnTo>
                  <a:pt x="81" y="63"/>
                </a:lnTo>
                <a:lnTo>
                  <a:pt x="85" y="61"/>
                </a:lnTo>
                <a:lnTo>
                  <a:pt x="80" y="52"/>
                </a:lnTo>
                <a:lnTo>
                  <a:pt x="74" y="48"/>
                </a:lnTo>
                <a:lnTo>
                  <a:pt x="68" y="51"/>
                </a:lnTo>
                <a:lnTo>
                  <a:pt x="59" y="47"/>
                </a:lnTo>
                <a:lnTo>
                  <a:pt x="59" y="59"/>
                </a:lnTo>
                <a:lnTo>
                  <a:pt x="48" y="64"/>
                </a:lnTo>
                <a:lnTo>
                  <a:pt x="41" y="62"/>
                </a:lnTo>
                <a:lnTo>
                  <a:pt x="41" y="58"/>
                </a:lnTo>
                <a:lnTo>
                  <a:pt x="28" y="58"/>
                </a:lnTo>
                <a:lnTo>
                  <a:pt x="24" y="62"/>
                </a:lnTo>
                <a:lnTo>
                  <a:pt x="25" y="67"/>
                </a:lnTo>
                <a:lnTo>
                  <a:pt x="20" y="57"/>
                </a:lnTo>
                <a:lnTo>
                  <a:pt x="20" y="51"/>
                </a:lnTo>
                <a:lnTo>
                  <a:pt x="16" y="50"/>
                </a:lnTo>
                <a:lnTo>
                  <a:pt x="15" y="55"/>
                </a:lnTo>
                <a:lnTo>
                  <a:pt x="18" y="57"/>
                </a:lnTo>
                <a:lnTo>
                  <a:pt x="19" y="59"/>
                </a:lnTo>
                <a:lnTo>
                  <a:pt x="19" y="61"/>
                </a:lnTo>
                <a:lnTo>
                  <a:pt x="14" y="63"/>
                </a:lnTo>
                <a:lnTo>
                  <a:pt x="13" y="58"/>
                </a:lnTo>
                <a:lnTo>
                  <a:pt x="9" y="59"/>
                </a:lnTo>
                <a:lnTo>
                  <a:pt x="8" y="63"/>
                </a:lnTo>
                <a:lnTo>
                  <a:pt x="10" y="64"/>
                </a:lnTo>
                <a:lnTo>
                  <a:pt x="13" y="64"/>
                </a:lnTo>
                <a:lnTo>
                  <a:pt x="12" y="69"/>
                </a:lnTo>
                <a:lnTo>
                  <a:pt x="15" y="71"/>
                </a:lnTo>
                <a:lnTo>
                  <a:pt x="15" y="77"/>
                </a:lnTo>
                <a:lnTo>
                  <a:pt x="20" y="83"/>
                </a:lnTo>
                <a:lnTo>
                  <a:pt x="21" y="91"/>
                </a:lnTo>
                <a:lnTo>
                  <a:pt x="25" y="92"/>
                </a:lnTo>
                <a:lnTo>
                  <a:pt x="25" y="95"/>
                </a:lnTo>
                <a:lnTo>
                  <a:pt x="17" y="100"/>
                </a:lnTo>
                <a:lnTo>
                  <a:pt x="16" y="105"/>
                </a:lnTo>
                <a:lnTo>
                  <a:pt x="13" y="107"/>
                </a:lnTo>
                <a:lnTo>
                  <a:pt x="14" y="113"/>
                </a:lnTo>
                <a:lnTo>
                  <a:pt x="10" y="112"/>
                </a:lnTo>
                <a:lnTo>
                  <a:pt x="0" y="119"/>
                </a:lnTo>
                <a:lnTo>
                  <a:pt x="6" y="126"/>
                </a:lnTo>
                <a:lnTo>
                  <a:pt x="7" y="147"/>
                </a:lnTo>
                <a:lnTo>
                  <a:pt x="3" y="151"/>
                </a:lnTo>
                <a:lnTo>
                  <a:pt x="5" y="154"/>
                </a:lnTo>
                <a:lnTo>
                  <a:pt x="5" y="159"/>
                </a:lnTo>
                <a:lnTo>
                  <a:pt x="7" y="162"/>
                </a:lnTo>
                <a:lnTo>
                  <a:pt x="7" y="166"/>
                </a:lnTo>
                <a:lnTo>
                  <a:pt x="12" y="168"/>
                </a:lnTo>
                <a:lnTo>
                  <a:pt x="5" y="174"/>
                </a:lnTo>
                <a:lnTo>
                  <a:pt x="5" y="181"/>
                </a:lnTo>
                <a:lnTo>
                  <a:pt x="11" y="180"/>
                </a:lnTo>
                <a:lnTo>
                  <a:pt x="13" y="183"/>
                </a:lnTo>
                <a:lnTo>
                  <a:pt x="15" y="183"/>
                </a:lnTo>
                <a:lnTo>
                  <a:pt x="18" y="180"/>
                </a:lnTo>
                <a:lnTo>
                  <a:pt x="20" y="1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5919161" y="1910381"/>
            <a:ext cx="1484764" cy="1264747"/>
          </a:xfrm>
          <a:custGeom>
            <a:avLst/>
            <a:gdLst>
              <a:gd name="T0" fmla="*/ 2147483647 w 144"/>
              <a:gd name="T1" fmla="*/ 2147483647 h 133"/>
              <a:gd name="T2" fmla="*/ 2147483647 w 144"/>
              <a:gd name="T3" fmla="*/ 2147483647 h 133"/>
              <a:gd name="T4" fmla="*/ 2147483647 w 144"/>
              <a:gd name="T5" fmla="*/ 2147483647 h 133"/>
              <a:gd name="T6" fmla="*/ 2147483647 w 144"/>
              <a:gd name="T7" fmla="*/ 2147483647 h 133"/>
              <a:gd name="T8" fmla="*/ 2147483647 w 144"/>
              <a:gd name="T9" fmla="*/ 2147483647 h 133"/>
              <a:gd name="T10" fmla="*/ 2147483647 w 144"/>
              <a:gd name="T11" fmla="*/ 2147483647 h 133"/>
              <a:gd name="T12" fmla="*/ 2147483647 w 144"/>
              <a:gd name="T13" fmla="*/ 2147483647 h 133"/>
              <a:gd name="T14" fmla="*/ 2147483647 w 144"/>
              <a:gd name="T15" fmla="*/ 2147483647 h 133"/>
              <a:gd name="T16" fmla="*/ 2147483647 w 144"/>
              <a:gd name="T17" fmla="*/ 2147483647 h 133"/>
              <a:gd name="T18" fmla="*/ 2147483647 w 144"/>
              <a:gd name="T19" fmla="*/ 2147483647 h 133"/>
              <a:gd name="T20" fmla="*/ 2147483647 w 144"/>
              <a:gd name="T21" fmla="*/ 2147483647 h 133"/>
              <a:gd name="T22" fmla="*/ 2147483647 w 144"/>
              <a:gd name="T23" fmla="*/ 2147483647 h 133"/>
              <a:gd name="T24" fmla="*/ 2147483647 w 144"/>
              <a:gd name="T25" fmla="*/ 2147483647 h 133"/>
              <a:gd name="T26" fmla="*/ 2147483647 w 144"/>
              <a:gd name="T27" fmla="*/ 2147483647 h 133"/>
              <a:gd name="T28" fmla="*/ 2147483647 w 144"/>
              <a:gd name="T29" fmla="*/ 2147483647 h 133"/>
              <a:gd name="T30" fmla="*/ 2147483647 w 144"/>
              <a:gd name="T31" fmla="*/ 2147483647 h 133"/>
              <a:gd name="T32" fmla="*/ 2147483647 w 144"/>
              <a:gd name="T33" fmla="*/ 2147483647 h 133"/>
              <a:gd name="T34" fmla="*/ 2147483647 w 144"/>
              <a:gd name="T35" fmla="*/ 2147483647 h 133"/>
              <a:gd name="T36" fmla="*/ 2147483647 w 144"/>
              <a:gd name="T37" fmla="*/ 2147483647 h 133"/>
              <a:gd name="T38" fmla="*/ 2147483647 w 144"/>
              <a:gd name="T39" fmla="*/ 2147483647 h 133"/>
              <a:gd name="T40" fmla="*/ 2147483647 w 144"/>
              <a:gd name="T41" fmla="*/ 2147483647 h 133"/>
              <a:gd name="T42" fmla="*/ 2147483647 w 144"/>
              <a:gd name="T43" fmla="*/ 2147483647 h 133"/>
              <a:gd name="T44" fmla="*/ 2147483647 w 144"/>
              <a:gd name="T45" fmla="*/ 2147483647 h 133"/>
              <a:gd name="T46" fmla="*/ 2147483647 w 144"/>
              <a:gd name="T47" fmla="*/ 2147483647 h 133"/>
              <a:gd name="T48" fmla="*/ 2147483647 w 144"/>
              <a:gd name="T49" fmla="*/ 2147483647 h 133"/>
              <a:gd name="T50" fmla="*/ 2147483647 w 144"/>
              <a:gd name="T51" fmla="*/ 2147483647 h 133"/>
              <a:gd name="T52" fmla="*/ 2147483647 w 144"/>
              <a:gd name="T53" fmla="*/ 2147483647 h 133"/>
              <a:gd name="T54" fmla="*/ 2147483647 w 144"/>
              <a:gd name="T55" fmla="*/ 2147483647 h 133"/>
              <a:gd name="T56" fmla="*/ 2147483647 w 144"/>
              <a:gd name="T57" fmla="*/ 2147483647 h 133"/>
              <a:gd name="T58" fmla="*/ 2147483647 w 144"/>
              <a:gd name="T59" fmla="*/ 2147483647 h 133"/>
              <a:gd name="T60" fmla="*/ 2147483647 w 144"/>
              <a:gd name="T61" fmla="*/ 2147483647 h 133"/>
              <a:gd name="T62" fmla="*/ 2147483647 w 144"/>
              <a:gd name="T63" fmla="*/ 2147483647 h 133"/>
              <a:gd name="T64" fmla="*/ 2147483647 w 144"/>
              <a:gd name="T65" fmla="*/ 2147483647 h 133"/>
              <a:gd name="T66" fmla="*/ 2147483647 w 144"/>
              <a:gd name="T67" fmla="*/ 2147483647 h 133"/>
              <a:gd name="T68" fmla="*/ 2147483647 w 144"/>
              <a:gd name="T69" fmla="*/ 2147483647 h 133"/>
              <a:gd name="T70" fmla="*/ 2147483647 w 144"/>
              <a:gd name="T71" fmla="*/ 2147483647 h 133"/>
              <a:gd name="T72" fmla="*/ 2147483647 w 144"/>
              <a:gd name="T73" fmla="*/ 2147483647 h 133"/>
              <a:gd name="T74" fmla="*/ 2147483647 w 144"/>
              <a:gd name="T75" fmla="*/ 2147483647 h 133"/>
              <a:gd name="T76" fmla="*/ 2147483647 w 144"/>
              <a:gd name="T77" fmla="*/ 2147483647 h 133"/>
              <a:gd name="T78" fmla="*/ 2147483647 w 144"/>
              <a:gd name="T79" fmla="*/ 2147483647 h 133"/>
              <a:gd name="T80" fmla="*/ 2147483647 w 144"/>
              <a:gd name="T81" fmla="*/ 2147483647 h 133"/>
              <a:gd name="T82" fmla="*/ 2147483647 w 144"/>
              <a:gd name="T83" fmla="*/ 2147483647 h 133"/>
              <a:gd name="T84" fmla="*/ 2147483647 w 144"/>
              <a:gd name="T85" fmla="*/ 2147483647 h 133"/>
              <a:gd name="T86" fmla="*/ 2147483647 w 144"/>
              <a:gd name="T87" fmla="*/ 2147483647 h 133"/>
              <a:gd name="T88" fmla="*/ 2147483647 w 144"/>
              <a:gd name="T89" fmla="*/ 2147483647 h 133"/>
              <a:gd name="T90" fmla="*/ 2147483647 w 144"/>
              <a:gd name="T91" fmla="*/ 2147483647 h 133"/>
              <a:gd name="T92" fmla="*/ 2147483647 w 144"/>
              <a:gd name="T93" fmla="*/ 2147483647 h 133"/>
              <a:gd name="T94" fmla="*/ 2147483647 w 144"/>
              <a:gd name="T95" fmla="*/ 2147483647 h 1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"/>
              <a:gd name="T145" fmla="*/ 0 h 133"/>
              <a:gd name="T146" fmla="*/ 144 w 144"/>
              <a:gd name="T147" fmla="*/ 133 h 1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" h="133">
                <a:moveTo>
                  <a:pt x="132" y="52"/>
                </a:moveTo>
                <a:lnTo>
                  <a:pt x="131" y="57"/>
                </a:lnTo>
                <a:lnTo>
                  <a:pt x="134" y="59"/>
                </a:lnTo>
                <a:lnTo>
                  <a:pt x="134" y="65"/>
                </a:lnTo>
                <a:lnTo>
                  <a:pt x="139" y="71"/>
                </a:lnTo>
                <a:lnTo>
                  <a:pt x="140" y="79"/>
                </a:lnTo>
                <a:lnTo>
                  <a:pt x="144" y="80"/>
                </a:lnTo>
                <a:lnTo>
                  <a:pt x="144" y="83"/>
                </a:lnTo>
                <a:lnTo>
                  <a:pt x="136" y="88"/>
                </a:lnTo>
                <a:lnTo>
                  <a:pt x="135" y="93"/>
                </a:lnTo>
                <a:lnTo>
                  <a:pt x="132" y="95"/>
                </a:lnTo>
                <a:lnTo>
                  <a:pt x="133" y="101"/>
                </a:lnTo>
                <a:lnTo>
                  <a:pt x="129" y="100"/>
                </a:lnTo>
                <a:lnTo>
                  <a:pt x="119" y="107"/>
                </a:lnTo>
                <a:lnTo>
                  <a:pt x="113" y="106"/>
                </a:lnTo>
                <a:lnTo>
                  <a:pt x="109" y="111"/>
                </a:lnTo>
                <a:lnTo>
                  <a:pt x="104" y="110"/>
                </a:lnTo>
                <a:lnTo>
                  <a:pt x="101" y="105"/>
                </a:lnTo>
                <a:lnTo>
                  <a:pt x="95" y="106"/>
                </a:lnTo>
                <a:lnTo>
                  <a:pt x="91" y="102"/>
                </a:lnTo>
                <a:lnTo>
                  <a:pt x="88" y="105"/>
                </a:lnTo>
                <a:lnTo>
                  <a:pt x="82" y="103"/>
                </a:lnTo>
                <a:lnTo>
                  <a:pt x="69" y="111"/>
                </a:lnTo>
                <a:lnTo>
                  <a:pt x="66" y="121"/>
                </a:lnTo>
                <a:lnTo>
                  <a:pt x="60" y="120"/>
                </a:lnTo>
                <a:lnTo>
                  <a:pt x="53" y="126"/>
                </a:lnTo>
                <a:lnTo>
                  <a:pt x="51" y="133"/>
                </a:lnTo>
                <a:lnTo>
                  <a:pt x="44" y="130"/>
                </a:lnTo>
                <a:lnTo>
                  <a:pt x="31" y="130"/>
                </a:lnTo>
                <a:lnTo>
                  <a:pt x="28" y="120"/>
                </a:lnTo>
                <a:cubicBezTo>
                  <a:pt x="28" y="120"/>
                  <a:pt x="24" y="123"/>
                  <a:pt x="22" y="124"/>
                </a:cubicBezTo>
                <a:cubicBezTo>
                  <a:pt x="21" y="125"/>
                  <a:pt x="23" y="127"/>
                  <a:pt x="23" y="127"/>
                </a:cubicBezTo>
                <a:lnTo>
                  <a:pt x="20" y="128"/>
                </a:lnTo>
                <a:lnTo>
                  <a:pt x="15" y="121"/>
                </a:lnTo>
                <a:lnTo>
                  <a:pt x="14" y="115"/>
                </a:lnTo>
                <a:lnTo>
                  <a:pt x="13" y="111"/>
                </a:lnTo>
                <a:lnTo>
                  <a:pt x="12" y="102"/>
                </a:lnTo>
                <a:lnTo>
                  <a:pt x="6" y="102"/>
                </a:lnTo>
                <a:lnTo>
                  <a:pt x="0" y="97"/>
                </a:lnTo>
                <a:lnTo>
                  <a:pt x="1" y="90"/>
                </a:lnTo>
                <a:lnTo>
                  <a:pt x="9" y="85"/>
                </a:lnTo>
                <a:lnTo>
                  <a:pt x="11" y="79"/>
                </a:lnTo>
                <a:lnTo>
                  <a:pt x="8" y="75"/>
                </a:lnTo>
                <a:lnTo>
                  <a:pt x="8" y="71"/>
                </a:lnTo>
                <a:lnTo>
                  <a:pt x="11" y="70"/>
                </a:lnTo>
                <a:lnTo>
                  <a:pt x="8" y="62"/>
                </a:lnTo>
                <a:lnTo>
                  <a:pt x="13" y="61"/>
                </a:lnTo>
                <a:lnTo>
                  <a:pt x="17" y="65"/>
                </a:lnTo>
                <a:lnTo>
                  <a:pt x="18" y="71"/>
                </a:lnTo>
                <a:lnTo>
                  <a:pt x="25" y="71"/>
                </a:lnTo>
                <a:lnTo>
                  <a:pt x="22" y="68"/>
                </a:lnTo>
                <a:lnTo>
                  <a:pt x="23" y="65"/>
                </a:lnTo>
                <a:lnTo>
                  <a:pt x="17" y="62"/>
                </a:lnTo>
                <a:lnTo>
                  <a:pt x="19" y="56"/>
                </a:lnTo>
                <a:lnTo>
                  <a:pt x="18" y="50"/>
                </a:lnTo>
                <a:lnTo>
                  <a:pt x="20" y="47"/>
                </a:lnTo>
                <a:lnTo>
                  <a:pt x="27" y="47"/>
                </a:lnTo>
                <a:lnTo>
                  <a:pt x="35" y="48"/>
                </a:lnTo>
                <a:lnTo>
                  <a:pt x="45" y="48"/>
                </a:lnTo>
                <a:lnTo>
                  <a:pt x="43" y="43"/>
                </a:lnTo>
                <a:lnTo>
                  <a:pt x="42" y="37"/>
                </a:lnTo>
                <a:lnTo>
                  <a:pt x="44" y="34"/>
                </a:lnTo>
                <a:lnTo>
                  <a:pt x="48" y="31"/>
                </a:lnTo>
                <a:lnTo>
                  <a:pt x="53" y="32"/>
                </a:lnTo>
                <a:lnTo>
                  <a:pt x="59" y="26"/>
                </a:lnTo>
                <a:lnTo>
                  <a:pt x="69" y="26"/>
                </a:lnTo>
                <a:lnTo>
                  <a:pt x="69" y="21"/>
                </a:lnTo>
                <a:lnTo>
                  <a:pt x="77" y="20"/>
                </a:lnTo>
                <a:lnTo>
                  <a:pt x="78" y="23"/>
                </a:lnTo>
                <a:lnTo>
                  <a:pt x="85" y="24"/>
                </a:lnTo>
                <a:lnTo>
                  <a:pt x="86" y="22"/>
                </a:lnTo>
                <a:lnTo>
                  <a:pt x="90" y="24"/>
                </a:lnTo>
                <a:lnTo>
                  <a:pt x="88" y="16"/>
                </a:lnTo>
                <a:lnTo>
                  <a:pt x="94" y="18"/>
                </a:lnTo>
                <a:lnTo>
                  <a:pt x="94" y="12"/>
                </a:lnTo>
                <a:lnTo>
                  <a:pt x="99" y="1"/>
                </a:lnTo>
                <a:lnTo>
                  <a:pt x="104" y="0"/>
                </a:lnTo>
                <a:lnTo>
                  <a:pt x="110" y="4"/>
                </a:lnTo>
                <a:lnTo>
                  <a:pt x="106" y="8"/>
                </a:lnTo>
                <a:lnTo>
                  <a:pt x="113" y="9"/>
                </a:lnTo>
                <a:lnTo>
                  <a:pt x="114" y="11"/>
                </a:lnTo>
                <a:lnTo>
                  <a:pt x="111" y="15"/>
                </a:lnTo>
                <a:lnTo>
                  <a:pt x="115" y="16"/>
                </a:lnTo>
                <a:lnTo>
                  <a:pt x="118" y="11"/>
                </a:lnTo>
                <a:lnTo>
                  <a:pt x="126" y="11"/>
                </a:lnTo>
                <a:lnTo>
                  <a:pt x="133" y="16"/>
                </a:lnTo>
                <a:lnTo>
                  <a:pt x="137" y="24"/>
                </a:lnTo>
                <a:lnTo>
                  <a:pt x="132" y="36"/>
                </a:lnTo>
                <a:lnTo>
                  <a:pt x="126" y="45"/>
                </a:lnTo>
                <a:lnTo>
                  <a:pt x="121" y="53"/>
                </a:lnTo>
                <a:lnTo>
                  <a:pt x="114" y="59"/>
                </a:lnTo>
                <a:lnTo>
                  <a:pt x="113" y="65"/>
                </a:lnTo>
                <a:lnTo>
                  <a:pt x="115" y="65"/>
                </a:lnTo>
                <a:lnTo>
                  <a:pt x="117" y="59"/>
                </a:lnTo>
                <a:lnTo>
                  <a:pt x="126" y="55"/>
                </a:lnTo>
                <a:lnTo>
                  <a:pt x="132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5" name="Freeform 114"/>
          <p:cNvSpPr>
            <a:spLocks/>
          </p:cNvSpPr>
          <p:nvPr/>
        </p:nvSpPr>
        <p:spPr bwMode="auto">
          <a:xfrm>
            <a:off x="5898539" y="2936557"/>
            <a:ext cx="1165128" cy="2309816"/>
          </a:xfrm>
          <a:custGeom>
            <a:avLst/>
            <a:gdLst>
              <a:gd name="T0" fmla="*/ 2147483647 w 113"/>
              <a:gd name="T1" fmla="*/ 2147483647 h 213"/>
              <a:gd name="T2" fmla="*/ 2147483647 w 113"/>
              <a:gd name="T3" fmla="*/ 2147483647 h 213"/>
              <a:gd name="T4" fmla="*/ 2147483647 w 113"/>
              <a:gd name="T5" fmla="*/ 2147483647 h 213"/>
              <a:gd name="T6" fmla="*/ 2147483647 w 113"/>
              <a:gd name="T7" fmla="*/ 2147483647 h 213"/>
              <a:gd name="T8" fmla="*/ 2147483647 w 113"/>
              <a:gd name="T9" fmla="*/ 2147483647 h 213"/>
              <a:gd name="T10" fmla="*/ 2147483647 w 113"/>
              <a:gd name="T11" fmla="*/ 2147483647 h 213"/>
              <a:gd name="T12" fmla="*/ 2147483647 w 113"/>
              <a:gd name="T13" fmla="*/ 2147483647 h 213"/>
              <a:gd name="T14" fmla="*/ 2147483647 w 113"/>
              <a:gd name="T15" fmla="*/ 2147483647 h 213"/>
              <a:gd name="T16" fmla="*/ 2147483647 w 113"/>
              <a:gd name="T17" fmla="*/ 2147483647 h 213"/>
              <a:gd name="T18" fmla="*/ 2147483647 w 113"/>
              <a:gd name="T19" fmla="*/ 2147483647 h 213"/>
              <a:gd name="T20" fmla="*/ 0 w 113"/>
              <a:gd name="T21" fmla="*/ 2147483647 h 213"/>
              <a:gd name="T22" fmla="*/ 2147483647 w 113"/>
              <a:gd name="T23" fmla="*/ 2147483647 h 213"/>
              <a:gd name="T24" fmla="*/ 2147483647 w 113"/>
              <a:gd name="T25" fmla="*/ 2147483647 h 213"/>
              <a:gd name="T26" fmla="*/ 2147483647 w 113"/>
              <a:gd name="T27" fmla="*/ 2147483647 h 213"/>
              <a:gd name="T28" fmla="*/ 2147483647 w 113"/>
              <a:gd name="T29" fmla="*/ 2147483647 h 213"/>
              <a:gd name="T30" fmla="*/ 2147483647 w 113"/>
              <a:gd name="T31" fmla="*/ 2147483647 h 213"/>
              <a:gd name="T32" fmla="*/ 2147483647 w 113"/>
              <a:gd name="T33" fmla="*/ 2147483647 h 213"/>
              <a:gd name="T34" fmla="*/ 2147483647 w 113"/>
              <a:gd name="T35" fmla="*/ 2147483647 h 213"/>
              <a:gd name="T36" fmla="*/ 2147483647 w 113"/>
              <a:gd name="T37" fmla="*/ 2147483647 h 213"/>
              <a:gd name="T38" fmla="*/ 2147483647 w 113"/>
              <a:gd name="T39" fmla="*/ 2147483647 h 213"/>
              <a:gd name="T40" fmla="*/ 2147483647 w 113"/>
              <a:gd name="T41" fmla="*/ 2147483647 h 213"/>
              <a:gd name="T42" fmla="*/ 2147483647 w 113"/>
              <a:gd name="T43" fmla="*/ 2147483647 h 213"/>
              <a:gd name="T44" fmla="*/ 2147483647 w 113"/>
              <a:gd name="T45" fmla="*/ 2147483647 h 213"/>
              <a:gd name="T46" fmla="*/ 2147483647 w 113"/>
              <a:gd name="T47" fmla="*/ 2147483647 h 213"/>
              <a:gd name="T48" fmla="*/ 2147483647 w 113"/>
              <a:gd name="T49" fmla="*/ 2147483647 h 213"/>
              <a:gd name="T50" fmla="*/ 2147483647 w 113"/>
              <a:gd name="T51" fmla="*/ 2147483647 h 213"/>
              <a:gd name="T52" fmla="*/ 2147483647 w 113"/>
              <a:gd name="T53" fmla="*/ 2147483647 h 213"/>
              <a:gd name="T54" fmla="*/ 2147483647 w 113"/>
              <a:gd name="T55" fmla="*/ 2147483647 h 213"/>
              <a:gd name="T56" fmla="*/ 2147483647 w 113"/>
              <a:gd name="T57" fmla="*/ 2147483647 h 213"/>
              <a:gd name="T58" fmla="*/ 2147483647 w 113"/>
              <a:gd name="T59" fmla="*/ 2147483647 h 213"/>
              <a:gd name="T60" fmla="*/ 2147483647 w 113"/>
              <a:gd name="T61" fmla="*/ 2147483647 h 213"/>
              <a:gd name="T62" fmla="*/ 2147483647 w 113"/>
              <a:gd name="T63" fmla="*/ 2147483647 h 213"/>
              <a:gd name="T64" fmla="*/ 2147483647 w 113"/>
              <a:gd name="T65" fmla="*/ 2147483647 h 213"/>
              <a:gd name="T66" fmla="*/ 2147483647 w 113"/>
              <a:gd name="T67" fmla="*/ 2147483647 h 213"/>
              <a:gd name="T68" fmla="*/ 2147483647 w 113"/>
              <a:gd name="T69" fmla="*/ 2147483647 h 213"/>
              <a:gd name="T70" fmla="*/ 2147483647 w 113"/>
              <a:gd name="T71" fmla="*/ 2147483647 h 213"/>
              <a:gd name="T72" fmla="*/ 2147483647 w 113"/>
              <a:gd name="T73" fmla="*/ 2147483647 h 213"/>
              <a:gd name="T74" fmla="*/ 2147483647 w 113"/>
              <a:gd name="T75" fmla="*/ 2147483647 h 213"/>
              <a:gd name="T76" fmla="*/ 2147483647 w 113"/>
              <a:gd name="T77" fmla="*/ 2147483647 h 213"/>
              <a:gd name="T78" fmla="*/ 2147483647 w 113"/>
              <a:gd name="T79" fmla="*/ 2147483647 h 213"/>
              <a:gd name="T80" fmla="*/ 2147483647 w 113"/>
              <a:gd name="T81" fmla="*/ 2147483647 h 213"/>
              <a:gd name="T82" fmla="*/ 2147483647 w 113"/>
              <a:gd name="T83" fmla="*/ 2147483647 h 213"/>
              <a:gd name="T84" fmla="*/ 2147483647 w 113"/>
              <a:gd name="T85" fmla="*/ 2147483647 h 213"/>
              <a:gd name="T86" fmla="*/ 2147483647 w 113"/>
              <a:gd name="T87" fmla="*/ 2147483647 h 2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3"/>
              <a:gd name="T133" fmla="*/ 0 h 213"/>
              <a:gd name="T134" fmla="*/ 113 w 113"/>
              <a:gd name="T135" fmla="*/ 213 h 21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3" h="213">
                <a:moveTo>
                  <a:pt x="53" y="22"/>
                </a:moveTo>
                <a:lnTo>
                  <a:pt x="46" y="19"/>
                </a:lnTo>
                <a:lnTo>
                  <a:pt x="33" y="19"/>
                </a:lnTo>
                <a:lnTo>
                  <a:pt x="30" y="9"/>
                </a:lnTo>
                <a:cubicBezTo>
                  <a:pt x="30" y="9"/>
                  <a:pt x="26" y="12"/>
                  <a:pt x="24" y="13"/>
                </a:cubicBezTo>
                <a:cubicBezTo>
                  <a:pt x="23" y="14"/>
                  <a:pt x="25" y="16"/>
                  <a:pt x="25" y="16"/>
                </a:cubicBezTo>
                <a:lnTo>
                  <a:pt x="22" y="17"/>
                </a:lnTo>
                <a:lnTo>
                  <a:pt x="17" y="10"/>
                </a:lnTo>
                <a:lnTo>
                  <a:pt x="16" y="4"/>
                </a:lnTo>
                <a:lnTo>
                  <a:pt x="15" y="0"/>
                </a:lnTo>
                <a:lnTo>
                  <a:pt x="11" y="6"/>
                </a:lnTo>
                <a:lnTo>
                  <a:pt x="6" y="8"/>
                </a:lnTo>
                <a:lnTo>
                  <a:pt x="8" y="14"/>
                </a:lnTo>
                <a:lnTo>
                  <a:pt x="8" y="20"/>
                </a:lnTo>
                <a:lnTo>
                  <a:pt x="12" y="24"/>
                </a:lnTo>
                <a:lnTo>
                  <a:pt x="10" y="28"/>
                </a:lnTo>
                <a:lnTo>
                  <a:pt x="10" y="34"/>
                </a:lnTo>
                <a:lnTo>
                  <a:pt x="14" y="38"/>
                </a:lnTo>
                <a:lnTo>
                  <a:pt x="13" y="46"/>
                </a:lnTo>
                <a:lnTo>
                  <a:pt x="19" y="50"/>
                </a:lnTo>
                <a:lnTo>
                  <a:pt x="20" y="57"/>
                </a:lnTo>
                <a:lnTo>
                  <a:pt x="13" y="63"/>
                </a:lnTo>
                <a:lnTo>
                  <a:pt x="14" y="69"/>
                </a:lnTo>
                <a:lnTo>
                  <a:pt x="8" y="78"/>
                </a:lnTo>
                <a:lnTo>
                  <a:pt x="6" y="85"/>
                </a:lnTo>
                <a:lnTo>
                  <a:pt x="13" y="89"/>
                </a:lnTo>
                <a:lnTo>
                  <a:pt x="13" y="93"/>
                </a:lnTo>
                <a:lnTo>
                  <a:pt x="8" y="93"/>
                </a:lnTo>
                <a:lnTo>
                  <a:pt x="0" y="95"/>
                </a:lnTo>
                <a:lnTo>
                  <a:pt x="3" y="100"/>
                </a:lnTo>
                <a:lnTo>
                  <a:pt x="4" y="102"/>
                </a:lnTo>
                <a:lnTo>
                  <a:pt x="3" y="105"/>
                </a:lnTo>
                <a:lnTo>
                  <a:pt x="0" y="106"/>
                </a:lnTo>
                <a:lnTo>
                  <a:pt x="2" y="110"/>
                </a:lnTo>
                <a:lnTo>
                  <a:pt x="8" y="110"/>
                </a:lnTo>
                <a:lnTo>
                  <a:pt x="13" y="110"/>
                </a:lnTo>
                <a:lnTo>
                  <a:pt x="17" y="110"/>
                </a:lnTo>
                <a:lnTo>
                  <a:pt x="19" y="115"/>
                </a:lnTo>
                <a:lnTo>
                  <a:pt x="22" y="120"/>
                </a:lnTo>
                <a:lnTo>
                  <a:pt x="24" y="120"/>
                </a:lnTo>
                <a:lnTo>
                  <a:pt x="24" y="123"/>
                </a:lnTo>
                <a:lnTo>
                  <a:pt x="19" y="128"/>
                </a:lnTo>
                <a:lnTo>
                  <a:pt x="19" y="134"/>
                </a:lnTo>
                <a:lnTo>
                  <a:pt x="23" y="136"/>
                </a:lnTo>
                <a:lnTo>
                  <a:pt x="28" y="138"/>
                </a:lnTo>
                <a:lnTo>
                  <a:pt x="27" y="140"/>
                </a:lnTo>
                <a:lnTo>
                  <a:pt x="23" y="142"/>
                </a:lnTo>
                <a:lnTo>
                  <a:pt x="20" y="144"/>
                </a:lnTo>
                <a:lnTo>
                  <a:pt x="20" y="151"/>
                </a:lnTo>
                <a:lnTo>
                  <a:pt x="20" y="155"/>
                </a:lnTo>
                <a:lnTo>
                  <a:pt x="24" y="159"/>
                </a:lnTo>
                <a:lnTo>
                  <a:pt x="23" y="163"/>
                </a:lnTo>
                <a:lnTo>
                  <a:pt x="19" y="164"/>
                </a:lnTo>
                <a:lnTo>
                  <a:pt x="21" y="169"/>
                </a:lnTo>
                <a:lnTo>
                  <a:pt x="23" y="172"/>
                </a:lnTo>
                <a:lnTo>
                  <a:pt x="27" y="172"/>
                </a:lnTo>
                <a:lnTo>
                  <a:pt x="34" y="172"/>
                </a:lnTo>
                <a:lnTo>
                  <a:pt x="34" y="174"/>
                </a:lnTo>
                <a:lnTo>
                  <a:pt x="33" y="175"/>
                </a:lnTo>
                <a:lnTo>
                  <a:pt x="33" y="178"/>
                </a:lnTo>
                <a:lnTo>
                  <a:pt x="35" y="180"/>
                </a:lnTo>
                <a:lnTo>
                  <a:pt x="36" y="182"/>
                </a:lnTo>
                <a:lnTo>
                  <a:pt x="37" y="188"/>
                </a:lnTo>
                <a:lnTo>
                  <a:pt x="38" y="191"/>
                </a:lnTo>
                <a:lnTo>
                  <a:pt x="39" y="194"/>
                </a:lnTo>
                <a:lnTo>
                  <a:pt x="37" y="196"/>
                </a:lnTo>
                <a:lnTo>
                  <a:pt x="35" y="196"/>
                </a:lnTo>
                <a:lnTo>
                  <a:pt x="35" y="200"/>
                </a:lnTo>
                <a:lnTo>
                  <a:pt x="34" y="202"/>
                </a:lnTo>
                <a:lnTo>
                  <a:pt x="30" y="202"/>
                </a:lnTo>
                <a:lnTo>
                  <a:pt x="26" y="208"/>
                </a:lnTo>
                <a:lnTo>
                  <a:pt x="31" y="213"/>
                </a:lnTo>
                <a:lnTo>
                  <a:pt x="36" y="213"/>
                </a:lnTo>
                <a:lnTo>
                  <a:pt x="45" y="213"/>
                </a:lnTo>
                <a:lnTo>
                  <a:pt x="50" y="211"/>
                </a:lnTo>
                <a:lnTo>
                  <a:pt x="51" y="207"/>
                </a:lnTo>
                <a:lnTo>
                  <a:pt x="54" y="205"/>
                </a:lnTo>
                <a:lnTo>
                  <a:pt x="55" y="202"/>
                </a:lnTo>
                <a:lnTo>
                  <a:pt x="57" y="202"/>
                </a:lnTo>
                <a:lnTo>
                  <a:pt x="59" y="195"/>
                </a:lnTo>
                <a:lnTo>
                  <a:pt x="71" y="195"/>
                </a:lnTo>
                <a:lnTo>
                  <a:pt x="74" y="192"/>
                </a:lnTo>
                <a:lnTo>
                  <a:pt x="69" y="189"/>
                </a:lnTo>
                <a:lnTo>
                  <a:pt x="65" y="184"/>
                </a:lnTo>
                <a:lnTo>
                  <a:pt x="68" y="180"/>
                </a:lnTo>
                <a:lnTo>
                  <a:pt x="73" y="180"/>
                </a:lnTo>
                <a:lnTo>
                  <a:pt x="74" y="169"/>
                </a:lnTo>
                <a:lnTo>
                  <a:pt x="76" y="163"/>
                </a:lnTo>
                <a:lnTo>
                  <a:pt x="81" y="163"/>
                </a:lnTo>
                <a:lnTo>
                  <a:pt x="83" y="158"/>
                </a:lnTo>
                <a:lnTo>
                  <a:pt x="78" y="152"/>
                </a:lnTo>
                <a:lnTo>
                  <a:pt x="82" y="141"/>
                </a:lnTo>
                <a:lnTo>
                  <a:pt x="93" y="143"/>
                </a:lnTo>
                <a:lnTo>
                  <a:pt x="96" y="138"/>
                </a:lnTo>
                <a:lnTo>
                  <a:pt x="100" y="147"/>
                </a:lnTo>
                <a:lnTo>
                  <a:pt x="103" y="147"/>
                </a:lnTo>
                <a:lnTo>
                  <a:pt x="103" y="140"/>
                </a:lnTo>
                <a:lnTo>
                  <a:pt x="113" y="130"/>
                </a:lnTo>
                <a:lnTo>
                  <a:pt x="112" y="124"/>
                </a:lnTo>
                <a:lnTo>
                  <a:pt x="112" y="119"/>
                </a:lnTo>
                <a:lnTo>
                  <a:pt x="105" y="118"/>
                </a:lnTo>
                <a:lnTo>
                  <a:pt x="100" y="118"/>
                </a:lnTo>
                <a:lnTo>
                  <a:pt x="95" y="113"/>
                </a:lnTo>
                <a:lnTo>
                  <a:pt x="87" y="116"/>
                </a:lnTo>
                <a:lnTo>
                  <a:pt x="85" y="119"/>
                </a:lnTo>
                <a:lnTo>
                  <a:pt x="83" y="119"/>
                </a:lnTo>
                <a:lnTo>
                  <a:pt x="82" y="117"/>
                </a:lnTo>
                <a:lnTo>
                  <a:pt x="79" y="117"/>
                </a:lnTo>
                <a:lnTo>
                  <a:pt x="75" y="121"/>
                </a:lnTo>
                <a:lnTo>
                  <a:pt x="69" y="119"/>
                </a:lnTo>
                <a:lnTo>
                  <a:pt x="66" y="114"/>
                </a:lnTo>
                <a:lnTo>
                  <a:pt x="66" y="110"/>
                </a:lnTo>
                <a:lnTo>
                  <a:pt x="71" y="109"/>
                </a:lnTo>
                <a:lnTo>
                  <a:pt x="68" y="102"/>
                </a:lnTo>
                <a:lnTo>
                  <a:pt x="64" y="99"/>
                </a:lnTo>
                <a:lnTo>
                  <a:pt x="61" y="102"/>
                </a:lnTo>
                <a:lnTo>
                  <a:pt x="54" y="95"/>
                </a:lnTo>
                <a:lnTo>
                  <a:pt x="51" y="102"/>
                </a:lnTo>
                <a:lnTo>
                  <a:pt x="46" y="105"/>
                </a:lnTo>
                <a:lnTo>
                  <a:pt x="41" y="95"/>
                </a:lnTo>
                <a:lnTo>
                  <a:pt x="47" y="87"/>
                </a:lnTo>
                <a:lnTo>
                  <a:pt x="47" y="84"/>
                </a:lnTo>
                <a:lnTo>
                  <a:pt x="44" y="80"/>
                </a:lnTo>
                <a:lnTo>
                  <a:pt x="50" y="78"/>
                </a:lnTo>
                <a:lnTo>
                  <a:pt x="51" y="70"/>
                </a:lnTo>
                <a:lnTo>
                  <a:pt x="57" y="68"/>
                </a:lnTo>
                <a:lnTo>
                  <a:pt x="51" y="57"/>
                </a:lnTo>
                <a:lnTo>
                  <a:pt x="38" y="53"/>
                </a:lnTo>
                <a:lnTo>
                  <a:pt x="43" y="49"/>
                </a:lnTo>
                <a:lnTo>
                  <a:pt x="37" y="42"/>
                </a:lnTo>
                <a:lnTo>
                  <a:pt x="41" y="33"/>
                </a:lnTo>
                <a:lnTo>
                  <a:pt x="47" y="32"/>
                </a:lnTo>
                <a:lnTo>
                  <a:pt x="53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6" name="Freeform 115"/>
          <p:cNvSpPr>
            <a:spLocks/>
          </p:cNvSpPr>
          <p:nvPr/>
        </p:nvSpPr>
        <p:spPr bwMode="auto">
          <a:xfrm>
            <a:off x="6280041" y="2838959"/>
            <a:ext cx="1072329" cy="1507345"/>
          </a:xfrm>
          <a:custGeom>
            <a:avLst/>
            <a:gdLst>
              <a:gd name="T0" fmla="*/ 2147483647 w 104"/>
              <a:gd name="T1" fmla="*/ 2147483647 h 139"/>
              <a:gd name="T2" fmla="*/ 2147483647 w 104"/>
              <a:gd name="T3" fmla="*/ 2147483647 h 139"/>
              <a:gd name="T4" fmla="*/ 2147483647 w 104"/>
              <a:gd name="T5" fmla="*/ 2147483647 h 139"/>
              <a:gd name="T6" fmla="*/ 2147483647 w 104"/>
              <a:gd name="T7" fmla="*/ 2147483647 h 139"/>
              <a:gd name="T8" fmla="*/ 2147483647 w 104"/>
              <a:gd name="T9" fmla="*/ 2147483647 h 139"/>
              <a:gd name="T10" fmla="*/ 2147483647 w 104"/>
              <a:gd name="T11" fmla="*/ 2147483647 h 139"/>
              <a:gd name="T12" fmla="*/ 2147483647 w 104"/>
              <a:gd name="T13" fmla="*/ 2147483647 h 139"/>
              <a:gd name="T14" fmla="*/ 2147483647 w 104"/>
              <a:gd name="T15" fmla="*/ 2147483647 h 139"/>
              <a:gd name="T16" fmla="*/ 2147483647 w 104"/>
              <a:gd name="T17" fmla="*/ 2147483647 h 139"/>
              <a:gd name="T18" fmla="*/ 2147483647 w 104"/>
              <a:gd name="T19" fmla="*/ 2147483647 h 139"/>
              <a:gd name="T20" fmla="*/ 2147483647 w 104"/>
              <a:gd name="T21" fmla="*/ 0 h 139"/>
              <a:gd name="T22" fmla="*/ 2147483647 w 104"/>
              <a:gd name="T23" fmla="*/ 2147483647 h 139"/>
              <a:gd name="T24" fmla="*/ 2147483647 w 104"/>
              <a:gd name="T25" fmla="*/ 2147483647 h 139"/>
              <a:gd name="T26" fmla="*/ 2147483647 w 104"/>
              <a:gd name="T27" fmla="*/ 2147483647 h 139"/>
              <a:gd name="T28" fmla="*/ 2147483647 w 104"/>
              <a:gd name="T29" fmla="*/ 2147483647 h 139"/>
              <a:gd name="T30" fmla="*/ 0 w 104"/>
              <a:gd name="T31" fmla="*/ 2147483647 h 139"/>
              <a:gd name="T32" fmla="*/ 2147483647 w 104"/>
              <a:gd name="T33" fmla="*/ 2147483647 h 139"/>
              <a:gd name="T34" fmla="*/ 2147483647 w 104"/>
              <a:gd name="T35" fmla="*/ 2147483647 h 139"/>
              <a:gd name="T36" fmla="*/ 2147483647 w 104"/>
              <a:gd name="T37" fmla="*/ 2147483647 h 139"/>
              <a:gd name="T38" fmla="*/ 2147483647 w 104"/>
              <a:gd name="T39" fmla="*/ 2147483647 h 139"/>
              <a:gd name="T40" fmla="*/ 2147483647 w 104"/>
              <a:gd name="T41" fmla="*/ 2147483647 h 139"/>
              <a:gd name="T42" fmla="*/ 2147483647 w 104"/>
              <a:gd name="T43" fmla="*/ 2147483647 h 139"/>
              <a:gd name="T44" fmla="*/ 2147483647 w 104"/>
              <a:gd name="T45" fmla="*/ 2147483647 h 139"/>
              <a:gd name="T46" fmla="*/ 2147483647 w 104"/>
              <a:gd name="T47" fmla="*/ 2147483647 h 139"/>
              <a:gd name="T48" fmla="*/ 2147483647 w 104"/>
              <a:gd name="T49" fmla="*/ 2147483647 h 139"/>
              <a:gd name="T50" fmla="*/ 2147483647 w 104"/>
              <a:gd name="T51" fmla="*/ 2147483647 h 139"/>
              <a:gd name="T52" fmla="*/ 2147483647 w 104"/>
              <a:gd name="T53" fmla="*/ 2147483647 h 139"/>
              <a:gd name="T54" fmla="*/ 2147483647 w 104"/>
              <a:gd name="T55" fmla="*/ 2147483647 h 139"/>
              <a:gd name="T56" fmla="*/ 2147483647 w 104"/>
              <a:gd name="T57" fmla="*/ 2147483647 h 139"/>
              <a:gd name="T58" fmla="*/ 2147483647 w 104"/>
              <a:gd name="T59" fmla="*/ 2147483647 h 139"/>
              <a:gd name="T60" fmla="*/ 2147483647 w 104"/>
              <a:gd name="T61" fmla="*/ 2147483647 h 139"/>
              <a:gd name="T62" fmla="*/ 2147483647 w 104"/>
              <a:gd name="T63" fmla="*/ 2147483647 h 139"/>
              <a:gd name="T64" fmla="*/ 2147483647 w 104"/>
              <a:gd name="T65" fmla="*/ 2147483647 h 139"/>
              <a:gd name="T66" fmla="*/ 2147483647 w 104"/>
              <a:gd name="T67" fmla="*/ 2147483647 h 139"/>
              <a:gd name="T68" fmla="*/ 2147483647 w 104"/>
              <a:gd name="T69" fmla="*/ 2147483647 h 139"/>
              <a:gd name="T70" fmla="*/ 2147483647 w 104"/>
              <a:gd name="T71" fmla="*/ 2147483647 h 139"/>
              <a:gd name="T72" fmla="*/ 2147483647 w 104"/>
              <a:gd name="T73" fmla="*/ 2147483647 h 139"/>
              <a:gd name="T74" fmla="*/ 2147483647 w 104"/>
              <a:gd name="T75" fmla="*/ 2147483647 h 139"/>
              <a:gd name="T76" fmla="*/ 2147483647 w 104"/>
              <a:gd name="T77" fmla="*/ 2147483647 h 139"/>
              <a:gd name="T78" fmla="*/ 2147483647 w 104"/>
              <a:gd name="T79" fmla="*/ 2147483647 h 139"/>
              <a:gd name="T80" fmla="*/ 2147483647 w 104"/>
              <a:gd name="T81" fmla="*/ 2147483647 h 139"/>
              <a:gd name="T82" fmla="*/ 2147483647 w 104"/>
              <a:gd name="T83" fmla="*/ 2147483647 h 139"/>
              <a:gd name="T84" fmla="*/ 2147483647 w 104"/>
              <a:gd name="T85" fmla="*/ 2147483647 h 1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4"/>
              <a:gd name="T130" fmla="*/ 0 h 139"/>
              <a:gd name="T131" fmla="*/ 104 w 104"/>
              <a:gd name="T132" fmla="*/ 139 h 1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4" h="139">
                <a:moveTo>
                  <a:pt x="104" y="69"/>
                </a:moveTo>
                <a:lnTo>
                  <a:pt x="102" y="66"/>
                </a:lnTo>
                <a:lnTo>
                  <a:pt x="99" y="69"/>
                </a:lnTo>
                <a:lnTo>
                  <a:pt x="97" y="69"/>
                </a:lnTo>
                <a:lnTo>
                  <a:pt x="95" y="66"/>
                </a:lnTo>
                <a:lnTo>
                  <a:pt x="89" y="67"/>
                </a:lnTo>
                <a:lnTo>
                  <a:pt x="89" y="60"/>
                </a:lnTo>
                <a:lnTo>
                  <a:pt x="96" y="54"/>
                </a:lnTo>
                <a:lnTo>
                  <a:pt x="91" y="52"/>
                </a:lnTo>
                <a:lnTo>
                  <a:pt x="91" y="48"/>
                </a:lnTo>
                <a:lnTo>
                  <a:pt x="89" y="45"/>
                </a:lnTo>
                <a:lnTo>
                  <a:pt x="89" y="40"/>
                </a:lnTo>
                <a:lnTo>
                  <a:pt x="87" y="37"/>
                </a:lnTo>
                <a:lnTo>
                  <a:pt x="91" y="33"/>
                </a:lnTo>
                <a:lnTo>
                  <a:pt x="90" y="12"/>
                </a:lnTo>
                <a:lnTo>
                  <a:pt x="84" y="5"/>
                </a:lnTo>
                <a:lnTo>
                  <a:pt x="78" y="4"/>
                </a:lnTo>
                <a:lnTo>
                  <a:pt x="74" y="9"/>
                </a:lnTo>
                <a:lnTo>
                  <a:pt x="69" y="8"/>
                </a:lnTo>
                <a:lnTo>
                  <a:pt x="66" y="3"/>
                </a:lnTo>
                <a:lnTo>
                  <a:pt x="60" y="4"/>
                </a:lnTo>
                <a:lnTo>
                  <a:pt x="56" y="0"/>
                </a:lnTo>
                <a:lnTo>
                  <a:pt x="53" y="3"/>
                </a:lnTo>
                <a:lnTo>
                  <a:pt x="47" y="1"/>
                </a:lnTo>
                <a:lnTo>
                  <a:pt x="34" y="9"/>
                </a:lnTo>
                <a:lnTo>
                  <a:pt x="31" y="19"/>
                </a:lnTo>
                <a:lnTo>
                  <a:pt x="25" y="18"/>
                </a:lnTo>
                <a:lnTo>
                  <a:pt x="18" y="24"/>
                </a:lnTo>
                <a:lnTo>
                  <a:pt x="16" y="31"/>
                </a:lnTo>
                <a:lnTo>
                  <a:pt x="10" y="41"/>
                </a:lnTo>
                <a:lnTo>
                  <a:pt x="4" y="42"/>
                </a:lnTo>
                <a:lnTo>
                  <a:pt x="0" y="51"/>
                </a:lnTo>
                <a:lnTo>
                  <a:pt x="6" y="58"/>
                </a:lnTo>
                <a:lnTo>
                  <a:pt x="1" y="62"/>
                </a:lnTo>
                <a:lnTo>
                  <a:pt x="14" y="66"/>
                </a:lnTo>
                <a:lnTo>
                  <a:pt x="20" y="77"/>
                </a:lnTo>
                <a:lnTo>
                  <a:pt x="14" y="79"/>
                </a:lnTo>
                <a:lnTo>
                  <a:pt x="13" y="87"/>
                </a:lnTo>
                <a:lnTo>
                  <a:pt x="7" y="89"/>
                </a:lnTo>
                <a:lnTo>
                  <a:pt x="10" y="93"/>
                </a:lnTo>
                <a:lnTo>
                  <a:pt x="10" y="96"/>
                </a:lnTo>
                <a:lnTo>
                  <a:pt x="4" y="104"/>
                </a:lnTo>
                <a:lnTo>
                  <a:pt x="9" y="114"/>
                </a:lnTo>
                <a:lnTo>
                  <a:pt x="14" y="111"/>
                </a:lnTo>
                <a:lnTo>
                  <a:pt x="17" y="104"/>
                </a:lnTo>
                <a:lnTo>
                  <a:pt x="24" y="111"/>
                </a:lnTo>
                <a:lnTo>
                  <a:pt x="27" y="108"/>
                </a:lnTo>
                <a:lnTo>
                  <a:pt x="31" y="111"/>
                </a:lnTo>
                <a:lnTo>
                  <a:pt x="34" y="118"/>
                </a:lnTo>
                <a:lnTo>
                  <a:pt x="29" y="119"/>
                </a:lnTo>
                <a:lnTo>
                  <a:pt x="29" y="123"/>
                </a:lnTo>
                <a:lnTo>
                  <a:pt x="32" y="128"/>
                </a:lnTo>
                <a:lnTo>
                  <a:pt x="38" y="130"/>
                </a:lnTo>
                <a:lnTo>
                  <a:pt x="42" y="126"/>
                </a:lnTo>
                <a:lnTo>
                  <a:pt x="45" y="126"/>
                </a:lnTo>
                <a:lnTo>
                  <a:pt x="46" y="128"/>
                </a:lnTo>
                <a:lnTo>
                  <a:pt x="48" y="128"/>
                </a:lnTo>
                <a:lnTo>
                  <a:pt x="50" y="125"/>
                </a:lnTo>
                <a:lnTo>
                  <a:pt x="58" y="122"/>
                </a:lnTo>
                <a:lnTo>
                  <a:pt x="63" y="127"/>
                </a:lnTo>
                <a:lnTo>
                  <a:pt x="68" y="127"/>
                </a:lnTo>
                <a:lnTo>
                  <a:pt x="75" y="128"/>
                </a:lnTo>
                <a:lnTo>
                  <a:pt x="75" y="133"/>
                </a:lnTo>
                <a:lnTo>
                  <a:pt x="80" y="131"/>
                </a:lnTo>
                <a:lnTo>
                  <a:pt x="83" y="137"/>
                </a:lnTo>
                <a:lnTo>
                  <a:pt x="88" y="139"/>
                </a:lnTo>
                <a:lnTo>
                  <a:pt x="92" y="136"/>
                </a:lnTo>
                <a:lnTo>
                  <a:pt x="93" y="131"/>
                </a:lnTo>
                <a:lnTo>
                  <a:pt x="89" y="129"/>
                </a:lnTo>
                <a:lnTo>
                  <a:pt x="89" y="126"/>
                </a:lnTo>
                <a:lnTo>
                  <a:pt x="93" y="123"/>
                </a:lnTo>
                <a:lnTo>
                  <a:pt x="93" y="119"/>
                </a:lnTo>
                <a:lnTo>
                  <a:pt x="88" y="118"/>
                </a:lnTo>
                <a:lnTo>
                  <a:pt x="86" y="112"/>
                </a:lnTo>
                <a:lnTo>
                  <a:pt x="88" y="108"/>
                </a:lnTo>
                <a:lnTo>
                  <a:pt x="86" y="108"/>
                </a:lnTo>
                <a:lnTo>
                  <a:pt x="86" y="106"/>
                </a:lnTo>
                <a:lnTo>
                  <a:pt x="92" y="104"/>
                </a:lnTo>
                <a:lnTo>
                  <a:pt x="94" y="99"/>
                </a:lnTo>
                <a:lnTo>
                  <a:pt x="96" y="90"/>
                </a:lnTo>
                <a:lnTo>
                  <a:pt x="92" y="86"/>
                </a:lnTo>
                <a:lnTo>
                  <a:pt x="95" y="80"/>
                </a:lnTo>
                <a:lnTo>
                  <a:pt x="93" y="77"/>
                </a:lnTo>
                <a:lnTo>
                  <a:pt x="94" y="72"/>
                </a:lnTo>
                <a:lnTo>
                  <a:pt x="99" y="72"/>
                </a:lnTo>
                <a:lnTo>
                  <a:pt x="104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7" name="Freeform 116"/>
          <p:cNvSpPr>
            <a:spLocks/>
          </p:cNvSpPr>
          <p:nvPr/>
        </p:nvSpPr>
        <p:spPr bwMode="auto">
          <a:xfrm>
            <a:off x="5248955" y="4758386"/>
            <a:ext cx="680517" cy="542211"/>
          </a:xfrm>
          <a:custGeom>
            <a:avLst/>
            <a:gdLst>
              <a:gd name="T0" fmla="*/ 2147483647 w 66"/>
              <a:gd name="T1" fmla="*/ 2147483647 h 50"/>
              <a:gd name="T2" fmla="*/ 2147483647 w 66"/>
              <a:gd name="T3" fmla="*/ 2147483647 h 50"/>
              <a:gd name="T4" fmla="*/ 2147483647 w 66"/>
              <a:gd name="T5" fmla="*/ 2147483647 h 50"/>
              <a:gd name="T6" fmla="*/ 2147483647 w 66"/>
              <a:gd name="T7" fmla="*/ 2147483647 h 50"/>
              <a:gd name="T8" fmla="*/ 2147483647 w 66"/>
              <a:gd name="T9" fmla="*/ 2147483647 h 50"/>
              <a:gd name="T10" fmla="*/ 2147483647 w 66"/>
              <a:gd name="T11" fmla="*/ 2147483647 h 50"/>
              <a:gd name="T12" fmla="*/ 2147483647 w 66"/>
              <a:gd name="T13" fmla="*/ 2147483647 h 50"/>
              <a:gd name="T14" fmla="*/ 2147483647 w 66"/>
              <a:gd name="T15" fmla="*/ 2147483647 h 50"/>
              <a:gd name="T16" fmla="*/ 2147483647 w 66"/>
              <a:gd name="T17" fmla="*/ 2147483647 h 50"/>
              <a:gd name="T18" fmla="*/ 2147483647 w 66"/>
              <a:gd name="T19" fmla="*/ 2147483647 h 50"/>
              <a:gd name="T20" fmla="*/ 2147483647 w 66"/>
              <a:gd name="T21" fmla="*/ 2147483647 h 50"/>
              <a:gd name="T22" fmla="*/ 2147483647 w 66"/>
              <a:gd name="T23" fmla="*/ 2147483647 h 50"/>
              <a:gd name="T24" fmla="*/ 2147483647 w 66"/>
              <a:gd name="T25" fmla="*/ 2147483647 h 50"/>
              <a:gd name="T26" fmla="*/ 2147483647 w 66"/>
              <a:gd name="T27" fmla="*/ 2147483647 h 50"/>
              <a:gd name="T28" fmla="*/ 2147483647 w 66"/>
              <a:gd name="T29" fmla="*/ 2147483647 h 50"/>
              <a:gd name="T30" fmla="*/ 2147483647 w 66"/>
              <a:gd name="T31" fmla="*/ 2147483647 h 50"/>
              <a:gd name="T32" fmla="*/ 2147483647 w 66"/>
              <a:gd name="T33" fmla="*/ 2147483647 h 50"/>
              <a:gd name="T34" fmla="*/ 2147483647 w 66"/>
              <a:gd name="T35" fmla="*/ 2147483647 h 50"/>
              <a:gd name="T36" fmla="*/ 2147483647 w 66"/>
              <a:gd name="T37" fmla="*/ 0 h 50"/>
              <a:gd name="T38" fmla="*/ 2147483647 w 66"/>
              <a:gd name="T39" fmla="*/ 2147483647 h 50"/>
              <a:gd name="T40" fmla="*/ 2147483647 w 66"/>
              <a:gd name="T41" fmla="*/ 2147483647 h 50"/>
              <a:gd name="T42" fmla="*/ 2147483647 w 66"/>
              <a:gd name="T43" fmla="*/ 2147483647 h 50"/>
              <a:gd name="T44" fmla="*/ 2147483647 w 66"/>
              <a:gd name="T45" fmla="*/ 2147483647 h 50"/>
              <a:gd name="T46" fmla="*/ 0 w 66"/>
              <a:gd name="T47" fmla="*/ 2147483647 h 50"/>
              <a:gd name="T48" fmla="*/ 2147483647 w 66"/>
              <a:gd name="T49" fmla="*/ 2147483647 h 50"/>
              <a:gd name="T50" fmla="*/ 2147483647 w 66"/>
              <a:gd name="T51" fmla="*/ 2147483647 h 50"/>
              <a:gd name="T52" fmla="*/ 2147483647 w 66"/>
              <a:gd name="T53" fmla="*/ 2147483647 h 50"/>
              <a:gd name="T54" fmla="*/ 2147483647 w 66"/>
              <a:gd name="T55" fmla="*/ 2147483647 h 50"/>
              <a:gd name="T56" fmla="*/ 2147483647 w 66"/>
              <a:gd name="T57" fmla="*/ 2147483647 h 50"/>
              <a:gd name="T58" fmla="*/ 2147483647 w 66"/>
              <a:gd name="T59" fmla="*/ 2147483647 h 50"/>
              <a:gd name="T60" fmla="*/ 2147483647 w 66"/>
              <a:gd name="T61" fmla="*/ 2147483647 h 50"/>
              <a:gd name="T62" fmla="*/ 2147483647 w 66"/>
              <a:gd name="T63" fmla="*/ 2147483647 h 50"/>
              <a:gd name="T64" fmla="*/ 2147483647 w 66"/>
              <a:gd name="T65" fmla="*/ 2147483647 h 50"/>
              <a:gd name="T66" fmla="*/ 2147483647 w 66"/>
              <a:gd name="T67" fmla="*/ 2147483647 h 50"/>
              <a:gd name="T68" fmla="*/ 2147483647 w 66"/>
              <a:gd name="T69" fmla="*/ 2147483647 h 50"/>
              <a:gd name="T70" fmla="*/ 2147483647 w 66"/>
              <a:gd name="T71" fmla="*/ 2147483647 h 50"/>
              <a:gd name="T72" fmla="*/ 2147483647 w 66"/>
              <a:gd name="T73" fmla="*/ 2147483647 h 50"/>
              <a:gd name="T74" fmla="*/ 2147483647 w 66"/>
              <a:gd name="T75" fmla="*/ 2147483647 h 50"/>
              <a:gd name="T76" fmla="*/ 2147483647 w 66"/>
              <a:gd name="T77" fmla="*/ 2147483647 h 50"/>
              <a:gd name="T78" fmla="*/ 2147483647 w 66"/>
              <a:gd name="T79" fmla="*/ 2147483647 h 50"/>
              <a:gd name="T80" fmla="*/ 2147483647 w 66"/>
              <a:gd name="T81" fmla="*/ 2147483647 h 50"/>
              <a:gd name="T82" fmla="*/ 2147483647 w 66"/>
              <a:gd name="T83" fmla="*/ 2147483647 h 50"/>
              <a:gd name="T84" fmla="*/ 2147483647 w 66"/>
              <a:gd name="T85" fmla="*/ 2147483647 h 50"/>
              <a:gd name="T86" fmla="*/ 2147483647 w 66"/>
              <a:gd name="T87" fmla="*/ 2147483647 h 50"/>
              <a:gd name="T88" fmla="*/ 2147483647 w 66"/>
              <a:gd name="T89" fmla="*/ 2147483647 h 50"/>
              <a:gd name="T90" fmla="*/ 2147483647 w 66"/>
              <a:gd name="T91" fmla="*/ 2147483647 h 50"/>
              <a:gd name="T92" fmla="*/ 2147483647 w 66"/>
              <a:gd name="T93" fmla="*/ 2147483647 h 50"/>
              <a:gd name="T94" fmla="*/ 2147483647 w 66"/>
              <a:gd name="T95" fmla="*/ 2147483647 h 50"/>
              <a:gd name="T96" fmla="*/ 2147483647 w 66"/>
              <a:gd name="T97" fmla="*/ 2147483647 h 50"/>
              <a:gd name="T98" fmla="*/ 2147483647 w 66"/>
              <a:gd name="T99" fmla="*/ 2147483647 h 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50"/>
              <a:gd name="T152" fmla="*/ 66 w 66"/>
              <a:gd name="T153" fmla="*/ 50 h 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50">
                <a:moveTo>
                  <a:pt x="65" y="31"/>
                </a:moveTo>
                <a:lnTo>
                  <a:pt x="65" y="28"/>
                </a:lnTo>
                <a:lnTo>
                  <a:pt x="66" y="25"/>
                </a:lnTo>
                <a:lnTo>
                  <a:pt x="64" y="21"/>
                </a:lnTo>
                <a:lnTo>
                  <a:pt x="66" y="20"/>
                </a:lnTo>
                <a:lnTo>
                  <a:pt x="63" y="19"/>
                </a:lnTo>
                <a:lnTo>
                  <a:pt x="63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5" y="6"/>
                </a:lnTo>
                <a:lnTo>
                  <a:pt x="51" y="9"/>
                </a:lnTo>
                <a:lnTo>
                  <a:pt x="45" y="9"/>
                </a:lnTo>
                <a:lnTo>
                  <a:pt x="40" y="8"/>
                </a:lnTo>
                <a:lnTo>
                  <a:pt x="37" y="11"/>
                </a:lnTo>
                <a:lnTo>
                  <a:pt x="34" y="14"/>
                </a:lnTo>
                <a:lnTo>
                  <a:pt x="30" y="10"/>
                </a:lnTo>
                <a:lnTo>
                  <a:pt x="31" y="5"/>
                </a:lnTo>
                <a:lnTo>
                  <a:pt x="26" y="0"/>
                </a:lnTo>
                <a:lnTo>
                  <a:pt x="19" y="3"/>
                </a:lnTo>
                <a:lnTo>
                  <a:pt x="15" y="5"/>
                </a:lnTo>
                <a:lnTo>
                  <a:pt x="8" y="5"/>
                </a:lnTo>
                <a:lnTo>
                  <a:pt x="3" y="4"/>
                </a:lnTo>
                <a:lnTo>
                  <a:pt x="0" y="6"/>
                </a:lnTo>
                <a:lnTo>
                  <a:pt x="2" y="12"/>
                </a:lnTo>
                <a:lnTo>
                  <a:pt x="3" y="22"/>
                </a:lnTo>
                <a:lnTo>
                  <a:pt x="6" y="32"/>
                </a:lnTo>
                <a:lnTo>
                  <a:pt x="6" y="36"/>
                </a:lnTo>
                <a:lnTo>
                  <a:pt x="9" y="42"/>
                </a:lnTo>
                <a:lnTo>
                  <a:pt x="12" y="41"/>
                </a:lnTo>
                <a:lnTo>
                  <a:pt x="14" y="36"/>
                </a:lnTo>
                <a:lnTo>
                  <a:pt x="17" y="38"/>
                </a:lnTo>
                <a:lnTo>
                  <a:pt x="16" y="42"/>
                </a:lnTo>
                <a:lnTo>
                  <a:pt x="20" y="44"/>
                </a:lnTo>
                <a:lnTo>
                  <a:pt x="20" y="46"/>
                </a:lnTo>
                <a:lnTo>
                  <a:pt x="27" y="48"/>
                </a:lnTo>
                <a:lnTo>
                  <a:pt x="30" y="45"/>
                </a:lnTo>
                <a:lnTo>
                  <a:pt x="35" y="44"/>
                </a:lnTo>
                <a:lnTo>
                  <a:pt x="38" y="50"/>
                </a:lnTo>
                <a:lnTo>
                  <a:pt x="43" y="50"/>
                </a:lnTo>
                <a:lnTo>
                  <a:pt x="43" y="47"/>
                </a:lnTo>
                <a:lnTo>
                  <a:pt x="40" y="46"/>
                </a:lnTo>
                <a:lnTo>
                  <a:pt x="40" y="43"/>
                </a:lnTo>
                <a:lnTo>
                  <a:pt x="44" y="40"/>
                </a:lnTo>
                <a:lnTo>
                  <a:pt x="51" y="41"/>
                </a:lnTo>
                <a:lnTo>
                  <a:pt x="55" y="35"/>
                </a:lnTo>
                <a:lnTo>
                  <a:pt x="62" y="35"/>
                </a:lnTo>
                <a:lnTo>
                  <a:pt x="61" y="31"/>
                </a:lnTo>
                <a:lnTo>
                  <a:pt x="63" y="29"/>
                </a:lnTo>
                <a:lnTo>
                  <a:pt x="65" y="31"/>
                </a:lnTo>
                <a:close/>
              </a:path>
            </a:pathLst>
          </a:custGeom>
          <a:solidFill>
            <a:srgbClr val="00B050"/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8" name="Freeform 117"/>
          <p:cNvSpPr>
            <a:spLocks/>
          </p:cNvSpPr>
          <p:nvPr/>
        </p:nvSpPr>
        <p:spPr bwMode="auto">
          <a:xfrm>
            <a:off x="5640768" y="5072866"/>
            <a:ext cx="453678" cy="368205"/>
          </a:xfrm>
          <a:custGeom>
            <a:avLst/>
            <a:gdLst>
              <a:gd name="T0" fmla="*/ 2147483647 w 44"/>
              <a:gd name="T1" fmla="*/ 2147483647 h 46"/>
              <a:gd name="T2" fmla="*/ 2147483647 w 44"/>
              <a:gd name="T3" fmla="*/ 2147483647 h 46"/>
              <a:gd name="T4" fmla="*/ 2147483647 w 44"/>
              <a:gd name="T5" fmla="*/ 2147483647 h 46"/>
              <a:gd name="T6" fmla="*/ 2147483647 w 44"/>
              <a:gd name="T7" fmla="*/ 2147483647 h 46"/>
              <a:gd name="T8" fmla="*/ 2147483647 w 44"/>
              <a:gd name="T9" fmla="*/ 2147483647 h 46"/>
              <a:gd name="T10" fmla="*/ 2147483647 w 44"/>
              <a:gd name="T11" fmla="*/ 2147483647 h 46"/>
              <a:gd name="T12" fmla="*/ 2147483647 w 44"/>
              <a:gd name="T13" fmla="*/ 2147483647 h 46"/>
              <a:gd name="T14" fmla="*/ 2147483647 w 44"/>
              <a:gd name="T15" fmla="*/ 2147483647 h 46"/>
              <a:gd name="T16" fmla="*/ 2147483647 w 44"/>
              <a:gd name="T17" fmla="*/ 2147483647 h 46"/>
              <a:gd name="T18" fmla="*/ 2147483647 w 44"/>
              <a:gd name="T19" fmla="*/ 2147483647 h 46"/>
              <a:gd name="T20" fmla="*/ 2147483647 w 44"/>
              <a:gd name="T21" fmla="*/ 2147483647 h 46"/>
              <a:gd name="T22" fmla="*/ 2147483647 w 44"/>
              <a:gd name="T23" fmla="*/ 2147483647 h 46"/>
              <a:gd name="T24" fmla="*/ 2147483647 w 44"/>
              <a:gd name="T25" fmla="*/ 2147483647 h 46"/>
              <a:gd name="T26" fmla="*/ 2147483647 w 44"/>
              <a:gd name="T27" fmla="*/ 0 h 46"/>
              <a:gd name="T28" fmla="*/ 2147483647 w 44"/>
              <a:gd name="T29" fmla="*/ 2147483647 h 46"/>
              <a:gd name="T30" fmla="*/ 2147483647 w 44"/>
              <a:gd name="T31" fmla="*/ 2147483647 h 46"/>
              <a:gd name="T32" fmla="*/ 2147483647 w 44"/>
              <a:gd name="T33" fmla="*/ 2147483647 h 46"/>
              <a:gd name="T34" fmla="*/ 2147483647 w 44"/>
              <a:gd name="T35" fmla="*/ 2147483647 h 46"/>
              <a:gd name="T36" fmla="*/ 2147483647 w 44"/>
              <a:gd name="T37" fmla="*/ 2147483647 h 46"/>
              <a:gd name="T38" fmla="*/ 2147483647 w 44"/>
              <a:gd name="T39" fmla="*/ 2147483647 h 46"/>
              <a:gd name="T40" fmla="*/ 2147483647 w 44"/>
              <a:gd name="T41" fmla="*/ 2147483647 h 46"/>
              <a:gd name="T42" fmla="*/ 2147483647 w 44"/>
              <a:gd name="T43" fmla="*/ 2147483647 h 46"/>
              <a:gd name="T44" fmla="*/ 2147483647 w 44"/>
              <a:gd name="T45" fmla="*/ 2147483647 h 46"/>
              <a:gd name="T46" fmla="*/ 0 w 44"/>
              <a:gd name="T47" fmla="*/ 2147483647 h 46"/>
              <a:gd name="T48" fmla="*/ 0 w 44"/>
              <a:gd name="T49" fmla="*/ 2147483647 h 46"/>
              <a:gd name="T50" fmla="*/ 0 w 44"/>
              <a:gd name="T51" fmla="*/ 2147483647 h 46"/>
              <a:gd name="T52" fmla="*/ 2147483647 w 44"/>
              <a:gd name="T53" fmla="*/ 2147483647 h 46"/>
              <a:gd name="T54" fmla="*/ 2147483647 w 44"/>
              <a:gd name="T55" fmla="*/ 2147483647 h 46"/>
              <a:gd name="T56" fmla="*/ 2147483647 w 44"/>
              <a:gd name="T57" fmla="*/ 2147483647 h 46"/>
              <a:gd name="T58" fmla="*/ 2147483647 w 44"/>
              <a:gd name="T59" fmla="*/ 2147483647 h 46"/>
              <a:gd name="T60" fmla="*/ 2147483647 w 44"/>
              <a:gd name="T61" fmla="*/ 2147483647 h 46"/>
              <a:gd name="T62" fmla="*/ 2147483647 w 44"/>
              <a:gd name="T63" fmla="*/ 2147483647 h 46"/>
              <a:gd name="T64" fmla="*/ 2147483647 w 44"/>
              <a:gd name="T65" fmla="*/ 2147483647 h 46"/>
              <a:gd name="T66" fmla="*/ 2147483647 w 44"/>
              <a:gd name="T67" fmla="*/ 2147483647 h 46"/>
              <a:gd name="T68" fmla="*/ 2147483647 w 44"/>
              <a:gd name="T69" fmla="*/ 2147483647 h 46"/>
              <a:gd name="T70" fmla="*/ 2147483647 w 44"/>
              <a:gd name="T71" fmla="*/ 2147483647 h 46"/>
              <a:gd name="T72" fmla="*/ 2147483647 w 44"/>
              <a:gd name="T73" fmla="*/ 2147483647 h 46"/>
              <a:gd name="T74" fmla="*/ 2147483647 w 44"/>
              <a:gd name="T75" fmla="*/ 2147483647 h 46"/>
              <a:gd name="T76" fmla="*/ 2147483647 w 44"/>
              <a:gd name="T77" fmla="*/ 2147483647 h 46"/>
              <a:gd name="T78" fmla="*/ 2147483647 w 44"/>
              <a:gd name="T79" fmla="*/ 2147483647 h 46"/>
              <a:gd name="T80" fmla="*/ 2147483647 w 44"/>
              <a:gd name="T81" fmla="*/ 2147483647 h 46"/>
              <a:gd name="T82" fmla="*/ 2147483647 w 44"/>
              <a:gd name="T83" fmla="*/ 2147483647 h 46"/>
              <a:gd name="T84" fmla="*/ 2147483647 w 44"/>
              <a:gd name="T85" fmla="*/ 2147483647 h 46"/>
              <a:gd name="T86" fmla="*/ 2147483647 w 44"/>
              <a:gd name="T87" fmla="*/ 2147483647 h 46"/>
              <a:gd name="T88" fmla="*/ 2147483647 w 44"/>
              <a:gd name="T89" fmla="*/ 2147483647 h 46"/>
              <a:gd name="T90" fmla="*/ 2147483647 w 44"/>
              <a:gd name="T91" fmla="*/ 2147483647 h 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4"/>
              <a:gd name="T139" fmla="*/ 0 h 46"/>
              <a:gd name="T140" fmla="*/ 44 w 44"/>
              <a:gd name="T141" fmla="*/ 46 h 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4" h="46">
                <a:moveTo>
                  <a:pt x="39" y="15"/>
                </a:moveTo>
                <a:lnTo>
                  <a:pt x="39" y="17"/>
                </a:lnTo>
                <a:lnTo>
                  <a:pt x="37" y="19"/>
                </a:lnTo>
                <a:lnTo>
                  <a:pt x="32" y="18"/>
                </a:lnTo>
                <a:lnTo>
                  <a:pt x="31" y="15"/>
                </a:lnTo>
                <a:lnTo>
                  <a:pt x="31" y="12"/>
                </a:lnTo>
                <a:lnTo>
                  <a:pt x="33" y="8"/>
                </a:lnTo>
                <a:lnTo>
                  <a:pt x="37" y="8"/>
                </a:lnTo>
                <a:lnTo>
                  <a:pt x="37" y="6"/>
                </a:lnTo>
                <a:lnTo>
                  <a:pt x="35" y="6"/>
                </a:lnTo>
                <a:lnTo>
                  <a:pt x="33" y="4"/>
                </a:lnTo>
                <a:lnTo>
                  <a:pt x="30" y="4"/>
                </a:lnTo>
                <a:lnTo>
                  <a:pt x="27" y="2"/>
                </a:lnTo>
                <a:lnTo>
                  <a:pt x="25" y="0"/>
                </a:lnTo>
                <a:lnTo>
                  <a:pt x="23" y="2"/>
                </a:lnTo>
                <a:lnTo>
                  <a:pt x="24" y="6"/>
                </a:lnTo>
                <a:lnTo>
                  <a:pt x="17" y="6"/>
                </a:lnTo>
                <a:lnTo>
                  <a:pt x="13" y="12"/>
                </a:lnTo>
                <a:lnTo>
                  <a:pt x="6" y="11"/>
                </a:lnTo>
                <a:lnTo>
                  <a:pt x="2" y="14"/>
                </a:lnTo>
                <a:lnTo>
                  <a:pt x="2" y="17"/>
                </a:lnTo>
                <a:lnTo>
                  <a:pt x="5" y="18"/>
                </a:lnTo>
                <a:lnTo>
                  <a:pt x="5" y="21"/>
                </a:lnTo>
                <a:lnTo>
                  <a:pt x="0" y="21"/>
                </a:lnTo>
                <a:lnTo>
                  <a:pt x="0" y="24"/>
                </a:lnTo>
                <a:lnTo>
                  <a:pt x="0" y="27"/>
                </a:lnTo>
                <a:lnTo>
                  <a:pt x="6" y="30"/>
                </a:lnTo>
                <a:lnTo>
                  <a:pt x="5" y="36"/>
                </a:lnTo>
                <a:lnTo>
                  <a:pt x="9" y="36"/>
                </a:lnTo>
                <a:lnTo>
                  <a:pt x="13" y="40"/>
                </a:lnTo>
                <a:lnTo>
                  <a:pt x="18" y="35"/>
                </a:lnTo>
                <a:lnTo>
                  <a:pt x="18" y="37"/>
                </a:lnTo>
                <a:lnTo>
                  <a:pt x="19" y="41"/>
                </a:lnTo>
                <a:lnTo>
                  <a:pt x="21" y="44"/>
                </a:lnTo>
                <a:lnTo>
                  <a:pt x="24" y="46"/>
                </a:lnTo>
                <a:lnTo>
                  <a:pt x="28" y="45"/>
                </a:lnTo>
                <a:lnTo>
                  <a:pt x="30" y="41"/>
                </a:lnTo>
                <a:lnTo>
                  <a:pt x="36" y="42"/>
                </a:lnTo>
                <a:lnTo>
                  <a:pt x="42" y="39"/>
                </a:lnTo>
                <a:lnTo>
                  <a:pt x="41" y="36"/>
                </a:lnTo>
                <a:lnTo>
                  <a:pt x="41" y="30"/>
                </a:lnTo>
                <a:lnTo>
                  <a:pt x="44" y="30"/>
                </a:lnTo>
                <a:lnTo>
                  <a:pt x="44" y="27"/>
                </a:lnTo>
                <a:lnTo>
                  <a:pt x="41" y="24"/>
                </a:lnTo>
                <a:lnTo>
                  <a:pt x="39" y="22"/>
                </a:lnTo>
                <a:lnTo>
                  <a:pt x="39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79" name="Freeform 118"/>
          <p:cNvSpPr>
            <a:spLocks/>
          </p:cNvSpPr>
          <p:nvPr/>
        </p:nvSpPr>
        <p:spPr bwMode="auto">
          <a:xfrm>
            <a:off x="6795584" y="4400525"/>
            <a:ext cx="1319790" cy="1031447"/>
          </a:xfrm>
          <a:custGeom>
            <a:avLst/>
            <a:gdLst>
              <a:gd name="T0" fmla="*/ 0 w 128"/>
              <a:gd name="T1" fmla="*/ 2147483647 h 100"/>
              <a:gd name="T2" fmla="*/ 2147483647 w 128"/>
              <a:gd name="T3" fmla="*/ 2147483647 h 100"/>
              <a:gd name="T4" fmla="*/ 2147483647 w 128"/>
              <a:gd name="T5" fmla="*/ 2147483647 h 100"/>
              <a:gd name="T6" fmla="*/ 2147483647 w 128"/>
              <a:gd name="T7" fmla="*/ 2147483647 h 100"/>
              <a:gd name="T8" fmla="*/ 2147483647 w 128"/>
              <a:gd name="T9" fmla="*/ 2147483647 h 100"/>
              <a:gd name="T10" fmla="*/ 2147483647 w 128"/>
              <a:gd name="T11" fmla="*/ 2147483647 h 100"/>
              <a:gd name="T12" fmla="*/ 2147483647 w 128"/>
              <a:gd name="T13" fmla="*/ 2147483647 h 100"/>
              <a:gd name="T14" fmla="*/ 2147483647 w 128"/>
              <a:gd name="T15" fmla="*/ 2147483647 h 100"/>
              <a:gd name="T16" fmla="*/ 2147483647 w 128"/>
              <a:gd name="T17" fmla="*/ 2147483647 h 100"/>
              <a:gd name="T18" fmla="*/ 2147483647 w 128"/>
              <a:gd name="T19" fmla="*/ 2147483647 h 100"/>
              <a:gd name="T20" fmla="*/ 2147483647 w 128"/>
              <a:gd name="T21" fmla="*/ 2147483647 h 100"/>
              <a:gd name="T22" fmla="*/ 2147483647 w 128"/>
              <a:gd name="T23" fmla="*/ 2147483647 h 100"/>
              <a:gd name="T24" fmla="*/ 2147483647 w 128"/>
              <a:gd name="T25" fmla="*/ 2147483647 h 100"/>
              <a:gd name="T26" fmla="*/ 2147483647 w 128"/>
              <a:gd name="T27" fmla="*/ 2147483647 h 100"/>
              <a:gd name="T28" fmla="*/ 2147483647 w 128"/>
              <a:gd name="T29" fmla="*/ 2147483647 h 100"/>
              <a:gd name="T30" fmla="*/ 2147483647 w 128"/>
              <a:gd name="T31" fmla="*/ 2147483647 h 100"/>
              <a:gd name="T32" fmla="*/ 2147483647 w 128"/>
              <a:gd name="T33" fmla="*/ 2147483647 h 100"/>
              <a:gd name="T34" fmla="*/ 2147483647 w 128"/>
              <a:gd name="T35" fmla="*/ 2147483647 h 100"/>
              <a:gd name="T36" fmla="*/ 2147483647 w 128"/>
              <a:gd name="T37" fmla="*/ 2147483647 h 100"/>
              <a:gd name="T38" fmla="*/ 2147483647 w 128"/>
              <a:gd name="T39" fmla="*/ 2147483647 h 100"/>
              <a:gd name="T40" fmla="*/ 2147483647 w 128"/>
              <a:gd name="T41" fmla="*/ 2147483647 h 100"/>
              <a:gd name="T42" fmla="*/ 2147483647 w 128"/>
              <a:gd name="T43" fmla="*/ 2147483647 h 100"/>
              <a:gd name="T44" fmla="*/ 2147483647 w 128"/>
              <a:gd name="T45" fmla="*/ 2147483647 h 100"/>
              <a:gd name="T46" fmla="*/ 2147483647 w 128"/>
              <a:gd name="T47" fmla="*/ 2147483647 h 100"/>
              <a:gd name="T48" fmla="*/ 2147483647 w 128"/>
              <a:gd name="T49" fmla="*/ 2147483647 h 100"/>
              <a:gd name="T50" fmla="*/ 2147483647 w 128"/>
              <a:gd name="T51" fmla="*/ 2147483647 h 100"/>
              <a:gd name="T52" fmla="*/ 2147483647 w 128"/>
              <a:gd name="T53" fmla="*/ 2147483647 h 100"/>
              <a:gd name="T54" fmla="*/ 2147483647 w 128"/>
              <a:gd name="T55" fmla="*/ 2147483647 h 100"/>
              <a:gd name="T56" fmla="*/ 2147483647 w 128"/>
              <a:gd name="T57" fmla="*/ 2147483647 h 100"/>
              <a:gd name="T58" fmla="*/ 2147483647 w 128"/>
              <a:gd name="T59" fmla="*/ 2147483647 h 100"/>
              <a:gd name="T60" fmla="*/ 2147483647 w 128"/>
              <a:gd name="T61" fmla="*/ 2147483647 h 100"/>
              <a:gd name="T62" fmla="*/ 2147483647 w 128"/>
              <a:gd name="T63" fmla="*/ 2147483647 h 100"/>
              <a:gd name="T64" fmla="*/ 2147483647 w 128"/>
              <a:gd name="T65" fmla="*/ 2147483647 h 100"/>
              <a:gd name="T66" fmla="*/ 2147483647 w 128"/>
              <a:gd name="T67" fmla="*/ 2147483647 h 100"/>
              <a:gd name="T68" fmla="*/ 2147483647 w 128"/>
              <a:gd name="T69" fmla="*/ 2147483647 h 100"/>
              <a:gd name="T70" fmla="*/ 2147483647 w 128"/>
              <a:gd name="T71" fmla="*/ 2147483647 h 100"/>
              <a:gd name="T72" fmla="*/ 2147483647 w 128"/>
              <a:gd name="T73" fmla="*/ 2147483647 h 100"/>
              <a:gd name="T74" fmla="*/ 2147483647 w 128"/>
              <a:gd name="T75" fmla="*/ 2147483647 h 100"/>
              <a:gd name="T76" fmla="*/ 2147483647 w 128"/>
              <a:gd name="T77" fmla="*/ 2147483647 h 100"/>
              <a:gd name="T78" fmla="*/ 2147483647 w 128"/>
              <a:gd name="T79" fmla="*/ 2147483647 h 100"/>
              <a:gd name="T80" fmla="*/ 2147483647 w 128"/>
              <a:gd name="T81" fmla="*/ 2147483647 h 100"/>
              <a:gd name="T82" fmla="*/ 2147483647 w 128"/>
              <a:gd name="T83" fmla="*/ 2147483647 h 100"/>
              <a:gd name="T84" fmla="*/ 2147483647 w 128"/>
              <a:gd name="T85" fmla="*/ 2147483647 h 100"/>
              <a:gd name="T86" fmla="*/ 2147483647 w 128"/>
              <a:gd name="T87" fmla="*/ 2147483647 h 100"/>
              <a:gd name="T88" fmla="*/ 2147483647 w 128"/>
              <a:gd name="T89" fmla="*/ 2147483647 h 100"/>
              <a:gd name="T90" fmla="*/ 2147483647 w 128"/>
              <a:gd name="T91" fmla="*/ 2147483647 h 100"/>
              <a:gd name="T92" fmla="*/ 2147483647 w 128"/>
              <a:gd name="T93" fmla="*/ 2147483647 h 100"/>
              <a:gd name="T94" fmla="*/ 2147483647 w 128"/>
              <a:gd name="T95" fmla="*/ 2147483647 h 100"/>
              <a:gd name="T96" fmla="*/ 2147483647 w 128"/>
              <a:gd name="T97" fmla="*/ 2147483647 h 100"/>
              <a:gd name="T98" fmla="*/ 2147483647 w 128"/>
              <a:gd name="T99" fmla="*/ 2147483647 h 1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8"/>
              <a:gd name="T151" fmla="*/ 0 h 100"/>
              <a:gd name="T152" fmla="*/ 128 w 128"/>
              <a:gd name="T153" fmla="*/ 100 h 1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8" h="100">
                <a:moveTo>
                  <a:pt x="2" y="77"/>
                </a:moveTo>
                <a:lnTo>
                  <a:pt x="0" y="74"/>
                </a:lnTo>
                <a:lnTo>
                  <a:pt x="3" y="72"/>
                </a:lnTo>
                <a:lnTo>
                  <a:pt x="3" y="67"/>
                </a:lnTo>
                <a:lnTo>
                  <a:pt x="5" y="67"/>
                </a:lnTo>
                <a:lnTo>
                  <a:pt x="11" y="62"/>
                </a:lnTo>
                <a:lnTo>
                  <a:pt x="14" y="64"/>
                </a:lnTo>
                <a:lnTo>
                  <a:pt x="13" y="66"/>
                </a:lnTo>
                <a:lnTo>
                  <a:pt x="21" y="71"/>
                </a:lnTo>
                <a:lnTo>
                  <a:pt x="25" y="76"/>
                </a:lnTo>
                <a:lnTo>
                  <a:pt x="31" y="75"/>
                </a:lnTo>
                <a:lnTo>
                  <a:pt x="35" y="79"/>
                </a:lnTo>
                <a:lnTo>
                  <a:pt x="36" y="85"/>
                </a:lnTo>
                <a:lnTo>
                  <a:pt x="40" y="85"/>
                </a:lnTo>
                <a:lnTo>
                  <a:pt x="40" y="88"/>
                </a:lnTo>
                <a:lnTo>
                  <a:pt x="45" y="85"/>
                </a:lnTo>
                <a:lnTo>
                  <a:pt x="48" y="85"/>
                </a:lnTo>
                <a:lnTo>
                  <a:pt x="48" y="82"/>
                </a:lnTo>
                <a:lnTo>
                  <a:pt x="52" y="80"/>
                </a:lnTo>
                <a:lnTo>
                  <a:pt x="56" y="78"/>
                </a:lnTo>
                <a:lnTo>
                  <a:pt x="57" y="75"/>
                </a:lnTo>
                <a:lnTo>
                  <a:pt x="58" y="71"/>
                </a:lnTo>
                <a:lnTo>
                  <a:pt x="62" y="71"/>
                </a:lnTo>
                <a:lnTo>
                  <a:pt x="65" y="66"/>
                </a:lnTo>
                <a:lnTo>
                  <a:pt x="69" y="66"/>
                </a:lnTo>
                <a:lnTo>
                  <a:pt x="71" y="63"/>
                </a:lnTo>
                <a:lnTo>
                  <a:pt x="71" y="58"/>
                </a:lnTo>
                <a:lnTo>
                  <a:pt x="75" y="58"/>
                </a:lnTo>
                <a:lnTo>
                  <a:pt x="75" y="55"/>
                </a:lnTo>
                <a:lnTo>
                  <a:pt x="73" y="55"/>
                </a:lnTo>
                <a:lnTo>
                  <a:pt x="74" y="51"/>
                </a:lnTo>
                <a:lnTo>
                  <a:pt x="76" y="51"/>
                </a:lnTo>
                <a:lnTo>
                  <a:pt x="78" y="48"/>
                </a:lnTo>
                <a:lnTo>
                  <a:pt x="78" y="44"/>
                </a:lnTo>
                <a:lnTo>
                  <a:pt x="77" y="43"/>
                </a:lnTo>
                <a:lnTo>
                  <a:pt x="78" y="35"/>
                </a:lnTo>
                <a:lnTo>
                  <a:pt x="78" y="32"/>
                </a:lnTo>
                <a:lnTo>
                  <a:pt x="78" y="26"/>
                </a:lnTo>
                <a:lnTo>
                  <a:pt x="75" y="26"/>
                </a:lnTo>
                <a:lnTo>
                  <a:pt x="73" y="30"/>
                </a:lnTo>
                <a:lnTo>
                  <a:pt x="73" y="35"/>
                </a:lnTo>
                <a:lnTo>
                  <a:pt x="72" y="37"/>
                </a:lnTo>
                <a:lnTo>
                  <a:pt x="70" y="36"/>
                </a:lnTo>
                <a:lnTo>
                  <a:pt x="71" y="26"/>
                </a:lnTo>
                <a:lnTo>
                  <a:pt x="74" y="24"/>
                </a:lnTo>
                <a:lnTo>
                  <a:pt x="70" y="21"/>
                </a:lnTo>
                <a:lnTo>
                  <a:pt x="69" y="18"/>
                </a:lnTo>
                <a:lnTo>
                  <a:pt x="76" y="16"/>
                </a:lnTo>
                <a:lnTo>
                  <a:pt x="76" y="13"/>
                </a:lnTo>
                <a:lnTo>
                  <a:pt x="83" y="13"/>
                </a:lnTo>
                <a:lnTo>
                  <a:pt x="86" y="12"/>
                </a:lnTo>
                <a:lnTo>
                  <a:pt x="86" y="8"/>
                </a:lnTo>
                <a:lnTo>
                  <a:pt x="90" y="9"/>
                </a:lnTo>
                <a:lnTo>
                  <a:pt x="92" y="11"/>
                </a:lnTo>
                <a:lnTo>
                  <a:pt x="94" y="9"/>
                </a:lnTo>
                <a:lnTo>
                  <a:pt x="95" y="12"/>
                </a:lnTo>
                <a:lnTo>
                  <a:pt x="105" y="10"/>
                </a:lnTo>
                <a:lnTo>
                  <a:pt x="110" y="8"/>
                </a:lnTo>
                <a:lnTo>
                  <a:pt x="110" y="3"/>
                </a:lnTo>
                <a:lnTo>
                  <a:pt x="112" y="4"/>
                </a:lnTo>
                <a:lnTo>
                  <a:pt x="113" y="0"/>
                </a:lnTo>
                <a:lnTo>
                  <a:pt x="115" y="1"/>
                </a:lnTo>
                <a:lnTo>
                  <a:pt x="115" y="3"/>
                </a:lnTo>
                <a:lnTo>
                  <a:pt x="114" y="5"/>
                </a:lnTo>
                <a:lnTo>
                  <a:pt x="113" y="9"/>
                </a:lnTo>
                <a:lnTo>
                  <a:pt x="116" y="12"/>
                </a:lnTo>
                <a:lnTo>
                  <a:pt x="119" y="23"/>
                </a:lnTo>
                <a:lnTo>
                  <a:pt x="123" y="23"/>
                </a:lnTo>
                <a:lnTo>
                  <a:pt x="127" y="26"/>
                </a:lnTo>
                <a:lnTo>
                  <a:pt x="128" y="32"/>
                </a:lnTo>
                <a:lnTo>
                  <a:pt x="124" y="35"/>
                </a:lnTo>
                <a:lnTo>
                  <a:pt x="120" y="35"/>
                </a:lnTo>
                <a:lnTo>
                  <a:pt x="118" y="40"/>
                </a:lnTo>
                <a:lnTo>
                  <a:pt x="110" y="45"/>
                </a:lnTo>
                <a:lnTo>
                  <a:pt x="110" y="50"/>
                </a:lnTo>
                <a:lnTo>
                  <a:pt x="114" y="52"/>
                </a:lnTo>
                <a:lnTo>
                  <a:pt x="114" y="57"/>
                </a:lnTo>
                <a:lnTo>
                  <a:pt x="110" y="61"/>
                </a:lnTo>
                <a:lnTo>
                  <a:pt x="104" y="63"/>
                </a:lnTo>
                <a:lnTo>
                  <a:pt x="104" y="66"/>
                </a:lnTo>
                <a:lnTo>
                  <a:pt x="99" y="65"/>
                </a:lnTo>
                <a:cubicBezTo>
                  <a:pt x="99" y="65"/>
                  <a:pt x="91" y="77"/>
                  <a:pt x="91" y="77"/>
                </a:cubicBezTo>
                <a:cubicBezTo>
                  <a:pt x="90" y="77"/>
                  <a:pt x="85" y="76"/>
                  <a:pt x="85" y="76"/>
                </a:cubicBezTo>
                <a:lnTo>
                  <a:pt x="82" y="80"/>
                </a:lnTo>
                <a:lnTo>
                  <a:pt x="75" y="78"/>
                </a:lnTo>
                <a:lnTo>
                  <a:pt x="75" y="85"/>
                </a:lnTo>
                <a:lnTo>
                  <a:pt x="72" y="88"/>
                </a:lnTo>
                <a:lnTo>
                  <a:pt x="77" y="91"/>
                </a:lnTo>
                <a:lnTo>
                  <a:pt x="77" y="93"/>
                </a:lnTo>
                <a:lnTo>
                  <a:pt x="71" y="94"/>
                </a:lnTo>
                <a:lnTo>
                  <a:pt x="71" y="100"/>
                </a:lnTo>
                <a:lnTo>
                  <a:pt x="66" y="99"/>
                </a:lnTo>
                <a:lnTo>
                  <a:pt x="66" y="95"/>
                </a:lnTo>
                <a:lnTo>
                  <a:pt x="52" y="94"/>
                </a:lnTo>
                <a:lnTo>
                  <a:pt x="46" y="100"/>
                </a:lnTo>
                <a:lnTo>
                  <a:pt x="37" y="100"/>
                </a:lnTo>
                <a:lnTo>
                  <a:pt x="28" y="95"/>
                </a:lnTo>
                <a:lnTo>
                  <a:pt x="27" y="85"/>
                </a:lnTo>
                <a:lnTo>
                  <a:pt x="14" y="82"/>
                </a:lnTo>
                <a:lnTo>
                  <a:pt x="5" y="79"/>
                </a:lnTo>
                <a:lnTo>
                  <a:pt x="2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0" name="Freeform 119"/>
          <p:cNvSpPr>
            <a:spLocks/>
          </p:cNvSpPr>
          <p:nvPr/>
        </p:nvSpPr>
        <p:spPr bwMode="auto">
          <a:xfrm>
            <a:off x="7527654" y="4227018"/>
            <a:ext cx="1000154" cy="1214053"/>
          </a:xfrm>
          <a:custGeom>
            <a:avLst/>
            <a:gdLst>
              <a:gd name="T0" fmla="*/ 0 w 97"/>
              <a:gd name="T1" fmla="*/ 2147483647 h 122"/>
              <a:gd name="T2" fmla="*/ 2147483647 w 97"/>
              <a:gd name="T3" fmla="*/ 2147483647 h 122"/>
              <a:gd name="T4" fmla="*/ 2147483647 w 97"/>
              <a:gd name="T5" fmla="*/ 2147483647 h 122"/>
              <a:gd name="T6" fmla="*/ 2147483647 w 97"/>
              <a:gd name="T7" fmla="*/ 2147483647 h 122"/>
              <a:gd name="T8" fmla="*/ 2147483647 w 97"/>
              <a:gd name="T9" fmla="*/ 2147483647 h 122"/>
              <a:gd name="T10" fmla="*/ 2147483647 w 97"/>
              <a:gd name="T11" fmla="*/ 2147483647 h 122"/>
              <a:gd name="T12" fmla="*/ 2147483647 w 97"/>
              <a:gd name="T13" fmla="*/ 2147483647 h 122"/>
              <a:gd name="T14" fmla="*/ 2147483647 w 97"/>
              <a:gd name="T15" fmla="*/ 2147483647 h 122"/>
              <a:gd name="T16" fmla="*/ 2147483647 w 97"/>
              <a:gd name="T17" fmla="*/ 2147483647 h 122"/>
              <a:gd name="T18" fmla="*/ 2147483647 w 97"/>
              <a:gd name="T19" fmla="*/ 2147483647 h 122"/>
              <a:gd name="T20" fmla="*/ 2147483647 w 97"/>
              <a:gd name="T21" fmla="*/ 2147483647 h 122"/>
              <a:gd name="T22" fmla="*/ 2147483647 w 97"/>
              <a:gd name="T23" fmla="*/ 2147483647 h 122"/>
              <a:gd name="T24" fmla="*/ 2147483647 w 97"/>
              <a:gd name="T25" fmla="*/ 2147483647 h 122"/>
              <a:gd name="T26" fmla="*/ 2147483647 w 97"/>
              <a:gd name="T27" fmla="*/ 2147483647 h 122"/>
              <a:gd name="T28" fmla="*/ 2147483647 w 97"/>
              <a:gd name="T29" fmla="*/ 2147483647 h 122"/>
              <a:gd name="T30" fmla="*/ 2147483647 w 97"/>
              <a:gd name="T31" fmla="*/ 2147483647 h 122"/>
              <a:gd name="T32" fmla="*/ 2147483647 w 97"/>
              <a:gd name="T33" fmla="*/ 0 h 122"/>
              <a:gd name="T34" fmla="*/ 2147483647 w 97"/>
              <a:gd name="T35" fmla="*/ 2147483647 h 122"/>
              <a:gd name="T36" fmla="*/ 2147483647 w 97"/>
              <a:gd name="T37" fmla="*/ 2147483647 h 122"/>
              <a:gd name="T38" fmla="*/ 2147483647 w 97"/>
              <a:gd name="T39" fmla="*/ 2147483647 h 122"/>
              <a:gd name="T40" fmla="*/ 2147483647 w 97"/>
              <a:gd name="T41" fmla="*/ 2147483647 h 122"/>
              <a:gd name="T42" fmla="*/ 2147483647 w 97"/>
              <a:gd name="T43" fmla="*/ 2147483647 h 122"/>
              <a:gd name="T44" fmla="*/ 2147483647 w 97"/>
              <a:gd name="T45" fmla="*/ 2147483647 h 122"/>
              <a:gd name="T46" fmla="*/ 2147483647 w 97"/>
              <a:gd name="T47" fmla="*/ 2147483647 h 122"/>
              <a:gd name="T48" fmla="*/ 2147483647 w 97"/>
              <a:gd name="T49" fmla="*/ 2147483647 h 122"/>
              <a:gd name="T50" fmla="*/ 2147483647 w 97"/>
              <a:gd name="T51" fmla="*/ 2147483647 h 122"/>
              <a:gd name="T52" fmla="*/ 2147483647 w 97"/>
              <a:gd name="T53" fmla="*/ 2147483647 h 122"/>
              <a:gd name="T54" fmla="*/ 2147483647 w 97"/>
              <a:gd name="T55" fmla="*/ 2147483647 h 122"/>
              <a:gd name="T56" fmla="*/ 2147483647 w 97"/>
              <a:gd name="T57" fmla="*/ 2147483647 h 122"/>
              <a:gd name="T58" fmla="*/ 2147483647 w 97"/>
              <a:gd name="T59" fmla="*/ 2147483647 h 122"/>
              <a:gd name="T60" fmla="*/ 2147483647 w 97"/>
              <a:gd name="T61" fmla="*/ 2147483647 h 122"/>
              <a:gd name="T62" fmla="*/ 2147483647 w 97"/>
              <a:gd name="T63" fmla="*/ 2147483647 h 122"/>
              <a:gd name="T64" fmla="*/ 2147483647 w 97"/>
              <a:gd name="T65" fmla="*/ 2147483647 h 122"/>
              <a:gd name="T66" fmla="*/ 2147483647 w 97"/>
              <a:gd name="T67" fmla="*/ 2147483647 h 122"/>
              <a:gd name="T68" fmla="*/ 2147483647 w 97"/>
              <a:gd name="T69" fmla="*/ 2147483647 h 122"/>
              <a:gd name="T70" fmla="*/ 2147483647 w 97"/>
              <a:gd name="T71" fmla="*/ 2147483647 h 122"/>
              <a:gd name="T72" fmla="*/ 2147483647 w 97"/>
              <a:gd name="T73" fmla="*/ 2147483647 h 122"/>
              <a:gd name="T74" fmla="*/ 2147483647 w 97"/>
              <a:gd name="T75" fmla="*/ 2147483647 h 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"/>
              <a:gd name="T115" fmla="*/ 0 h 122"/>
              <a:gd name="T116" fmla="*/ 97 w 97"/>
              <a:gd name="T117" fmla="*/ 122 h 1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" h="122">
                <a:moveTo>
                  <a:pt x="0" y="116"/>
                </a:moveTo>
                <a:lnTo>
                  <a:pt x="0" y="110"/>
                </a:lnTo>
                <a:lnTo>
                  <a:pt x="6" y="109"/>
                </a:lnTo>
                <a:lnTo>
                  <a:pt x="6" y="107"/>
                </a:lnTo>
                <a:lnTo>
                  <a:pt x="1" y="104"/>
                </a:lnTo>
                <a:lnTo>
                  <a:pt x="4" y="101"/>
                </a:lnTo>
                <a:lnTo>
                  <a:pt x="4" y="94"/>
                </a:lnTo>
                <a:lnTo>
                  <a:pt x="11" y="96"/>
                </a:lnTo>
                <a:lnTo>
                  <a:pt x="14" y="92"/>
                </a:lnTo>
                <a:cubicBezTo>
                  <a:pt x="14" y="92"/>
                  <a:pt x="19" y="93"/>
                  <a:pt x="20" y="93"/>
                </a:cubicBezTo>
                <a:cubicBezTo>
                  <a:pt x="20" y="93"/>
                  <a:pt x="28" y="81"/>
                  <a:pt x="28" y="81"/>
                </a:cubicBezTo>
                <a:lnTo>
                  <a:pt x="33" y="82"/>
                </a:lnTo>
                <a:lnTo>
                  <a:pt x="33" y="79"/>
                </a:lnTo>
                <a:lnTo>
                  <a:pt x="39" y="77"/>
                </a:lnTo>
                <a:lnTo>
                  <a:pt x="43" y="73"/>
                </a:lnTo>
                <a:lnTo>
                  <a:pt x="43" y="68"/>
                </a:lnTo>
                <a:lnTo>
                  <a:pt x="39" y="66"/>
                </a:lnTo>
                <a:lnTo>
                  <a:pt x="39" y="61"/>
                </a:lnTo>
                <a:lnTo>
                  <a:pt x="47" y="56"/>
                </a:lnTo>
                <a:lnTo>
                  <a:pt x="49" y="51"/>
                </a:lnTo>
                <a:lnTo>
                  <a:pt x="53" y="51"/>
                </a:lnTo>
                <a:lnTo>
                  <a:pt x="57" y="48"/>
                </a:lnTo>
                <a:lnTo>
                  <a:pt x="56" y="42"/>
                </a:lnTo>
                <a:lnTo>
                  <a:pt x="52" y="39"/>
                </a:lnTo>
                <a:lnTo>
                  <a:pt x="48" y="39"/>
                </a:lnTo>
                <a:lnTo>
                  <a:pt x="45" y="28"/>
                </a:lnTo>
                <a:lnTo>
                  <a:pt x="42" y="25"/>
                </a:lnTo>
                <a:lnTo>
                  <a:pt x="43" y="21"/>
                </a:lnTo>
                <a:lnTo>
                  <a:pt x="48" y="22"/>
                </a:lnTo>
                <a:lnTo>
                  <a:pt x="56" y="19"/>
                </a:lnTo>
                <a:lnTo>
                  <a:pt x="56" y="14"/>
                </a:lnTo>
                <a:lnTo>
                  <a:pt x="50" y="10"/>
                </a:lnTo>
                <a:lnTo>
                  <a:pt x="50" y="4"/>
                </a:lnTo>
                <a:lnTo>
                  <a:pt x="52" y="0"/>
                </a:lnTo>
                <a:lnTo>
                  <a:pt x="61" y="1"/>
                </a:lnTo>
                <a:lnTo>
                  <a:pt x="61" y="3"/>
                </a:lnTo>
                <a:lnTo>
                  <a:pt x="64" y="7"/>
                </a:lnTo>
                <a:lnTo>
                  <a:pt x="67" y="15"/>
                </a:lnTo>
                <a:lnTo>
                  <a:pt x="70" y="14"/>
                </a:lnTo>
                <a:lnTo>
                  <a:pt x="71" y="17"/>
                </a:lnTo>
                <a:lnTo>
                  <a:pt x="75" y="19"/>
                </a:lnTo>
                <a:lnTo>
                  <a:pt x="74" y="22"/>
                </a:lnTo>
                <a:lnTo>
                  <a:pt x="75" y="25"/>
                </a:lnTo>
                <a:lnTo>
                  <a:pt x="79" y="22"/>
                </a:lnTo>
                <a:lnTo>
                  <a:pt x="82" y="22"/>
                </a:lnTo>
                <a:lnTo>
                  <a:pt x="83" y="27"/>
                </a:lnTo>
                <a:lnTo>
                  <a:pt x="88" y="25"/>
                </a:lnTo>
                <a:lnTo>
                  <a:pt x="88" y="28"/>
                </a:lnTo>
                <a:lnTo>
                  <a:pt x="89" y="35"/>
                </a:lnTo>
                <a:lnTo>
                  <a:pt x="93" y="36"/>
                </a:lnTo>
                <a:lnTo>
                  <a:pt x="93" y="38"/>
                </a:lnTo>
                <a:lnTo>
                  <a:pt x="90" y="39"/>
                </a:lnTo>
                <a:lnTo>
                  <a:pt x="90" y="43"/>
                </a:lnTo>
                <a:lnTo>
                  <a:pt x="97" y="50"/>
                </a:lnTo>
                <a:lnTo>
                  <a:pt x="88" y="54"/>
                </a:lnTo>
                <a:lnTo>
                  <a:pt x="86" y="62"/>
                </a:lnTo>
                <a:lnTo>
                  <a:pt x="91" y="62"/>
                </a:lnTo>
                <a:lnTo>
                  <a:pt x="94" y="71"/>
                </a:lnTo>
                <a:lnTo>
                  <a:pt x="90" y="75"/>
                </a:lnTo>
                <a:lnTo>
                  <a:pt x="87" y="89"/>
                </a:lnTo>
                <a:lnTo>
                  <a:pt x="90" y="96"/>
                </a:lnTo>
                <a:lnTo>
                  <a:pt x="85" y="99"/>
                </a:lnTo>
                <a:lnTo>
                  <a:pt x="82" y="106"/>
                </a:lnTo>
                <a:lnTo>
                  <a:pt x="71" y="103"/>
                </a:lnTo>
                <a:lnTo>
                  <a:pt x="66" y="101"/>
                </a:lnTo>
                <a:lnTo>
                  <a:pt x="62" y="105"/>
                </a:lnTo>
                <a:lnTo>
                  <a:pt x="56" y="103"/>
                </a:lnTo>
                <a:lnTo>
                  <a:pt x="50" y="103"/>
                </a:lnTo>
                <a:lnTo>
                  <a:pt x="43" y="110"/>
                </a:lnTo>
                <a:lnTo>
                  <a:pt x="45" y="115"/>
                </a:lnTo>
                <a:lnTo>
                  <a:pt x="38" y="114"/>
                </a:lnTo>
                <a:lnTo>
                  <a:pt x="29" y="118"/>
                </a:lnTo>
                <a:lnTo>
                  <a:pt x="19" y="122"/>
                </a:lnTo>
                <a:lnTo>
                  <a:pt x="9" y="121"/>
                </a:lnTo>
                <a:lnTo>
                  <a:pt x="5" y="120"/>
                </a:lnTo>
                <a:lnTo>
                  <a:pt x="3" y="116"/>
                </a:lnTo>
                <a:lnTo>
                  <a:pt x="0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1" name="Freeform 121"/>
          <p:cNvSpPr>
            <a:spLocks/>
          </p:cNvSpPr>
          <p:nvPr/>
        </p:nvSpPr>
        <p:spPr bwMode="auto">
          <a:xfrm>
            <a:off x="8249414" y="4172798"/>
            <a:ext cx="1196060" cy="889225"/>
          </a:xfrm>
          <a:custGeom>
            <a:avLst/>
            <a:gdLst>
              <a:gd name="T0" fmla="*/ 2147483647 w 116"/>
              <a:gd name="T1" fmla="*/ 2147483647 h 82"/>
              <a:gd name="T2" fmla="*/ 2147483647 w 116"/>
              <a:gd name="T3" fmla="*/ 2147483647 h 82"/>
              <a:gd name="T4" fmla="*/ 2147483647 w 116"/>
              <a:gd name="T5" fmla="*/ 2147483647 h 82"/>
              <a:gd name="T6" fmla="*/ 2147483647 w 116"/>
              <a:gd name="T7" fmla="*/ 2147483647 h 82"/>
              <a:gd name="T8" fmla="*/ 2147483647 w 116"/>
              <a:gd name="T9" fmla="*/ 2147483647 h 82"/>
              <a:gd name="T10" fmla="*/ 2147483647 w 116"/>
              <a:gd name="T11" fmla="*/ 2147483647 h 82"/>
              <a:gd name="T12" fmla="*/ 2147483647 w 116"/>
              <a:gd name="T13" fmla="*/ 2147483647 h 82"/>
              <a:gd name="T14" fmla="*/ 0 w 116"/>
              <a:gd name="T15" fmla="*/ 2147483647 h 82"/>
              <a:gd name="T16" fmla="*/ 2147483647 w 116"/>
              <a:gd name="T17" fmla="*/ 2147483647 h 82"/>
              <a:gd name="T18" fmla="*/ 2147483647 w 116"/>
              <a:gd name="T19" fmla="*/ 2147483647 h 82"/>
              <a:gd name="T20" fmla="*/ 2147483647 w 116"/>
              <a:gd name="T21" fmla="*/ 2147483647 h 82"/>
              <a:gd name="T22" fmla="*/ 2147483647 w 116"/>
              <a:gd name="T23" fmla="*/ 2147483647 h 82"/>
              <a:gd name="T24" fmla="*/ 2147483647 w 116"/>
              <a:gd name="T25" fmla="*/ 2147483647 h 82"/>
              <a:gd name="T26" fmla="*/ 2147483647 w 116"/>
              <a:gd name="T27" fmla="*/ 2147483647 h 82"/>
              <a:gd name="T28" fmla="*/ 2147483647 w 116"/>
              <a:gd name="T29" fmla="*/ 2147483647 h 82"/>
              <a:gd name="T30" fmla="*/ 2147483647 w 116"/>
              <a:gd name="T31" fmla="*/ 2147483647 h 82"/>
              <a:gd name="T32" fmla="*/ 2147483647 w 116"/>
              <a:gd name="T33" fmla="*/ 2147483647 h 82"/>
              <a:gd name="T34" fmla="*/ 2147483647 w 116"/>
              <a:gd name="T35" fmla="*/ 2147483647 h 82"/>
              <a:gd name="T36" fmla="*/ 2147483647 w 116"/>
              <a:gd name="T37" fmla="*/ 2147483647 h 82"/>
              <a:gd name="T38" fmla="*/ 2147483647 w 116"/>
              <a:gd name="T39" fmla="*/ 2147483647 h 82"/>
              <a:gd name="T40" fmla="*/ 2147483647 w 116"/>
              <a:gd name="T41" fmla="*/ 2147483647 h 82"/>
              <a:gd name="T42" fmla="*/ 2147483647 w 116"/>
              <a:gd name="T43" fmla="*/ 2147483647 h 82"/>
              <a:gd name="T44" fmla="*/ 2147483647 w 116"/>
              <a:gd name="T45" fmla="*/ 2147483647 h 82"/>
              <a:gd name="T46" fmla="*/ 2147483647 w 116"/>
              <a:gd name="T47" fmla="*/ 2147483647 h 82"/>
              <a:gd name="T48" fmla="*/ 2147483647 w 116"/>
              <a:gd name="T49" fmla="*/ 2147483647 h 82"/>
              <a:gd name="T50" fmla="*/ 2147483647 w 116"/>
              <a:gd name="T51" fmla="*/ 2147483647 h 82"/>
              <a:gd name="T52" fmla="*/ 2147483647 w 116"/>
              <a:gd name="T53" fmla="*/ 2147483647 h 82"/>
              <a:gd name="T54" fmla="*/ 2147483647 w 116"/>
              <a:gd name="T55" fmla="*/ 2147483647 h 82"/>
              <a:gd name="T56" fmla="*/ 2147483647 w 116"/>
              <a:gd name="T57" fmla="*/ 2147483647 h 82"/>
              <a:gd name="T58" fmla="*/ 2147483647 w 116"/>
              <a:gd name="T59" fmla="*/ 2147483647 h 82"/>
              <a:gd name="T60" fmla="*/ 2147483647 w 116"/>
              <a:gd name="T61" fmla="*/ 2147483647 h 82"/>
              <a:gd name="T62" fmla="*/ 2147483647 w 116"/>
              <a:gd name="T63" fmla="*/ 2147483647 h 82"/>
              <a:gd name="T64" fmla="*/ 2147483647 w 116"/>
              <a:gd name="T65" fmla="*/ 2147483647 h 82"/>
              <a:gd name="T66" fmla="*/ 2147483647 w 116"/>
              <a:gd name="T67" fmla="*/ 2147483647 h 82"/>
              <a:gd name="T68" fmla="*/ 2147483647 w 116"/>
              <a:gd name="T69" fmla="*/ 2147483647 h 82"/>
              <a:gd name="T70" fmla="*/ 2147483647 w 116"/>
              <a:gd name="T71" fmla="*/ 2147483647 h 82"/>
              <a:gd name="T72" fmla="*/ 2147483647 w 11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6"/>
              <a:gd name="T112" fmla="*/ 0 h 82"/>
              <a:gd name="T113" fmla="*/ 116 w 11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6" h="82">
                <a:moveTo>
                  <a:pt x="75" y="4"/>
                </a:moveTo>
                <a:lnTo>
                  <a:pt x="64" y="10"/>
                </a:lnTo>
                <a:lnTo>
                  <a:pt x="66" y="13"/>
                </a:lnTo>
                <a:lnTo>
                  <a:pt x="61" y="14"/>
                </a:lnTo>
                <a:lnTo>
                  <a:pt x="58" y="13"/>
                </a:lnTo>
                <a:lnTo>
                  <a:pt x="45" y="20"/>
                </a:lnTo>
                <a:lnTo>
                  <a:pt x="42" y="17"/>
                </a:lnTo>
                <a:lnTo>
                  <a:pt x="34" y="21"/>
                </a:lnTo>
                <a:lnTo>
                  <a:pt x="29" y="17"/>
                </a:lnTo>
                <a:lnTo>
                  <a:pt x="22" y="16"/>
                </a:lnTo>
                <a:lnTo>
                  <a:pt x="20" y="21"/>
                </a:lnTo>
                <a:lnTo>
                  <a:pt x="15" y="16"/>
                </a:lnTo>
                <a:lnTo>
                  <a:pt x="12" y="17"/>
                </a:lnTo>
                <a:lnTo>
                  <a:pt x="9" y="14"/>
                </a:lnTo>
                <a:lnTo>
                  <a:pt x="1" y="17"/>
                </a:lnTo>
                <a:lnTo>
                  <a:pt x="0" y="19"/>
                </a:lnTo>
                <a:lnTo>
                  <a:pt x="1" y="22"/>
                </a:lnTo>
                <a:lnTo>
                  <a:pt x="5" y="24"/>
                </a:lnTo>
                <a:lnTo>
                  <a:pt x="4" y="27"/>
                </a:lnTo>
                <a:lnTo>
                  <a:pt x="5" y="30"/>
                </a:lnTo>
                <a:lnTo>
                  <a:pt x="9" y="27"/>
                </a:lnTo>
                <a:lnTo>
                  <a:pt x="12" y="27"/>
                </a:lnTo>
                <a:lnTo>
                  <a:pt x="13" y="32"/>
                </a:lnTo>
                <a:lnTo>
                  <a:pt x="18" y="30"/>
                </a:lnTo>
                <a:lnTo>
                  <a:pt x="18" y="33"/>
                </a:lnTo>
                <a:lnTo>
                  <a:pt x="19" y="40"/>
                </a:lnTo>
                <a:lnTo>
                  <a:pt x="23" y="41"/>
                </a:lnTo>
                <a:lnTo>
                  <a:pt x="23" y="43"/>
                </a:lnTo>
                <a:lnTo>
                  <a:pt x="20" y="44"/>
                </a:lnTo>
                <a:lnTo>
                  <a:pt x="20" y="48"/>
                </a:lnTo>
                <a:lnTo>
                  <a:pt x="27" y="55"/>
                </a:lnTo>
                <a:lnTo>
                  <a:pt x="36" y="49"/>
                </a:lnTo>
                <a:lnTo>
                  <a:pt x="42" y="52"/>
                </a:lnTo>
                <a:lnTo>
                  <a:pt x="54" y="51"/>
                </a:lnTo>
                <a:lnTo>
                  <a:pt x="64" y="58"/>
                </a:lnTo>
                <a:lnTo>
                  <a:pt x="71" y="69"/>
                </a:lnTo>
                <a:lnTo>
                  <a:pt x="82" y="77"/>
                </a:lnTo>
                <a:lnTo>
                  <a:pt x="86" y="81"/>
                </a:lnTo>
                <a:lnTo>
                  <a:pt x="92" y="79"/>
                </a:lnTo>
                <a:lnTo>
                  <a:pt x="94" y="79"/>
                </a:lnTo>
                <a:lnTo>
                  <a:pt x="96" y="82"/>
                </a:lnTo>
                <a:lnTo>
                  <a:pt x="98" y="82"/>
                </a:lnTo>
                <a:lnTo>
                  <a:pt x="99" y="77"/>
                </a:lnTo>
                <a:lnTo>
                  <a:pt x="101" y="79"/>
                </a:lnTo>
                <a:lnTo>
                  <a:pt x="105" y="82"/>
                </a:lnTo>
                <a:lnTo>
                  <a:pt x="109" y="80"/>
                </a:lnTo>
                <a:lnTo>
                  <a:pt x="113" y="72"/>
                </a:lnTo>
                <a:lnTo>
                  <a:pt x="107" y="63"/>
                </a:lnTo>
                <a:lnTo>
                  <a:pt x="100" y="60"/>
                </a:lnTo>
                <a:lnTo>
                  <a:pt x="100" y="52"/>
                </a:lnTo>
                <a:lnTo>
                  <a:pt x="101" y="50"/>
                </a:lnTo>
                <a:lnTo>
                  <a:pt x="99" y="48"/>
                </a:lnTo>
                <a:lnTo>
                  <a:pt x="104" y="43"/>
                </a:lnTo>
                <a:lnTo>
                  <a:pt x="105" y="37"/>
                </a:lnTo>
                <a:lnTo>
                  <a:pt x="109" y="35"/>
                </a:lnTo>
                <a:lnTo>
                  <a:pt x="106" y="33"/>
                </a:lnTo>
                <a:lnTo>
                  <a:pt x="106" y="29"/>
                </a:lnTo>
                <a:lnTo>
                  <a:pt x="114" y="28"/>
                </a:lnTo>
                <a:lnTo>
                  <a:pt x="116" y="25"/>
                </a:lnTo>
                <a:lnTo>
                  <a:pt x="113" y="17"/>
                </a:lnTo>
                <a:lnTo>
                  <a:pt x="109" y="16"/>
                </a:lnTo>
                <a:lnTo>
                  <a:pt x="107" y="19"/>
                </a:lnTo>
                <a:lnTo>
                  <a:pt x="103" y="19"/>
                </a:lnTo>
                <a:lnTo>
                  <a:pt x="103" y="23"/>
                </a:lnTo>
                <a:lnTo>
                  <a:pt x="96" y="29"/>
                </a:lnTo>
                <a:lnTo>
                  <a:pt x="91" y="30"/>
                </a:lnTo>
                <a:lnTo>
                  <a:pt x="88" y="25"/>
                </a:lnTo>
                <a:lnTo>
                  <a:pt x="81" y="25"/>
                </a:lnTo>
                <a:lnTo>
                  <a:pt x="79" y="20"/>
                </a:lnTo>
                <a:lnTo>
                  <a:pt x="84" y="18"/>
                </a:lnTo>
                <a:lnTo>
                  <a:pt x="82" y="14"/>
                </a:lnTo>
                <a:lnTo>
                  <a:pt x="88" y="3"/>
                </a:lnTo>
                <a:lnTo>
                  <a:pt x="84" y="0"/>
                </a:lnTo>
                <a:lnTo>
                  <a:pt x="75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82" name="Freeform 122"/>
          <p:cNvSpPr>
            <a:spLocks/>
          </p:cNvSpPr>
          <p:nvPr/>
        </p:nvSpPr>
        <p:spPr bwMode="auto">
          <a:xfrm>
            <a:off x="9373299" y="4899360"/>
            <a:ext cx="340259" cy="281949"/>
          </a:xfrm>
          <a:custGeom>
            <a:avLst/>
            <a:gdLst>
              <a:gd name="T0" fmla="*/ 0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2147483647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26"/>
              <a:gd name="T47" fmla="*/ 33 w 33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26">
                <a:moveTo>
                  <a:pt x="0" y="13"/>
                </a:moveTo>
                <a:lnTo>
                  <a:pt x="4" y="5"/>
                </a:lnTo>
                <a:cubicBezTo>
                  <a:pt x="5" y="5"/>
                  <a:pt x="9" y="4"/>
                  <a:pt x="9" y="4"/>
                </a:cubicBezTo>
                <a:lnTo>
                  <a:pt x="9" y="0"/>
                </a:lnTo>
                <a:lnTo>
                  <a:pt x="17" y="1"/>
                </a:lnTo>
                <a:lnTo>
                  <a:pt x="21" y="4"/>
                </a:lnTo>
                <a:lnTo>
                  <a:pt x="27" y="2"/>
                </a:lnTo>
                <a:lnTo>
                  <a:pt x="33" y="1"/>
                </a:lnTo>
                <a:lnTo>
                  <a:pt x="33" y="7"/>
                </a:lnTo>
                <a:lnTo>
                  <a:pt x="29" y="7"/>
                </a:lnTo>
                <a:lnTo>
                  <a:pt x="20" y="17"/>
                </a:lnTo>
                <a:lnTo>
                  <a:pt x="20" y="22"/>
                </a:lnTo>
                <a:lnTo>
                  <a:pt x="10" y="26"/>
                </a:lnTo>
                <a:lnTo>
                  <a:pt x="5" y="24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83" name="Freeform 123"/>
          <p:cNvSpPr>
            <a:spLocks/>
          </p:cNvSpPr>
          <p:nvPr/>
        </p:nvSpPr>
        <p:spPr bwMode="auto">
          <a:xfrm>
            <a:off x="8929934" y="2990779"/>
            <a:ext cx="1165129" cy="2179686"/>
          </a:xfrm>
          <a:custGeom>
            <a:avLst/>
            <a:gdLst>
              <a:gd name="T0" fmla="*/ 2147483647 w 113"/>
              <a:gd name="T1" fmla="*/ 2147483647 h 201"/>
              <a:gd name="T2" fmla="*/ 2147483647 w 113"/>
              <a:gd name="T3" fmla="*/ 2147483647 h 201"/>
              <a:gd name="T4" fmla="*/ 2147483647 w 113"/>
              <a:gd name="T5" fmla="*/ 2147483647 h 201"/>
              <a:gd name="T6" fmla="*/ 2147483647 w 113"/>
              <a:gd name="T7" fmla="*/ 2147483647 h 201"/>
              <a:gd name="T8" fmla="*/ 2147483647 w 113"/>
              <a:gd name="T9" fmla="*/ 2147483647 h 201"/>
              <a:gd name="T10" fmla="*/ 2147483647 w 113"/>
              <a:gd name="T11" fmla="*/ 2147483647 h 201"/>
              <a:gd name="T12" fmla="*/ 2147483647 w 113"/>
              <a:gd name="T13" fmla="*/ 2147483647 h 201"/>
              <a:gd name="T14" fmla="*/ 2147483647 w 113"/>
              <a:gd name="T15" fmla="*/ 2147483647 h 201"/>
              <a:gd name="T16" fmla="*/ 2147483647 w 113"/>
              <a:gd name="T17" fmla="*/ 2147483647 h 201"/>
              <a:gd name="T18" fmla="*/ 2147483647 w 113"/>
              <a:gd name="T19" fmla="*/ 2147483647 h 201"/>
              <a:gd name="T20" fmla="*/ 2147483647 w 113"/>
              <a:gd name="T21" fmla="*/ 2147483647 h 201"/>
              <a:gd name="T22" fmla="*/ 2147483647 w 113"/>
              <a:gd name="T23" fmla="*/ 2147483647 h 201"/>
              <a:gd name="T24" fmla="*/ 2147483647 w 113"/>
              <a:gd name="T25" fmla="*/ 2147483647 h 201"/>
              <a:gd name="T26" fmla="*/ 2147483647 w 113"/>
              <a:gd name="T27" fmla="*/ 2147483647 h 201"/>
              <a:gd name="T28" fmla="*/ 2147483647 w 113"/>
              <a:gd name="T29" fmla="*/ 2147483647 h 201"/>
              <a:gd name="T30" fmla="*/ 2147483647 w 113"/>
              <a:gd name="T31" fmla="*/ 2147483647 h 201"/>
              <a:gd name="T32" fmla="*/ 2147483647 w 113"/>
              <a:gd name="T33" fmla="*/ 2147483647 h 201"/>
              <a:gd name="T34" fmla="*/ 2147483647 w 113"/>
              <a:gd name="T35" fmla="*/ 2147483647 h 201"/>
              <a:gd name="T36" fmla="*/ 2147483647 w 113"/>
              <a:gd name="T37" fmla="*/ 2147483647 h 201"/>
              <a:gd name="T38" fmla="*/ 2147483647 w 113"/>
              <a:gd name="T39" fmla="*/ 2147483647 h 201"/>
              <a:gd name="T40" fmla="*/ 2147483647 w 113"/>
              <a:gd name="T41" fmla="*/ 2147483647 h 201"/>
              <a:gd name="T42" fmla="*/ 2147483647 w 113"/>
              <a:gd name="T43" fmla="*/ 2147483647 h 201"/>
              <a:gd name="T44" fmla="*/ 2147483647 w 113"/>
              <a:gd name="T45" fmla="*/ 2147483647 h 201"/>
              <a:gd name="T46" fmla="*/ 2147483647 w 113"/>
              <a:gd name="T47" fmla="*/ 2147483647 h 201"/>
              <a:gd name="T48" fmla="*/ 2147483647 w 113"/>
              <a:gd name="T49" fmla="*/ 2147483647 h 201"/>
              <a:gd name="T50" fmla="*/ 2147483647 w 113"/>
              <a:gd name="T51" fmla="*/ 2147483647 h 201"/>
              <a:gd name="T52" fmla="*/ 2147483647 w 113"/>
              <a:gd name="T53" fmla="*/ 2147483647 h 201"/>
              <a:gd name="T54" fmla="*/ 2147483647 w 113"/>
              <a:gd name="T55" fmla="*/ 2147483647 h 201"/>
              <a:gd name="T56" fmla="*/ 2147483647 w 113"/>
              <a:gd name="T57" fmla="*/ 2147483647 h 201"/>
              <a:gd name="T58" fmla="*/ 2147483647 w 113"/>
              <a:gd name="T59" fmla="*/ 2147483647 h 201"/>
              <a:gd name="T60" fmla="*/ 2147483647 w 113"/>
              <a:gd name="T61" fmla="*/ 2147483647 h 201"/>
              <a:gd name="T62" fmla="*/ 2147483647 w 113"/>
              <a:gd name="T63" fmla="*/ 2147483647 h 201"/>
              <a:gd name="T64" fmla="*/ 2147483647 w 113"/>
              <a:gd name="T65" fmla="*/ 2147483647 h 201"/>
              <a:gd name="T66" fmla="*/ 2147483647 w 113"/>
              <a:gd name="T67" fmla="*/ 2147483647 h 201"/>
              <a:gd name="T68" fmla="*/ 2147483647 w 113"/>
              <a:gd name="T69" fmla="*/ 2147483647 h 201"/>
              <a:gd name="T70" fmla="*/ 2147483647 w 113"/>
              <a:gd name="T71" fmla="*/ 2147483647 h 201"/>
              <a:gd name="T72" fmla="*/ 2147483647 w 113"/>
              <a:gd name="T73" fmla="*/ 2147483647 h 201"/>
              <a:gd name="T74" fmla="*/ 2147483647 w 113"/>
              <a:gd name="T75" fmla="*/ 2147483647 h 201"/>
              <a:gd name="T76" fmla="*/ 2147483647 w 113"/>
              <a:gd name="T77" fmla="*/ 2147483647 h 201"/>
              <a:gd name="T78" fmla="*/ 2147483647 w 113"/>
              <a:gd name="T79" fmla="*/ 2147483647 h 201"/>
              <a:gd name="T80" fmla="*/ 2147483647 w 113"/>
              <a:gd name="T81" fmla="*/ 2147483647 h 201"/>
              <a:gd name="T82" fmla="*/ 2147483647 w 113"/>
              <a:gd name="T83" fmla="*/ 2147483647 h 201"/>
              <a:gd name="T84" fmla="*/ 2147483647 w 113"/>
              <a:gd name="T85" fmla="*/ 2147483647 h 201"/>
              <a:gd name="T86" fmla="*/ 2147483647 w 113"/>
              <a:gd name="T87" fmla="*/ 2147483647 h 201"/>
              <a:gd name="T88" fmla="*/ 2147483647 w 113"/>
              <a:gd name="T89" fmla="*/ 2147483647 h 201"/>
              <a:gd name="T90" fmla="*/ 2147483647 w 113"/>
              <a:gd name="T91" fmla="*/ 2147483647 h 201"/>
              <a:gd name="T92" fmla="*/ 2147483647 w 113"/>
              <a:gd name="T93" fmla="*/ 0 h 201"/>
              <a:gd name="T94" fmla="*/ 2147483647 w 113"/>
              <a:gd name="T95" fmla="*/ 2147483647 h 201"/>
              <a:gd name="T96" fmla="*/ 2147483647 w 113"/>
              <a:gd name="T97" fmla="*/ 2147483647 h 201"/>
              <a:gd name="T98" fmla="*/ 2147483647 w 113"/>
              <a:gd name="T99" fmla="*/ 2147483647 h 201"/>
              <a:gd name="T100" fmla="*/ 2147483647 w 113"/>
              <a:gd name="T101" fmla="*/ 2147483647 h 201"/>
              <a:gd name="T102" fmla="*/ 2147483647 w 113"/>
              <a:gd name="T103" fmla="*/ 2147483647 h 201"/>
              <a:gd name="T104" fmla="*/ 2147483647 w 113"/>
              <a:gd name="T105" fmla="*/ 2147483647 h 201"/>
              <a:gd name="T106" fmla="*/ 2147483647 w 113"/>
              <a:gd name="T107" fmla="*/ 2147483647 h 201"/>
              <a:gd name="T108" fmla="*/ 2147483647 w 113"/>
              <a:gd name="T109" fmla="*/ 2147483647 h 201"/>
              <a:gd name="T110" fmla="*/ 2147483647 w 113"/>
              <a:gd name="T111" fmla="*/ 2147483647 h 201"/>
              <a:gd name="T112" fmla="*/ 0 w 113"/>
              <a:gd name="T113" fmla="*/ 2147483647 h 201"/>
              <a:gd name="T114" fmla="*/ 2147483647 w 113"/>
              <a:gd name="T115" fmla="*/ 2147483647 h 201"/>
              <a:gd name="T116" fmla="*/ 2147483647 w 113"/>
              <a:gd name="T117" fmla="*/ 2147483647 h 201"/>
              <a:gd name="T118" fmla="*/ 2147483647 w 113"/>
              <a:gd name="T119" fmla="*/ 2147483647 h 2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3"/>
              <a:gd name="T181" fmla="*/ 0 h 201"/>
              <a:gd name="T182" fmla="*/ 113 w 113"/>
              <a:gd name="T183" fmla="*/ 201 h 2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3" h="201">
                <a:moveTo>
                  <a:pt x="9" y="113"/>
                </a:moveTo>
                <a:lnTo>
                  <a:pt x="18" y="109"/>
                </a:lnTo>
                <a:lnTo>
                  <a:pt x="22" y="112"/>
                </a:lnTo>
                <a:lnTo>
                  <a:pt x="16" y="123"/>
                </a:lnTo>
                <a:lnTo>
                  <a:pt x="18" y="127"/>
                </a:lnTo>
                <a:lnTo>
                  <a:pt x="13" y="129"/>
                </a:lnTo>
                <a:lnTo>
                  <a:pt x="15" y="134"/>
                </a:lnTo>
                <a:lnTo>
                  <a:pt x="22" y="134"/>
                </a:lnTo>
                <a:lnTo>
                  <a:pt x="25" y="139"/>
                </a:lnTo>
                <a:lnTo>
                  <a:pt x="30" y="138"/>
                </a:lnTo>
                <a:lnTo>
                  <a:pt x="37" y="132"/>
                </a:lnTo>
                <a:lnTo>
                  <a:pt x="37" y="128"/>
                </a:lnTo>
                <a:lnTo>
                  <a:pt x="41" y="128"/>
                </a:lnTo>
                <a:lnTo>
                  <a:pt x="43" y="125"/>
                </a:lnTo>
                <a:lnTo>
                  <a:pt x="47" y="126"/>
                </a:lnTo>
                <a:lnTo>
                  <a:pt x="50" y="134"/>
                </a:lnTo>
                <a:lnTo>
                  <a:pt x="48" y="137"/>
                </a:lnTo>
                <a:lnTo>
                  <a:pt x="40" y="138"/>
                </a:lnTo>
                <a:lnTo>
                  <a:pt x="40" y="142"/>
                </a:lnTo>
                <a:lnTo>
                  <a:pt x="43" y="144"/>
                </a:lnTo>
                <a:lnTo>
                  <a:pt x="39" y="146"/>
                </a:lnTo>
                <a:lnTo>
                  <a:pt x="38" y="152"/>
                </a:lnTo>
                <a:lnTo>
                  <a:pt x="33" y="157"/>
                </a:lnTo>
                <a:lnTo>
                  <a:pt x="35" y="159"/>
                </a:lnTo>
                <a:lnTo>
                  <a:pt x="34" y="161"/>
                </a:lnTo>
                <a:lnTo>
                  <a:pt x="34" y="169"/>
                </a:lnTo>
                <a:lnTo>
                  <a:pt x="41" y="172"/>
                </a:lnTo>
                <a:lnTo>
                  <a:pt x="47" y="181"/>
                </a:lnTo>
                <a:cubicBezTo>
                  <a:pt x="48" y="181"/>
                  <a:pt x="52" y="180"/>
                  <a:pt x="52" y="180"/>
                </a:cubicBezTo>
                <a:lnTo>
                  <a:pt x="52" y="176"/>
                </a:lnTo>
                <a:lnTo>
                  <a:pt x="60" y="177"/>
                </a:lnTo>
                <a:lnTo>
                  <a:pt x="64" y="180"/>
                </a:lnTo>
                <a:lnTo>
                  <a:pt x="70" y="178"/>
                </a:lnTo>
                <a:lnTo>
                  <a:pt x="76" y="177"/>
                </a:lnTo>
                <a:lnTo>
                  <a:pt x="76" y="183"/>
                </a:lnTo>
                <a:lnTo>
                  <a:pt x="79" y="189"/>
                </a:lnTo>
                <a:lnTo>
                  <a:pt x="78" y="193"/>
                </a:lnTo>
                <a:lnTo>
                  <a:pt x="79" y="201"/>
                </a:lnTo>
                <a:lnTo>
                  <a:pt x="85" y="200"/>
                </a:lnTo>
                <a:lnTo>
                  <a:pt x="84" y="196"/>
                </a:lnTo>
                <a:lnTo>
                  <a:pt x="86" y="191"/>
                </a:lnTo>
                <a:lnTo>
                  <a:pt x="91" y="193"/>
                </a:lnTo>
                <a:lnTo>
                  <a:pt x="101" y="189"/>
                </a:lnTo>
                <a:lnTo>
                  <a:pt x="99" y="182"/>
                </a:lnTo>
                <a:lnTo>
                  <a:pt x="104" y="182"/>
                </a:lnTo>
                <a:lnTo>
                  <a:pt x="105" y="175"/>
                </a:lnTo>
                <a:lnTo>
                  <a:pt x="100" y="174"/>
                </a:lnTo>
                <a:lnTo>
                  <a:pt x="96" y="170"/>
                </a:lnTo>
                <a:lnTo>
                  <a:pt x="101" y="165"/>
                </a:lnTo>
                <a:lnTo>
                  <a:pt x="106" y="168"/>
                </a:lnTo>
                <a:lnTo>
                  <a:pt x="107" y="173"/>
                </a:lnTo>
                <a:lnTo>
                  <a:pt x="111" y="172"/>
                </a:lnTo>
                <a:lnTo>
                  <a:pt x="111" y="163"/>
                </a:lnTo>
                <a:lnTo>
                  <a:pt x="113" y="155"/>
                </a:lnTo>
                <a:lnTo>
                  <a:pt x="109" y="147"/>
                </a:lnTo>
                <a:lnTo>
                  <a:pt x="103" y="134"/>
                </a:lnTo>
                <a:lnTo>
                  <a:pt x="98" y="130"/>
                </a:lnTo>
                <a:lnTo>
                  <a:pt x="97" y="120"/>
                </a:lnTo>
                <a:lnTo>
                  <a:pt x="96" y="115"/>
                </a:lnTo>
                <a:lnTo>
                  <a:pt x="93" y="111"/>
                </a:lnTo>
                <a:lnTo>
                  <a:pt x="86" y="107"/>
                </a:lnTo>
                <a:lnTo>
                  <a:pt x="88" y="105"/>
                </a:lnTo>
                <a:lnTo>
                  <a:pt x="87" y="101"/>
                </a:lnTo>
                <a:lnTo>
                  <a:pt x="78" y="101"/>
                </a:lnTo>
                <a:lnTo>
                  <a:pt x="71" y="98"/>
                </a:lnTo>
                <a:lnTo>
                  <a:pt x="65" y="102"/>
                </a:lnTo>
                <a:lnTo>
                  <a:pt x="62" y="113"/>
                </a:lnTo>
                <a:lnTo>
                  <a:pt x="60" y="113"/>
                </a:lnTo>
                <a:lnTo>
                  <a:pt x="58" y="110"/>
                </a:lnTo>
                <a:lnTo>
                  <a:pt x="57" y="115"/>
                </a:lnTo>
                <a:lnTo>
                  <a:pt x="54" y="115"/>
                </a:lnTo>
                <a:lnTo>
                  <a:pt x="51" y="105"/>
                </a:lnTo>
                <a:lnTo>
                  <a:pt x="46" y="109"/>
                </a:lnTo>
                <a:lnTo>
                  <a:pt x="40" y="110"/>
                </a:lnTo>
                <a:lnTo>
                  <a:pt x="43" y="97"/>
                </a:lnTo>
                <a:lnTo>
                  <a:pt x="46" y="88"/>
                </a:lnTo>
                <a:lnTo>
                  <a:pt x="47" y="75"/>
                </a:lnTo>
                <a:lnTo>
                  <a:pt x="51" y="59"/>
                </a:lnTo>
                <a:lnTo>
                  <a:pt x="49" y="51"/>
                </a:lnTo>
                <a:lnTo>
                  <a:pt x="53" y="46"/>
                </a:lnTo>
                <a:lnTo>
                  <a:pt x="51" y="39"/>
                </a:lnTo>
                <a:lnTo>
                  <a:pt x="57" y="31"/>
                </a:lnTo>
                <a:lnTo>
                  <a:pt x="66" y="24"/>
                </a:lnTo>
                <a:lnTo>
                  <a:pt x="71" y="27"/>
                </a:lnTo>
                <a:lnTo>
                  <a:pt x="72" y="24"/>
                </a:lnTo>
                <a:lnTo>
                  <a:pt x="68" y="20"/>
                </a:lnTo>
                <a:lnTo>
                  <a:pt x="72" y="19"/>
                </a:lnTo>
                <a:lnTo>
                  <a:pt x="69" y="15"/>
                </a:lnTo>
                <a:lnTo>
                  <a:pt x="63" y="15"/>
                </a:lnTo>
                <a:lnTo>
                  <a:pt x="59" y="17"/>
                </a:lnTo>
                <a:lnTo>
                  <a:pt x="57" y="13"/>
                </a:lnTo>
                <a:lnTo>
                  <a:pt x="60" y="8"/>
                </a:lnTo>
                <a:lnTo>
                  <a:pt x="58" y="3"/>
                </a:lnTo>
                <a:lnTo>
                  <a:pt x="50" y="0"/>
                </a:lnTo>
                <a:lnTo>
                  <a:pt x="43" y="2"/>
                </a:lnTo>
                <a:lnTo>
                  <a:pt x="41" y="7"/>
                </a:lnTo>
                <a:lnTo>
                  <a:pt x="36" y="7"/>
                </a:lnTo>
                <a:lnTo>
                  <a:pt x="34" y="11"/>
                </a:lnTo>
                <a:lnTo>
                  <a:pt x="25" y="12"/>
                </a:lnTo>
                <a:lnTo>
                  <a:pt x="19" y="11"/>
                </a:lnTo>
                <a:lnTo>
                  <a:pt x="18" y="18"/>
                </a:lnTo>
                <a:lnTo>
                  <a:pt x="22" y="24"/>
                </a:lnTo>
                <a:lnTo>
                  <a:pt x="19" y="29"/>
                </a:lnTo>
                <a:lnTo>
                  <a:pt x="19" y="36"/>
                </a:lnTo>
                <a:lnTo>
                  <a:pt x="24" y="38"/>
                </a:lnTo>
                <a:lnTo>
                  <a:pt x="28" y="47"/>
                </a:lnTo>
                <a:lnTo>
                  <a:pt x="23" y="49"/>
                </a:lnTo>
                <a:lnTo>
                  <a:pt x="23" y="54"/>
                </a:lnTo>
                <a:lnTo>
                  <a:pt x="19" y="58"/>
                </a:lnTo>
                <a:lnTo>
                  <a:pt x="15" y="58"/>
                </a:lnTo>
                <a:lnTo>
                  <a:pt x="15" y="63"/>
                </a:lnTo>
                <a:lnTo>
                  <a:pt x="1" y="67"/>
                </a:lnTo>
                <a:lnTo>
                  <a:pt x="2" y="83"/>
                </a:lnTo>
                <a:lnTo>
                  <a:pt x="0" y="85"/>
                </a:lnTo>
                <a:lnTo>
                  <a:pt x="4" y="89"/>
                </a:lnTo>
                <a:lnTo>
                  <a:pt x="3" y="97"/>
                </a:lnTo>
                <a:lnTo>
                  <a:pt x="8" y="99"/>
                </a:lnTo>
                <a:lnTo>
                  <a:pt x="9" y="103"/>
                </a:lnTo>
                <a:lnTo>
                  <a:pt x="5" y="106"/>
                </a:lnTo>
                <a:lnTo>
                  <a:pt x="9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4" name="Freeform 125"/>
          <p:cNvSpPr>
            <a:spLocks/>
          </p:cNvSpPr>
          <p:nvPr/>
        </p:nvSpPr>
        <p:spPr bwMode="auto">
          <a:xfrm>
            <a:off x="9270195" y="1993111"/>
            <a:ext cx="907357" cy="1203707"/>
          </a:xfrm>
          <a:custGeom>
            <a:avLst/>
            <a:gdLst>
              <a:gd name="T0" fmla="*/ 2147483647 w 88"/>
              <a:gd name="T1" fmla="*/ 2147483647 h 111"/>
              <a:gd name="T2" fmla="*/ 2147483647 w 88"/>
              <a:gd name="T3" fmla="*/ 2147483647 h 111"/>
              <a:gd name="T4" fmla="*/ 2147483647 w 88"/>
              <a:gd name="T5" fmla="*/ 2147483647 h 111"/>
              <a:gd name="T6" fmla="*/ 2147483647 w 88"/>
              <a:gd name="T7" fmla="*/ 2147483647 h 111"/>
              <a:gd name="T8" fmla="*/ 2147483647 w 88"/>
              <a:gd name="T9" fmla="*/ 2147483647 h 111"/>
              <a:gd name="T10" fmla="*/ 2147483647 w 88"/>
              <a:gd name="T11" fmla="*/ 2147483647 h 111"/>
              <a:gd name="T12" fmla="*/ 2147483647 w 88"/>
              <a:gd name="T13" fmla="*/ 2147483647 h 111"/>
              <a:gd name="T14" fmla="*/ 2147483647 w 88"/>
              <a:gd name="T15" fmla="*/ 2147483647 h 111"/>
              <a:gd name="T16" fmla="*/ 0 w 88"/>
              <a:gd name="T17" fmla="*/ 2147483647 h 111"/>
              <a:gd name="T18" fmla="*/ 2147483647 w 88"/>
              <a:gd name="T19" fmla="*/ 2147483647 h 111"/>
              <a:gd name="T20" fmla="*/ 2147483647 w 88"/>
              <a:gd name="T21" fmla="*/ 2147483647 h 111"/>
              <a:gd name="T22" fmla="*/ 2147483647 w 88"/>
              <a:gd name="T23" fmla="*/ 2147483647 h 111"/>
              <a:gd name="T24" fmla="*/ 2147483647 w 88"/>
              <a:gd name="T25" fmla="*/ 2147483647 h 111"/>
              <a:gd name="T26" fmla="*/ 2147483647 w 88"/>
              <a:gd name="T27" fmla="*/ 2147483647 h 111"/>
              <a:gd name="T28" fmla="*/ 2147483647 w 88"/>
              <a:gd name="T29" fmla="*/ 2147483647 h 111"/>
              <a:gd name="T30" fmla="*/ 2147483647 w 88"/>
              <a:gd name="T31" fmla="*/ 2147483647 h 111"/>
              <a:gd name="T32" fmla="*/ 2147483647 w 88"/>
              <a:gd name="T33" fmla="*/ 2147483647 h 111"/>
              <a:gd name="T34" fmla="*/ 2147483647 w 88"/>
              <a:gd name="T35" fmla="*/ 2147483647 h 111"/>
              <a:gd name="T36" fmla="*/ 2147483647 w 88"/>
              <a:gd name="T37" fmla="*/ 2147483647 h 111"/>
              <a:gd name="T38" fmla="*/ 2147483647 w 88"/>
              <a:gd name="T39" fmla="*/ 2147483647 h 111"/>
              <a:gd name="T40" fmla="*/ 2147483647 w 88"/>
              <a:gd name="T41" fmla="*/ 2147483647 h 111"/>
              <a:gd name="T42" fmla="*/ 2147483647 w 88"/>
              <a:gd name="T43" fmla="*/ 2147483647 h 111"/>
              <a:gd name="T44" fmla="*/ 2147483647 w 88"/>
              <a:gd name="T45" fmla="*/ 2147483647 h 111"/>
              <a:gd name="T46" fmla="*/ 2147483647 w 88"/>
              <a:gd name="T47" fmla="*/ 2147483647 h 111"/>
              <a:gd name="T48" fmla="*/ 2147483647 w 88"/>
              <a:gd name="T49" fmla="*/ 2147483647 h 111"/>
              <a:gd name="T50" fmla="*/ 2147483647 w 88"/>
              <a:gd name="T51" fmla="*/ 2147483647 h 111"/>
              <a:gd name="T52" fmla="*/ 2147483647 w 88"/>
              <a:gd name="T53" fmla="*/ 2147483647 h 111"/>
              <a:gd name="T54" fmla="*/ 2147483647 w 88"/>
              <a:gd name="T55" fmla="*/ 2147483647 h 111"/>
              <a:gd name="T56" fmla="*/ 2147483647 w 88"/>
              <a:gd name="T57" fmla="*/ 2147483647 h 111"/>
              <a:gd name="T58" fmla="*/ 2147483647 w 88"/>
              <a:gd name="T59" fmla="*/ 2147483647 h 111"/>
              <a:gd name="T60" fmla="*/ 2147483647 w 88"/>
              <a:gd name="T61" fmla="*/ 2147483647 h 111"/>
              <a:gd name="T62" fmla="*/ 2147483647 w 88"/>
              <a:gd name="T63" fmla="*/ 2147483647 h 111"/>
              <a:gd name="T64" fmla="*/ 2147483647 w 88"/>
              <a:gd name="T65" fmla="*/ 0 h 111"/>
              <a:gd name="T66" fmla="*/ 2147483647 w 88"/>
              <a:gd name="T67" fmla="*/ 2147483647 h 111"/>
              <a:gd name="T68" fmla="*/ 2147483647 w 88"/>
              <a:gd name="T69" fmla="*/ 2147483647 h 111"/>
              <a:gd name="T70" fmla="*/ 2147483647 w 88"/>
              <a:gd name="T71" fmla="*/ 2147483647 h 111"/>
              <a:gd name="T72" fmla="*/ 2147483647 w 88"/>
              <a:gd name="T73" fmla="*/ 2147483647 h 1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11"/>
              <a:gd name="T113" fmla="*/ 88 w 88"/>
              <a:gd name="T114" fmla="*/ 111 h 1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11">
                <a:moveTo>
                  <a:pt x="28" y="5"/>
                </a:moveTo>
                <a:lnTo>
                  <a:pt x="30" y="9"/>
                </a:lnTo>
                <a:lnTo>
                  <a:pt x="26" y="15"/>
                </a:lnTo>
                <a:lnTo>
                  <a:pt x="23" y="15"/>
                </a:lnTo>
                <a:lnTo>
                  <a:pt x="15" y="22"/>
                </a:lnTo>
                <a:lnTo>
                  <a:pt x="19" y="26"/>
                </a:lnTo>
                <a:lnTo>
                  <a:pt x="15" y="29"/>
                </a:lnTo>
                <a:lnTo>
                  <a:pt x="19" y="33"/>
                </a:lnTo>
                <a:lnTo>
                  <a:pt x="19" y="38"/>
                </a:lnTo>
                <a:lnTo>
                  <a:pt x="22" y="41"/>
                </a:lnTo>
                <a:lnTo>
                  <a:pt x="23" y="46"/>
                </a:lnTo>
                <a:lnTo>
                  <a:pt x="17" y="53"/>
                </a:lnTo>
                <a:lnTo>
                  <a:pt x="12" y="53"/>
                </a:lnTo>
                <a:lnTo>
                  <a:pt x="6" y="56"/>
                </a:lnTo>
                <a:lnTo>
                  <a:pt x="6" y="60"/>
                </a:lnTo>
                <a:lnTo>
                  <a:pt x="8" y="63"/>
                </a:lnTo>
                <a:lnTo>
                  <a:pt x="0" y="68"/>
                </a:lnTo>
                <a:lnTo>
                  <a:pt x="0" y="74"/>
                </a:lnTo>
                <a:lnTo>
                  <a:pt x="5" y="85"/>
                </a:lnTo>
                <a:lnTo>
                  <a:pt x="10" y="94"/>
                </a:lnTo>
                <a:lnTo>
                  <a:pt x="17" y="92"/>
                </a:lnTo>
                <a:lnTo>
                  <a:pt x="25" y="95"/>
                </a:lnTo>
                <a:lnTo>
                  <a:pt x="27" y="100"/>
                </a:lnTo>
                <a:lnTo>
                  <a:pt x="24" y="105"/>
                </a:lnTo>
                <a:lnTo>
                  <a:pt x="26" y="109"/>
                </a:lnTo>
                <a:lnTo>
                  <a:pt x="30" y="107"/>
                </a:lnTo>
                <a:lnTo>
                  <a:pt x="36" y="107"/>
                </a:lnTo>
                <a:lnTo>
                  <a:pt x="39" y="111"/>
                </a:lnTo>
                <a:lnTo>
                  <a:pt x="46" y="110"/>
                </a:lnTo>
                <a:lnTo>
                  <a:pt x="46" y="106"/>
                </a:lnTo>
                <a:lnTo>
                  <a:pt x="51" y="107"/>
                </a:lnTo>
                <a:lnTo>
                  <a:pt x="48" y="98"/>
                </a:lnTo>
                <a:lnTo>
                  <a:pt x="56" y="97"/>
                </a:lnTo>
                <a:lnTo>
                  <a:pt x="59" y="90"/>
                </a:lnTo>
                <a:lnTo>
                  <a:pt x="66" y="91"/>
                </a:lnTo>
                <a:lnTo>
                  <a:pt x="61" y="96"/>
                </a:lnTo>
                <a:lnTo>
                  <a:pt x="65" y="100"/>
                </a:lnTo>
                <a:lnTo>
                  <a:pt x="71" y="91"/>
                </a:lnTo>
                <a:lnTo>
                  <a:pt x="70" y="86"/>
                </a:lnTo>
                <a:lnTo>
                  <a:pt x="76" y="86"/>
                </a:lnTo>
                <a:lnTo>
                  <a:pt x="78" y="81"/>
                </a:lnTo>
                <a:lnTo>
                  <a:pt x="78" y="77"/>
                </a:lnTo>
                <a:lnTo>
                  <a:pt x="74" y="77"/>
                </a:lnTo>
                <a:lnTo>
                  <a:pt x="72" y="81"/>
                </a:lnTo>
                <a:lnTo>
                  <a:pt x="68" y="77"/>
                </a:lnTo>
                <a:lnTo>
                  <a:pt x="69" y="62"/>
                </a:lnTo>
                <a:lnTo>
                  <a:pt x="65" y="55"/>
                </a:lnTo>
                <a:lnTo>
                  <a:pt x="65" y="46"/>
                </a:lnTo>
                <a:lnTo>
                  <a:pt x="70" y="38"/>
                </a:lnTo>
                <a:lnTo>
                  <a:pt x="75" y="38"/>
                </a:lnTo>
                <a:lnTo>
                  <a:pt x="75" y="32"/>
                </a:lnTo>
                <a:lnTo>
                  <a:pt x="81" y="41"/>
                </a:lnTo>
                <a:lnTo>
                  <a:pt x="84" y="42"/>
                </a:lnTo>
                <a:lnTo>
                  <a:pt x="87" y="42"/>
                </a:lnTo>
                <a:lnTo>
                  <a:pt x="88" y="40"/>
                </a:lnTo>
                <a:lnTo>
                  <a:pt x="86" y="26"/>
                </a:lnTo>
                <a:lnTo>
                  <a:pt x="82" y="24"/>
                </a:lnTo>
                <a:lnTo>
                  <a:pt x="80" y="22"/>
                </a:lnTo>
                <a:lnTo>
                  <a:pt x="79" y="18"/>
                </a:lnTo>
                <a:lnTo>
                  <a:pt x="76" y="15"/>
                </a:lnTo>
                <a:lnTo>
                  <a:pt x="73" y="16"/>
                </a:lnTo>
                <a:lnTo>
                  <a:pt x="70" y="12"/>
                </a:lnTo>
                <a:lnTo>
                  <a:pt x="70" y="9"/>
                </a:lnTo>
                <a:lnTo>
                  <a:pt x="65" y="9"/>
                </a:lnTo>
                <a:lnTo>
                  <a:pt x="61" y="4"/>
                </a:lnTo>
                <a:lnTo>
                  <a:pt x="58" y="0"/>
                </a:lnTo>
                <a:lnTo>
                  <a:pt x="56" y="3"/>
                </a:lnTo>
                <a:lnTo>
                  <a:pt x="53" y="6"/>
                </a:lnTo>
                <a:lnTo>
                  <a:pt x="48" y="5"/>
                </a:lnTo>
                <a:lnTo>
                  <a:pt x="45" y="8"/>
                </a:lnTo>
                <a:lnTo>
                  <a:pt x="39" y="6"/>
                </a:lnTo>
                <a:lnTo>
                  <a:pt x="35" y="9"/>
                </a:lnTo>
                <a:lnTo>
                  <a:pt x="33" y="9"/>
                </a:lnTo>
                <a:lnTo>
                  <a:pt x="30" y="5"/>
                </a:lnTo>
                <a:lnTo>
                  <a:pt x="28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85" name="Freeform 142"/>
          <p:cNvSpPr>
            <a:spLocks/>
          </p:cNvSpPr>
          <p:nvPr/>
        </p:nvSpPr>
        <p:spPr bwMode="auto">
          <a:xfrm>
            <a:off x="9785742" y="3858315"/>
            <a:ext cx="680517" cy="986823"/>
          </a:xfrm>
          <a:custGeom>
            <a:avLst/>
            <a:gdLst>
              <a:gd name="T0" fmla="*/ 0 w 66"/>
              <a:gd name="T1" fmla="*/ 0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2147483647 h 91"/>
              <a:gd name="T14" fmla="*/ 2147483647 w 66"/>
              <a:gd name="T15" fmla="*/ 2147483647 h 91"/>
              <a:gd name="T16" fmla="*/ 2147483647 w 66"/>
              <a:gd name="T17" fmla="*/ 2147483647 h 91"/>
              <a:gd name="T18" fmla="*/ 2147483647 w 66"/>
              <a:gd name="T19" fmla="*/ 2147483647 h 91"/>
              <a:gd name="T20" fmla="*/ 2147483647 w 66"/>
              <a:gd name="T21" fmla="*/ 2147483647 h 91"/>
              <a:gd name="T22" fmla="*/ 2147483647 w 66"/>
              <a:gd name="T23" fmla="*/ 2147483647 h 91"/>
              <a:gd name="T24" fmla="*/ 2147483647 w 66"/>
              <a:gd name="T25" fmla="*/ 2147483647 h 91"/>
              <a:gd name="T26" fmla="*/ 2147483647 w 66"/>
              <a:gd name="T27" fmla="*/ 2147483647 h 91"/>
              <a:gd name="T28" fmla="*/ 2147483647 w 66"/>
              <a:gd name="T29" fmla="*/ 2147483647 h 91"/>
              <a:gd name="T30" fmla="*/ 2147483647 w 66"/>
              <a:gd name="T31" fmla="*/ 2147483647 h 91"/>
              <a:gd name="T32" fmla="*/ 2147483647 w 66"/>
              <a:gd name="T33" fmla="*/ 2147483647 h 91"/>
              <a:gd name="T34" fmla="*/ 2147483647 w 66"/>
              <a:gd name="T35" fmla="*/ 2147483647 h 91"/>
              <a:gd name="T36" fmla="*/ 2147483647 w 66"/>
              <a:gd name="T37" fmla="*/ 2147483647 h 91"/>
              <a:gd name="T38" fmla="*/ 2147483647 w 66"/>
              <a:gd name="T39" fmla="*/ 2147483647 h 91"/>
              <a:gd name="T40" fmla="*/ 2147483647 w 66"/>
              <a:gd name="T41" fmla="*/ 2147483647 h 91"/>
              <a:gd name="T42" fmla="*/ 2147483647 w 66"/>
              <a:gd name="T43" fmla="*/ 2147483647 h 91"/>
              <a:gd name="T44" fmla="*/ 2147483647 w 66"/>
              <a:gd name="T45" fmla="*/ 2147483647 h 91"/>
              <a:gd name="T46" fmla="*/ 2147483647 w 66"/>
              <a:gd name="T47" fmla="*/ 2147483647 h 91"/>
              <a:gd name="T48" fmla="*/ 2147483647 w 66"/>
              <a:gd name="T49" fmla="*/ 2147483647 h 91"/>
              <a:gd name="T50" fmla="*/ 2147483647 w 66"/>
              <a:gd name="T51" fmla="*/ 2147483647 h 91"/>
              <a:gd name="T52" fmla="*/ 2147483647 w 66"/>
              <a:gd name="T53" fmla="*/ 2147483647 h 91"/>
              <a:gd name="T54" fmla="*/ 2147483647 w 66"/>
              <a:gd name="T55" fmla="*/ 2147483647 h 91"/>
              <a:gd name="T56" fmla="*/ 2147483647 w 66"/>
              <a:gd name="T57" fmla="*/ 2147483647 h 91"/>
              <a:gd name="T58" fmla="*/ 2147483647 w 66"/>
              <a:gd name="T59" fmla="*/ 2147483647 h 91"/>
              <a:gd name="T60" fmla="*/ 2147483647 w 66"/>
              <a:gd name="T61" fmla="*/ 2147483647 h 91"/>
              <a:gd name="T62" fmla="*/ 2147483647 w 66"/>
              <a:gd name="T63" fmla="*/ 2147483647 h 91"/>
              <a:gd name="T64" fmla="*/ 2147483647 w 66"/>
              <a:gd name="T65" fmla="*/ 2147483647 h 91"/>
              <a:gd name="T66" fmla="*/ 2147483647 w 66"/>
              <a:gd name="T67" fmla="*/ 2147483647 h 91"/>
              <a:gd name="T68" fmla="*/ 2147483647 w 66"/>
              <a:gd name="T69" fmla="*/ 2147483647 h 91"/>
              <a:gd name="T70" fmla="*/ 2147483647 w 66"/>
              <a:gd name="T71" fmla="*/ 2147483647 h 91"/>
              <a:gd name="T72" fmla="*/ 0 w 66"/>
              <a:gd name="T73" fmla="*/ 2147483647 h 91"/>
              <a:gd name="T74" fmla="*/ 0 w 66"/>
              <a:gd name="T75" fmla="*/ 0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91"/>
              <a:gd name="T116" fmla="*/ 66 w 66"/>
              <a:gd name="T117" fmla="*/ 91 h 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91">
                <a:moveTo>
                  <a:pt x="0" y="0"/>
                </a:moveTo>
                <a:lnTo>
                  <a:pt x="5" y="2"/>
                </a:lnTo>
                <a:lnTo>
                  <a:pt x="7" y="7"/>
                </a:lnTo>
                <a:lnTo>
                  <a:pt x="15" y="12"/>
                </a:lnTo>
                <a:lnTo>
                  <a:pt x="20" y="23"/>
                </a:lnTo>
                <a:lnTo>
                  <a:pt x="31" y="32"/>
                </a:lnTo>
                <a:lnTo>
                  <a:pt x="41" y="40"/>
                </a:lnTo>
                <a:cubicBezTo>
                  <a:pt x="41" y="40"/>
                  <a:pt x="45" y="40"/>
                  <a:pt x="46" y="42"/>
                </a:cubicBezTo>
                <a:cubicBezTo>
                  <a:pt x="47" y="43"/>
                  <a:pt x="54" y="48"/>
                  <a:pt x="54" y="48"/>
                </a:cubicBezTo>
                <a:lnTo>
                  <a:pt x="45" y="48"/>
                </a:lnTo>
                <a:lnTo>
                  <a:pt x="40" y="51"/>
                </a:lnTo>
                <a:lnTo>
                  <a:pt x="47" y="69"/>
                </a:lnTo>
                <a:lnTo>
                  <a:pt x="57" y="74"/>
                </a:lnTo>
                <a:lnTo>
                  <a:pt x="62" y="74"/>
                </a:lnTo>
                <a:lnTo>
                  <a:pt x="66" y="79"/>
                </a:lnTo>
                <a:lnTo>
                  <a:pt x="64" y="81"/>
                </a:lnTo>
                <a:lnTo>
                  <a:pt x="61" y="78"/>
                </a:lnTo>
                <a:lnTo>
                  <a:pt x="57" y="80"/>
                </a:lnTo>
                <a:lnTo>
                  <a:pt x="54" y="79"/>
                </a:lnTo>
                <a:lnTo>
                  <a:pt x="55" y="83"/>
                </a:lnTo>
                <a:lnTo>
                  <a:pt x="55" y="86"/>
                </a:lnTo>
                <a:lnTo>
                  <a:pt x="56" y="91"/>
                </a:lnTo>
                <a:lnTo>
                  <a:pt x="49" y="82"/>
                </a:lnTo>
                <a:lnTo>
                  <a:pt x="49" y="76"/>
                </a:lnTo>
                <a:lnTo>
                  <a:pt x="43" y="74"/>
                </a:lnTo>
                <a:lnTo>
                  <a:pt x="42" y="66"/>
                </a:lnTo>
                <a:lnTo>
                  <a:pt x="36" y="61"/>
                </a:lnTo>
                <a:lnTo>
                  <a:pt x="29" y="48"/>
                </a:lnTo>
                <a:lnTo>
                  <a:pt x="22" y="42"/>
                </a:lnTo>
                <a:lnTo>
                  <a:pt x="20" y="35"/>
                </a:lnTo>
                <a:lnTo>
                  <a:pt x="12" y="30"/>
                </a:lnTo>
                <a:lnTo>
                  <a:pt x="7" y="20"/>
                </a:lnTo>
                <a:lnTo>
                  <a:pt x="2" y="16"/>
                </a:lnTo>
                <a:lnTo>
                  <a:pt x="3" y="12"/>
                </a:lnTo>
                <a:lnTo>
                  <a:pt x="6" y="13"/>
                </a:lnTo>
                <a:lnTo>
                  <a:pt x="4" y="8"/>
                </a:lnTo>
                <a:lnTo>
                  <a:pt x="0" y="6"/>
                </a:ln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3189763" y="2242905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2171144" y="3788221"/>
            <a:ext cx="577445" cy="80938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3024160" y="2253371"/>
            <a:ext cx="98612" cy="62122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>
            <a:spLocks noChangeAspect="1"/>
          </p:cNvSpPr>
          <p:nvPr/>
        </p:nvSpPr>
        <p:spPr>
          <a:xfrm>
            <a:off x="2707730" y="3731148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3013805" y="2967686"/>
            <a:ext cx="387197" cy="292665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125" idx="11"/>
          </p:cNvCxnSpPr>
          <p:nvPr/>
        </p:nvCxnSpPr>
        <p:spPr>
          <a:xfrm>
            <a:off x="3370127" y="3232467"/>
            <a:ext cx="550570" cy="659418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962397" y="3987671"/>
            <a:ext cx="1095808" cy="311095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>
            <a:spLocks noChangeAspect="1"/>
          </p:cNvSpPr>
          <p:nvPr/>
        </p:nvSpPr>
        <p:spPr>
          <a:xfrm>
            <a:off x="3060903" y="2124490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  <p:cxnSp>
        <p:nvCxnSpPr>
          <p:cNvPr id="94" name="Прямая соединительная линия 93"/>
          <p:cNvCxnSpPr>
            <a:endCxn id="89" idx="0"/>
          </p:cNvCxnSpPr>
          <p:nvPr/>
        </p:nvCxnSpPr>
        <p:spPr>
          <a:xfrm flipH="1">
            <a:off x="2776885" y="2911091"/>
            <a:ext cx="211904" cy="820057"/>
          </a:xfrm>
          <a:prstGeom prst="line">
            <a:avLst/>
          </a:prstGeom>
          <a:ln w="254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>
            <a:spLocks noChangeAspect="1"/>
          </p:cNvSpPr>
          <p:nvPr/>
        </p:nvSpPr>
        <p:spPr>
          <a:xfrm>
            <a:off x="3378420" y="3744179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96" name="Овал 95"/>
          <p:cNvSpPr>
            <a:spLocks noChangeAspect="1"/>
          </p:cNvSpPr>
          <p:nvPr/>
        </p:nvSpPr>
        <p:spPr>
          <a:xfrm>
            <a:off x="3936446" y="3854837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9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5133522" y="4321427"/>
            <a:ext cx="406151" cy="591964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>
            <a:spLocks noChangeAspect="1"/>
          </p:cNvSpPr>
          <p:nvPr/>
        </p:nvSpPr>
        <p:spPr>
          <a:xfrm>
            <a:off x="2935156" y="2891061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3262692" y="3183855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00" name="Овал 99"/>
          <p:cNvSpPr>
            <a:spLocks noChangeAspect="1"/>
          </p:cNvSpPr>
          <p:nvPr/>
        </p:nvSpPr>
        <p:spPr>
          <a:xfrm>
            <a:off x="3480233" y="3457393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17</a:t>
            </a:r>
          </a:p>
        </p:txBody>
      </p:sp>
      <p:cxnSp>
        <p:nvCxnSpPr>
          <p:cNvPr id="101" name="Прямая соединительная линия 100"/>
          <p:cNvCxnSpPr>
            <a:endCxn id="103" idx="1"/>
          </p:cNvCxnSpPr>
          <p:nvPr/>
        </p:nvCxnSpPr>
        <p:spPr>
          <a:xfrm>
            <a:off x="2167605" y="3887274"/>
            <a:ext cx="104166" cy="265520"/>
          </a:xfrm>
          <a:prstGeom prst="line">
            <a:avLst/>
          </a:prstGeom>
          <a:ln w="254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>
            <a:spLocks noChangeAspect="1"/>
          </p:cNvSpPr>
          <p:nvPr/>
        </p:nvSpPr>
        <p:spPr>
          <a:xfrm>
            <a:off x="2081386" y="3791130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3" name="Овал 102"/>
          <p:cNvSpPr>
            <a:spLocks noChangeAspect="1"/>
          </p:cNvSpPr>
          <p:nvPr/>
        </p:nvSpPr>
        <p:spPr>
          <a:xfrm>
            <a:off x="2251515" y="4131838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16</a:t>
            </a:r>
          </a:p>
        </p:txBody>
      </p:sp>
      <p:sp>
        <p:nvSpPr>
          <p:cNvPr id="104" name="Овал 103"/>
          <p:cNvSpPr>
            <a:spLocks noChangeAspect="1"/>
          </p:cNvSpPr>
          <p:nvPr/>
        </p:nvSpPr>
        <p:spPr>
          <a:xfrm>
            <a:off x="2962698" y="2734880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5" name="Овал 104"/>
          <p:cNvSpPr>
            <a:spLocks noChangeAspect="1"/>
          </p:cNvSpPr>
          <p:nvPr/>
        </p:nvSpPr>
        <p:spPr>
          <a:xfrm>
            <a:off x="5283939" y="4552344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12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5104996" y="4285180"/>
            <a:ext cx="690434" cy="15207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>
            <a:spLocks noChangeAspect="1"/>
          </p:cNvSpPr>
          <p:nvPr/>
        </p:nvSpPr>
        <p:spPr>
          <a:xfrm>
            <a:off x="5015609" y="4227219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108" name="Овал 107"/>
          <p:cNvSpPr>
            <a:spLocks noChangeAspect="1"/>
          </p:cNvSpPr>
          <p:nvPr/>
        </p:nvSpPr>
        <p:spPr>
          <a:xfrm>
            <a:off x="5481233" y="4879833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109" name="Овал 108"/>
          <p:cNvSpPr>
            <a:spLocks noChangeAspect="1"/>
          </p:cNvSpPr>
          <p:nvPr/>
        </p:nvSpPr>
        <p:spPr>
          <a:xfrm>
            <a:off x="5711702" y="4203209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110" name="Овал 109"/>
          <p:cNvSpPr>
            <a:spLocks noChangeAspect="1"/>
          </p:cNvSpPr>
          <p:nvPr/>
        </p:nvSpPr>
        <p:spPr>
          <a:xfrm>
            <a:off x="2423066" y="1949474"/>
            <a:ext cx="1218775" cy="1303308"/>
          </a:xfrm>
          <a:prstGeom prst="ellipse">
            <a:avLst/>
          </a:prstGeom>
          <a:noFill/>
          <a:ln w="9525">
            <a:solidFill>
              <a:srgbClr val="0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1" name="Овал 110"/>
          <p:cNvSpPr>
            <a:spLocks noChangeAspect="1"/>
          </p:cNvSpPr>
          <p:nvPr/>
        </p:nvSpPr>
        <p:spPr>
          <a:xfrm>
            <a:off x="2952133" y="2727452"/>
            <a:ext cx="1130377" cy="1208778"/>
          </a:xfrm>
          <a:prstGeom prst="ellipse">
            <a:avLst/>
          </a:prstGeom>
          <a:noFill/>
          <a:ln w="9525">
            <a:solidFill>
              <a:srgbClr val="0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2" name="Овал 111"/>
          <p:cNvSpPr>
            <a:spLocks noChangeAspect="1"/>
          </p:cNvSpPr>
          <p:nvPr/>
        </p:nvSpPr>
        <p:spPr>
          <a:xfrm>
            <a:off x="1673576" y="3068541"/>
            <a:ext cx="1456481" cy="1557501"/>
          </a:xfrm>
          <a:prstGeom prst="ellipse">
            <a:avLst/>
          </a:prstGeom>
          <a:noFill/>
          <a:ln w="9525">
            <a:solidFill>
              <a:srgbClr val="0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2478807" y="2367006"/>
            <a:ext cx="539526" cy="198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72866"/>
            <a:r>
              <a:rPr lang="ru-RU" sz="1050" dirty="0">
                <a:solidFill>
                  <a:srgbClr val="006CB1"/>
                </a:solidFill>
                <a:latin typeface="Arial Narrow" panose="020B0606020202030204" pitchFamily="34" charset="0"/>
              </a:rPr>
              <a:t>Центр</a:t>
            </a: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2184226" y="3509509"/>
            <a:ext cx="238832" cy="189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72866"/>
            <a:r>
              <a:rPr lang="ru-RU" sz="1000" dirty="0">
                <a:solidFill>
                  <a:srgbClr val="006CB1"/>
                </a:solidFill>
                <a:latin typeface="Arial Narrow" panose="020B0606020202030204" pitchFamily="34" charset="0"/>
              </a:rPr>
              <a:t>Юг</a:t>
            </a: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3573513" y="2885926"/>
            <a:ext cx="741491" cy="189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72866"/>
            <a:r>
              <a:rPr lang="ru-RU" sz="1000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Поволжье</a:t>
            </a:r>
            <a:endParaRPr lang="ru-RU" sz="1000" dirty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Rectangle 10"/>
          <p:cNvSpPr>
            <a:spLocks noChangeArrowheads="1"/>
          </p:cNvSpPr>
          <p:nvPr/>
        </p:nvSpPr>
        <p:spPr bwMode="auto">
          <a:xfrm>
            <a:off x="5269578" y="3673964"/>
            <a:ext cx="569044" cy="189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72866"/>
            <a:r>
              <a:rPr lang="ru-RU" sz="1000" dirty="0">
                <a:solidFill>
                  <a:srgbClr val="006CB1"/>
                </a:solidFill>
                <a:latin typeface="Arial Narrow" panose="020B0606020202030204" pitchFamily="34" charset="0"/>
              </a:rPr>
              <a:t>Сибирь</a:t>
            </a:r>
          </a:p>
        </p:txBody>
      </p:sp>
      <p:sp>
        <p:nvSpPr>
          <p:cNvPr id="117" name="Овал 116"/>
          <p:cNvSpPr>
            <a:spLocks noChangeAspect="1"/>
          </p:cNvSpPr>
          <p:nvPr/>
        </p:nvSpPr>
        <p:spPr>
          <a:xfrm>
            <a:off x="5576339" y="4453299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118" name="Овал 117"/>
          <p:cNvSpPr>
            <a:spLocks noChangeAspect="1"/>
          </p:cNvSpPr>
          <p:nvPr/>
        </p:nvSpPr>
        <p:spPr>
          <a:xfrm>
            <a:off x="4096575" y="3497207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119" name="Овал 118"/>
          <p:cNvSpPr>
            <a:spLocks noChangeAspect="1"/>
          </p:cNvSpPr>
          <p:nvPr/>
        </p:nvSpPr>
        <p:spPr>
          <a:xfrm>
            <a:off x="4388676" y="3656691"/>
            <a:ext cx="138309" cy="14309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704"/>
              </a:spcBef>
            </a:pPr>
            <a:r>
              <a:rPr lang="ru-RU" sz="500" dirty="0">
                <a:solidFill>
                  <a:schemeClr val="tx1"/>
                </a:solidFill>
                <a:latin typeface="Arial Narrow" panose="020B0606020202030204" pitchFamily="34" charset="0"/>
              </a:rPr>
              <a:t>15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>
            <a:off x="3604963" y="3142596"/>
            <a:ext cx="1130377" cy="1208778"/>
          </a:xfrm>
          <a:prstGeom prst="ellipse">
            <a:avLst/>
          </a:prstGeom>
          <a:noFill/>
          <a:ln w="9525">
            <a:solidFill>
              <a:srgbClr val="0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1" name="Rectangle 10"/>
          <p:cNvSpPr>
            <a:spLocks noChangeArrowheads="1"/>
          </p:cNvSpPr>
          <p:nvPr/>
        </p:nvSpPr>
        <p:spPr bwMode="auto">
          <a:xfrm>
            <a:off x="3992338" y="3267358"/>
            <a:ext cx="427292" cy="189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72866"/>
            <a:r>
              <a:rPr lang="ru-RU" sz="1000" dirty="0">
                <a:solidFill>
                  <a:srgbClr val="006CB1"/>
                </a:solidFill>
                <a:latin typeface="Arial Narrow" panose="020B0606020202030204" pitchFamily="34" charset="0"/>
              </a:rPr>
              <a:t>Урал</a:t>
            </a:r>
          </a:p>
        </p:txBody>
      </p:sp>
      <p:sp>
        <p:nvSpPr>
          <p:cNvPr id="122" name="Freeform 15"/>
          <p:cNvSpPr>
            <a:spLocks/>
          </p:cNvSpPr>
          <p:nvPr/>
        </p:nvSpPr>
        <p:spPr bwMode="auto">
          <a:xfrm rot="19011038">
            <a:off x="1801294" y="3389900"/>
            <a:ext cx="177046" cy="343113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0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2147483647 h 50"/>
              <a:gd name="T52" fmla="*/ 2147483647 w 50"/>
              <a:gd name="T53" fmla="*/ 2147483647 h 50"/>
              <a:gd name="T54" fmla="*/ 2147483647 w 50"/>
              <a:gd name="T55" fmla="*/ 2147483647 h 50"/>
              <a:gd name="T56" fmla="*/ 2147483647 w 50"/>
              <a:gd name="T57" fmla="*/ 2147483647 h 50"/>
              <a:gd name="T58" fmla="*/ 2147483647 w 50"/>
              <a:gd name="T59" fmla="*/ 2147483647 h 50"/>
              <a:gd name="T60" fmla="*/ 2147483647 w 50"/>
              <a:gd name="T61" fmla="*/ 2147483647 h 50"/>
              <a:gd name="T62" fmla="*/ 2147483647 w 50"/>
              <a:gd name="T63" fmla="*/ 2147483647 h 50"/>
              <a:gd name="T64" fmla="*/ 2147483647 w 50"/>
              <a:gd name="T65" fmla="*/ 2147483647 h 50"/>
              <a:gd name="T66" fmla="*/ 2147483647 w 50"/>
              <a:gd name="T67" fmla="*/ 0 h 50"/>
              <a:gd name="T68" fmla="*/ 2147483647 w 50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"/>
              <a:gd name="T106" fmla="*/ 0 h 50"/>
              <a:gd name="T107" fmla="*/ 50 w 50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" h="50">
                <a:moveTo>
                  <a:pt x="16" y="6"/>
                </a:moveTo>
                <a:lnTo>
                  <a:pt x="16" y="7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14" y="16"/>
                </a:lnTo>
                <a:lnTo>
                  <a:pt x="12" y="17"/>
                </a:lnTo>
                <a:lnTo>
                  <a:pt x="12" y="20"/>
                </a:lnTo>
                <a:lnTo>
                  <a:pt x="12" y="24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6"/>
                </a:lnTo>
                <a:lnTo>
                  <a:pt x="2" y="26"/>
                </a:lnTo>
                <a:lnTo>
                  <a:pt x="0" y="28"/>
                </a:lnTo>
                <a:lnTo>
                  <a:pt x="0" y="29"/>
                </a:lnTo>
                <a:lnTo>
                  <a:pt x="2" y="30"/>
                </a:lnTo>
                <a:lnTo>
                  <a:pt x="3" y="31"/>
                </a:lnTo>
                <a:lnTo>
                  <a:pt x="2" y="34"/>
                </a:lnTo>
                <a:lnTo>
                  <a:pt x="1" y="35"/>
                </a:lnTo>
                <a:lnTo>
                  <a:pt x="1" y="39"/>
                </a:lnTo>
                <a:lnTo>
                  <a:pt x="3" y="40"/>
                </a:lnTo>
                <a:lnTo>
                  <a:pt x="5" y="42"/>
                </a:lnTo>
                <a:lnTo>
                  <a:pt x="9" y="42"/>
                </a:lnTo>
                <a:lnTo>
                  <a:pt x="13" y="42"/>
                </a:lnTo>
                <a:lnTo>
                  <a:pt x="13" y="40"/>
                </a:lnTo>
                <a:lnTo>
                  <a:pt x="16" y="40"/>
                </a:lnTo>
                <a:lnTo>
                  <a:pt x="16" y="45"/>
                </a:lnTo>
                <a:lnTo>
                  <a:pt x="19" y="45"/>
                </a:lnTo>
                <a:lnTo>
                  <a:pt x="20" y="44"/>
                </a:lnTo>
                <a:lnTo>
                  <a:pt x="26" y="43"/>
                </a:lnTo>
                <a:lnTo>
                  <a:pt x="30" y="44"/>
                </a:lnTo>
                <a:lnTo>
                  <a:pt x="31" y="45"/>
                </a:lnTo>
                <a:lnTo>
                  <a:pt x="31" y="47"/>
                </a:lnTo>
                <a:lnTo>
                  <a:pt x="32" y="48"/>
                </a:lnTo>
                <a:lnTo>
                  <a:pt x="32" y="50"/>
                </a:lnTo>
                <a:lnTo>
                  <a:pt x="36" y="49"/>
                </a:lnTo>
                <a:lnTo>
                  <a:pt x="39" y="49"/>
                </a:lnTo>
                <a:lnTo>
                  <a:pt x="39" y="45"/>
                </a:lnTo>
                <a:lnTo>
                  <a:pt x="41" y="44"/>
                </a:lnTo>
                <a:lnTo>
                  <a:pt x="43" y="43"/>
                </a:lnTo>
                <a:lnTo>
                  <a:pt x="45" y="42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7"/>
                </a:lnTo>
                <a:lnTo>
                  <a:pt x="50" y="33"/>
                </a:lnTo>
                <a:lnTo>
                  <a:pt x="50" y="31"/>
                </a:lnTo>
                <a:lnTo>
                  <a:pt x="46" y="31"/>
                </a:lnTo>
                <a:lnTo>
                  <a:pt x="45" y="28"/>
                </a:lnTo>
                <a:lnTo>
                  <a:pt x="45" y="26"/>
                </a:lnTo>
                <a:lnTo>
                  <a:pt x="41" y="26"/>
                </a:lnTo>
                <a:lnTo>
                  <a:pt x="42" y="23"/>
                </a:lnTo>
                <a:lnTo>
                  <a:pt x="44" y="21"/>
                </a:lnTo>
                <a:lnTo>
                  <a:pt x="43" y="19"/>
                </a:lnTo>
                <a:lnTo>
                  <a:pt x="44" y="18"/>
                </a:lnTo>
                <a:lnTo>
                  <a:pt x="44" y="17"/>
                </a:lnTo>
                <a:lnTo>
                  <a:pt x="41" y="14"/>
                </a:lnTo>
                <a:lnTo>
                  <a:pt x="38" y="14"/>
                </a:lnTo>
                <a:lnTo>
                  <a:pt x="38" y="11"/>
                </a:lnTo>
                <a:lnTo>
                  <a:pt x="35" y="11"/>
                </a:lnTo>
                <a:lnTo>
                  <a:pt x="33" y="9"/>
                </a:lnTo>
                <a:lnTo>
                  <a:pt x="34" y="7"/>
                </a:lnTo>
                <a:lnTo>
                  <a:pt x="32" y="4"/>
                </a:lnTo>
                <a:lnTo>
                  <a:pt x="29" y="4"/>
                </a:lnTo>
                <a:lnTo>
                  <a:pt x="28" y="3"/>
                </a:lnTo>
                <a:lnTo>
                  <a:pt x="28" y="0"/>
                </a:lnTo>
                <a:lnTo>
                  <a:pt x="20" y="0"/>
                </a:lnTo>
                <a:lnTo>
                  <a:pt x="20" y="4"/>
                </a:lnTo>
                <a:lnTo>
                  <a:pt x="1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>
            <a:off x="4501519" y="3276852"/>
            <a:ext cx="1839938" cy="1967552"/>
          </a:xfrm>
          <a:prstGeom prst="ellipse">
            <a:avLst/>
          </a:prstGeom>
          <a:noFill/>
          <a:ln w="9525">
            <a:solidFill>
              <a:srgbClr val="0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5" name="Полилиния 124"/>
          <p:cNvSpPr/>
          <p:nvPr/>
        </p:nvSpPr>
        <p:spPr>
          <a:xfrm>
            <a:off x="3111029" y="2256206"/>
            <a:ext cx="841014" cy="2161527"/>
          </a:xfrm>
          <a:custGeom>
            <a:avLst/>
            <a:gdLst>
              <a:gd name="connsiteX0" fmla="*/ 36319 w 732355"/>
              <a:gd name="connsiteY0" fmla="*/ 0 h 1758445"/>
              <a:gd name="connsiteX1" fmla="*/ 22671 w 732355"/>
              <a:gd name="connsiteY1" fmla="*/ 225188 h 1758445"/>
              <a:gd name="connsiteX2" fmla="*/ 2200 w 732355"/>
              <a:gd name="connsiteY2" fmla="*/ 348018 h 1758445"/>
              <a:gd name="connsiteX3" fmla="*/ 2200 w 732355"/>
              <a:gd name="connsiteY3" fmla="*/ 450376 h 1758445"/>
              <a:gd name="connsiteX4" fmla="*/ 9024 w 732355"/>
              <a:gd name="connsiteY4" fmla="*/ 566382 h 1758445"/>
              <a:gd name="connsiteX5" fmla="*/ 97734 w 732355"/>
              <a:gd name="connsiteY5" fmla="*/ 668740 h 1758445"/>
              <a:gd name="connsiteX6" fmla="*/ 206916 w 732355"/>
              <a:gd name="connsiteY6" fmla="*/ 730155 h 1758445"/>
              <a:gd name="connsiteX7" fmla="*/ 363865 w 732355"/>
              <a:gd name="connsiteY7" fmla="*/ 866633 h 1758445"/>
              <a:gd name="connsiteX8" fmla="*/ 438928 w 732355"/>
              <a:gd name="connsiteY8" fmla="*/ 975815 h 1758445"/>
              <a:gd name="connsiteX9" fmla="*/ 527638 w 732355"/>
              <a:gd name="connsiteY9" fmla="*/ 1084997 h 1758445"/>
              <a:gd name="connsiteX10" fmla="*/ 650468 w 732355"/>
              <a:gd name="connsiteY10" fmla="*/ 1235123 h 1758445"/>
              <a:gd name="connsiteX11" fmla="*/ 705059 w 732355"/>
              <a:gd name="connsiteY11" fmla="*/ 1330657 h 1758445"/>
              <a:gd name="connsiteX12" fmla="*/ 711883 w 732355"/>
              <a:gd name="connsiteY12" fmla="*/ 1562669 h 1758445"/>
              <a:gd name="connsiteX13" fmla="*/ 725531 w 732355"/>
              <a:gd name="connsiteY13" fmla="*/ 1644555 h 1758445"/>
              <a:gd name="connsiteX14" fmla="*/ 725531 w 732355"/>
              <a:gd name="connsiteY14" fmla="*/ 1753737 h 1758445"/>
              <a:gd name="connsiteX15" fmla="*/ 732355 w 732355"/>
              <a:gd name="connsiteY15" fmla="*/ 1740090 h 17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2355" h="1758445">
                <a:moveTo>
                  <a:pt x="36319" y="0"/>
                </a:moveTo>
                <a:cubicBezTo>
                  <a:pt x="32338" y="83592"/>
                  <a:pt x="28357" y="167185"/>
                  <a:pt x="22671" y="225188"/>
                </a:cubicBezTo>
                <a:cubicBezTo>
                  <a:pt x="16984" y="283191"/>
                  <a:pt x="5612" y="310487"/>
                  <a:pt x="2200" y="348018"/>
                </a:cubicBezTo>
                <a:cubicBezTo>
                  <a:pt x="-1212" y="385549"/>
                  <a:pt x="1063" y="413982"/>
                  <a:pt x="2200" y="450376"/>
                </a:cubicBezTo>
                <a:cubicBezTo>
                  <a:pt x="3337" y="486770"/>
                  <a:pt x="-6898" y="529988"/>
                  <a:pt x="9024" y="566382"/>
                </a:cubicBezTo>
                <a:cubicBezTo>
                  <a:pt x="24946" y="602776"/>
                  <a:pt x="64752" y="641445"/>
                  <a:pt x="97734" y="668740"/>
                </a:cubicBezTo>
                <a:cubicBezTo>
                  <a:pt x="130716" y="696035"/>
                  <a:pt x="162561" y="697173"/>
                  <a:pt x="206916" y="730155"/>
                </a:cubicBezTo>
                <a:cubicBezTo>
                  <a:pt x="251271" y="763137"/>
                  <a:pt x="325196" y="825690"/>
                  <a:pt x="363865" y="866633"/>
                </a:cubicBezTo>
                <a:cubicBezTo>
                  <a:pt x="402534" y="907576"/>
                  <a:pt x="411633" y="939421"/>
                  <a:pt x="438928" y="975815"/>
                </a:cubicBezTo>
                <a:cubicBezTo>
                  <a:pt x="466223" y="1012209"/>
                  <a:pt x="527638" y="1084997"/>
                  <a:pt x="527638" y="1084997"/>
                </a:cubicBezTo>
                <a:cubicBezTo>
                  <a:pt x="562895" y="1128215"/>
                  <a:pt x="620898" y="1194180"/>
                  <a:pt x="650468" y="1235123"/>
                </a:cubicBezTo>
                <a:cubicBezTo>
                  <a:pt x="680038" y="1276066"/>
                  <a:pt x="694823" y="1276066"/>
                  <a:pt x="705059" y="1330657"/>
                </a:cubicBezTo>
                <a:cubicBezTo>
                  <a:pt x="715295" y="1385248"/>
                  <a:pt x="708471" y="1510353"/>
                  <a:pt x="711883" y="1562669"/>
                </a:cubicBezTo>
                <a:cubicBezTo>
                  <a:pt x="715295" y="1614985"/>
                  <a:pt x="723256" y="1612710"/>
                  <a:pt x="725531" y="1644555"/>
                </a:cubicBezTo>
                <a:cubicBezTo>
                  <a:pt x="727806" y="1676400"/>
                  <a:pt x="724394" y="1737815"/>
                  <a:pt x="725531" y="1753737"/>
                </a:cubicBezTo>
                <a:cubicBezTo>
                  <a:pt x="726668" y="1769660"/>
                  <a:pt x="732355" y="1740090"/>
                  <a:pt x="732355" y="174009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6" name="Группа 125"/>
          <p:cNvGrpSpPr/>
          <p:nvPr/>
        </p:nvGrpSpPr>
        <p:grpSpPr>
          <a:xfrm>
            <a:off x="5711703" y="1412421"/>
            <a:ext cx="3813372" cy="3306854"/>
            <a:chOff x="4083186" y="1322070"/>
            <a:chExt cx="2360321" cy="2039457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4159481" y="1596229"/>
              <a:ext cx="1397460" cy="176529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Краснодарский край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Волгоградская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г. Санкт-Петербург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Ленинградская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г. Москва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Московская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Самарская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Нижегородская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Республика Башкортостан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Омская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Томская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Новосибирская область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Пермский край 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Свердловская область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4221879" y="1322070"/>
              <a:ext cx="1335062" cy="2718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355292" y="1391381"/>
              <a:ext cx="2088215" cy="1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Регионов активного развития сети</a:t>
              </a:r>
            </a:p>
          </p:txBody>
        </p:sp>
        <p:sp>
          <p:nvSpPr>
            <p:cNvPr id="130" name="Oval 416"/>
            <p:cNvSpPr>
              <a:spLocks noChangeAspect="1"/>
            </p:cNvSpPr>
            <p:nvPr/>
          </p:nvSpPr>
          <p:spPr bwMode="ltGray">
            <a:xfrm>
              <a:off x="4083186" y="1326611"/>
              <a:ext cx="254732" cy="2605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4093263" y="1385763"/>
              <a:ext cx="213679" cy="138499"/>
            </a:xfrm>
            <a:prstGeom prst="rect">
              <a:avLst/>
            </a:prstGeom>
            <a:noFill/>
            <a:ln w="3175" algn="ctr">
              <a:noFill/>
              <a:prstDash val="sysDot"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1048530">
                <a:buSzPct val="90000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15</a:t>
              </a: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8582244" y="1419784"/>
            <a:ext cx="2182949" cy="3661094"/>
            <a:chOff x="6398981" y="1321430"/>
            <a:chExt cx="1451151" cy="2297564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6398982" y="1590930"/>
              <a:ext cx="1451150" cy="202806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Краснодарский край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Волгоградская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г. Санкт-Петербург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Ленинградская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г. Москва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Московская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Самарская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Нижегородская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Республика Башкортостан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Омская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Томская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Новосибирская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</a:p>
            <a:p>
              <a:pPr marL="268216" indent="-268216">
                <a:buFont typeface="+mj-lt"/>
                <a:buAutoNum type="arabicPeriod"/>
                <a:tabLst>
                  <a:tab pos="424676" algn="l"/>
                </a:tabLst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Пермский край 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Свердловская область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Ставропольский край</a:t>
              </a:r>
            </a:p>
            <a:p>
              <a:pPr marL="268216" indent="-268216" defTabSz="424676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Республика Татарстан</a:t>
              </a: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6515001" y="1321430"/>
              <a:ext cx="1335128" cy="271830"/>
              <a:chOff x="3167871" y="1359371"/>
              <a:chExt cx="1270080" cy="271830"/>
            </a:xfrm>
          </p:grpSpPr>
          <p:sp>
            <p:nvSpPr>
              <p:cNvPr id="137" name="Прямоугольник 136"/>
              <p:cNvSpPr/>
              <p:nvPr/>
            </p:nvSpPr>
            <p:spPr>
              <a:xfrm>
                <a:off x="3167871" y="1359371"/>
                <a:ext cx="1270080" cy="271830"/>
              </a:xfrm>
              <a:prstGeom prst="rect">
                <a:avLst/>
              </a:prstGeom>
              <a:solidFill>
                <a:srgbClr val="007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321464" y="1381291"/>
                <a:ext cx="1116487" cy="207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9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Регионов активного развития продаж</a:t>
                </a:r>
              </a:p>
            </p:txBody>
          </p:sp>
        </p:grpSp>
        <p:sp>
          <p:nvSpPr>
            <p:cNvPr id="135" name="Oval 416"/>
            <p:cNvSpPr>
              <a:spLocks noChangeAspect="1"/>
            </p:cNvSpPr>
            <p:nvPr/>
          </p:nvSpPr>
          <p:spPr bwMode="ltGray">
            <a:xfrm>
              <a:off x="6398981" y="1324962"/>
              <a:ext cx="254732" cy="2605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C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6416355" y="1393588"/>
              <a:ext cx="213679" cy="138500"/>
            </a:xfrm>
            <a:prstGeom prst="rect">
              <a:avLst/>
            </a:prstGeom>
            <a:noFill/>
            <a:ln w="3175" algn="ctr">
              <a:noFill/>
              <a:prstDash val="sysDot"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1048530">
                <a:buSzPct val="90000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17</a:t>
              </a: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2654353" y="4576465"/>
            <a:ext cx="3491648" cy="674887"/>
            <a:chOff x="279419" y="4867409"/>
            <a:chExt cx="2826613" cy="637450"/>
          </a:xfrm>
        </p:grpSpPr>
        <p:sp>
          <p:nvSpPr>
            <p:cNvPr id="140" name="Прямоугольник 139"/>
            <p:cNvSpPr>
              <a:spLocks noChangeAspect="1"/>
            </p:cNvSpPr>
            <p:nvPr/>
          </p:nvSpPr>
          <p:spPr>
            <a:xfrm>
              <a:off x="279419" y="4876573"/>
              <a:ext cx="122465" cy="1323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71761" y="4867409"/>
              <a:ext cx="2174598" cy="1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Регионы активного развития сети</a:t>
              </a:r>
            </a:p>
          </p:txBody>
        </p:sp>
        <p:sp>
          <p:nvSpPr>
            <p:cNvPr id="142" name="Прямоугольник 141"/>
            <p:cNvSpPr>
              <a:spLocks noChangeAspect="1"/>
            </p:cNvSpPr>
            <p:nvPr/>
          </p:nvSpPr>
          <p:spPr>
            <a:xfrm>
              <a:off x="279419" y="5055223"/>
              <a:ext cx="122465" cy="1323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471761" y="5045268"/>
              <a:ext cx="2146498" cy="1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Регионы активного роста продаж</a:t>
              </a: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279419" y="5461514"/>
              <a:ext cx="139611" cy="1"/>
            </a:xfrm>
            <a:prstGeom prst="line">
              <a:avLst/>
            </a:prstGeom>
            <a:ln w="25400">
              <a:solidFill>
                <a:srgbClr val="007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Прямоугольник 144"/>
            <p:cNvSpPr/>
            <p:nvPr/>
          </p:nvSpPr>
          <p:spPr>
            <a:xfrm>
              <a:off x="471761" y="5400985"/>
              <a:ext cx="2634271" cy="1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Основные транзитные газомоторные коридоры</a:t>
              </a:r>
            </a:p>
          </p:txBody>
        </p:sp>
        <p:sp>
          <p:nvSpPr>
            <p:cNvPr id="146" name="Прямоугольник 145"/>
            <p:cNvSpPr>
              <a:spLocks noChangeAspect="1"/>
            </p:cNvSpPr>
            <p:nvPr/>
          </p:nvSpPr>
          <p:spPr>
            <a:xfrm>
              <a:off x="279419" y="5236169"/>
              <a:ext cx="122465" cy="1323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71761" y="5223128"/>
              <a:ext cx="2019763" cy="1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Регионы реализации точечных проектов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7412586" y="5239873"/>
            <a:ext cx="3297818" cy="2462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ФОРМАТЫ РЕАЛИЗАЦИИ ТОПЛИВА</a:t>
            </a:r>
          </a:p>
        </p:txBody>
      </p:sp>
      <p:pic>
        <p:nvPicPr>
          <p:cNvPr id="149" name="Рисунок 14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3" r="20411"/>
          <a:stretch/>
        </p:blipFill>
        <p:spPr>
          <a:xfrm>
            <a:off x="8475462" y="5468086"/>
            <a:ext cx="805688" cy="540000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21478"/>
          <a:stretch/>
        </p:blipFill>
        <p:spPr>
          <a:xfrm>
            <a:off x="9460583" y="5502721"/>
            <a:ext cx="772823" cy="540000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67"/>
          <a:stretch/>
        </p:blipFill>
        <p:spPr>
          <a:xfrm>
            <a:off x="7439859" y="5501733"/>
            <a:ext cx="835844" cy="5400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7439859" y="6096181"/>
            <a:ext cx="835200" cy="20005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АГНКС</a:t>
            </a:r>
            <a:endParaRPr lang="ru-RU" sz="7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453858" y="6007671"/>
            <a:ext cx="779548" cy="20005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МКПГ</a:t>
            </a:r>
            <a:endParaRPr lang="ru-RU" sz="7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478153" y="6016251"/>
            <a:ext cx="802997" cy="20005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ПАГЗ</a:t>
            </a:r>
            <a:endParaRPr lang="ru-RU" sz="7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5" name="Полилиния 154"/>
          <p:cNvSpPr/>
          <p:nvPr/>
        </p:nvSpPr>
        <p:spPr>
          <a:xfrm>
            <a:off x="3461432" y="2603792"/>
            <a:ext cx="4037710" cy="2033516"/>
          </a:xfrm>
          <a:custGeom>
            <a:avLst/>
            <a:gdLst>
              <a:gd name="connsiteX0" fmla="*/ 0 w 4037710"/>
              <a:gd name="connsiteY0" fmla="*/ 0 h 2033516"/>
              <a:gd name="connsiteX1" fmla="*/ 266131 w 4037710"/>
              <a:gd name="connsiteY1" fmla="*/ 293427 h 2033516"/>
              <a:gd name="connsiteX2" fmla="*/ 470848 w 4037710"/>
              <a:gd name="connsiteY2" fmla="*/ 409433 h 2033516"/>
              <a:gd name="connsiteX3" fmla="*/ 641445 w 4037710"/>
              <a:gd name="connsiteY3" fmla="*/ 457200 h 2033516"/>
              <a:gd name="connsiteX4" fmla="*/ 852985 w 4037710"/>
              <a:gd name="connsiteY4" fmla="*/ 641445 h 2033516"/>
              <a:gd name="connsiteX5" fmla="*/ 1057701 w 4037710"/>
              <a:gd name="connsiteY5" fmla="*/ 928048 h 2033516"/>
              <a:gd name="connsiteX6" fmla="*/ 1310185 w 4037710"/>
              <a:gd name="connsiteY6" fmla="*/ 1071349 h 2033516"/>
              <a:gd name="connsiteX7" fmla="*/ 1630907 w 4037710"/>
              <a:gd name="connsiteY7" fmla="*/ 1296537 h 2033516"/>
              <a:gd name="connsiteX8" fmla="*/ 1924334 w 4037710"/>
              <a:gd name="connsiteY8" fmla="*/ 1439839 h 2033516"/>
              <a:gd name="connsiteX9" fmla="*/ 2286000 w 4037710"/>
              <a:gd name="connsiteY9" fmla="*/ 1576316 h 2033516"/>
              <a:gd name="connsiteX10" fmla="*/ 2586251 w 4037710"/>
              <a:gd name="connsiteY10" fmla="*/ 1801504 h 2033516"/>
              <a:gd name="connsiteX11" fmla="*/ 2947916 w 4037710"/>
              <a:gd name="connsiteY11" fmla="*/ 1924334 h 2033516"/>
              <a:gd name="connsiteX12" fmla="*/ 3316406 w 4037710"/>
              <a:gd name="connsiteY12" fmla="*/ 1985749 h 2033516"/>
              <a:gd name="connsiteX13" fmla="*/ 3753134 w 4037710"/>
              <a:gd name="connsiteY13" fmla="*/ 2006221 h 2033516"/>
              <a:gd name="connsiteX14" fmla="*/ 4005618 w 4037710"/>
              <a:gd name="connsiteY14" fmla="*/ 2026692 h 2033516"/>
              <a:gd name="connsiteX15" fmla="*/ 4026090 w 4037710"/>
              <a:gd name="connsiteY15" fmla="*/ 2033516 h 20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7710" h="2033516">
                <a:moveTo>
                  <a:pt x="0" y="0"/>
                </a:moveTo>
                <a:cubicBezTo>
                  <a:pt x="93828" y="112594"/>
                  <a:pt x="187656" y="225188"/>
                  <a:pt x="266131" y="293427"/>
                </a:cubicBezTo>
                <a:cubicBezTo>
                  <a:pt x="344606" y="361666"/>
                  <a:pt x="408296" y="382138"/>
                  <a:pt x="470848" y="409433"/>
                </a:cubicBezTo>
                <a:cubicBezTo>
                  <a:pt x="533400" y="436729"/>
                  <a:pt x="577756" y="418531"/>
                  <a:pt x="641445" y="457200"/>
                </a:cubicBezTo>
                <a:cubicBezTo>
                  <a:pt x="705134" y="495869"/>
                  <a:pt x="783609" y="562970"/>
                  <a:pt x="852985" y="641445"/>
                </a:cubicBezTo>
                <a:cubicBezTo>
                  <a:pt x="922361" y="719920"/>
                  <a:pt x="981501" y="856397"/>
                  <a:pt x="1057701" y="928048"/>
                </a:cubicBezTo>
                <a:cubicBezTo>
                  <a:pt x="1133901" y="999699"/>
                  <a:pt x="1214651" y="1009934"/>
                  <a:pt x="1310185" y="1071349"/>
                </a:cubicBezTo>
                <a:cubicBezTo>
                  <a:pt x="1405719" y="1132764"/>
                  <a:pt x="1528549" y="1235122"/>
                  <a:pt x="1630907" y="1296537"/>
                </a:cubicBezTo>
                <a:cubicBezTo>
                  <a:pt x="1733265" y="1357952"/>
                  <a:pt x="1815152" y="1393209"/>
                  <a:pt x="1924334" y="1439839"/>
                </a:cubicBezTo>
                <a:cubicBezTo>
                  <a:pt x="2033516" y="1486469"/>
                  <a:pt x="2175681" y="1516039"/>
                  <a:pt x="2286000" y="1576316"/>
                </a:cubicBezTo>
                <a:cubicBezTo>
                  <a:pt x="2396319" y="1636593"/>
                  <a:pt x="2475932" y="1743501"/>
                  <a:pt x="2586251" y="1801504"/>
                </a:cubicBezTo>
                <a:cubicBezTo>
                  <a:pt x="2696570" y="1859507"/>
                  <a:pt x="2826224" y="1893627"/>
                  <a:pt x="2947916" y="1924334"/>
                </a:cubicBezTo>
                <a:cubicBezTo>
                  <a:pt x="3069608" y="1955041"/>
                  <a:pt x="3182203" y="1972101"/>
                  <a:pt x="3316406" y="1985749"/>
                </a:cubicBezTo>
                <a:cubicBezTo>
                  <a:pt x="3450609" y="1999397"/>
                  <a:pt x="3638265" y="1999397"/>
                  <a:pt x="3753134" y="2006221"/>
                </a:cubicBezTo>
                <a:cubicBezTo>
                  <a:pt x="3868003" y="2013045"/>
                  <a:pt x="3960125" y="2022143"/>
                  <a:pt x="4005618" y="2026692"/>
                </a:cubicBezTo>
                <a:cubicBezTo>
                  <a:pt x="4051111" y="2031241"/>
                  <a:pt x="4038600" y="2032378"/>
                  <a:pt x="4026090" y="203351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2900967" y="5286572"/>
            <a:ext cx="32862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Планируемый МТК «Европа-Китай»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flipH="1">
            <a:off x="2647528" y="5345960"/>
            <a:ext cx="183036" cy="1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100870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44225" y="100870"/>
            <a:ext cx="968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ПРИОРИТЕТНАЯ ЗАДАЧА – СОЗДАНИЕ СПГ-КОРРИДОРОВ ДЛЯ МАГИСТРАЛЬНОГО ТРАНСПОРТА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086430" y="1048817"/>
            <a:ext cx="9630121" cy="0"/>
          </a:xfrm>
          <a:prstGeom prst="line">
            <a:avLst/>
          </a:prstGeom>
          <a:noFill/>
          <a:ln w="22225" algn="ctr">
            <a:solidFill>
              <a:srgbClr val="3D89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" name="Группа 89"/>
          <p:cNvGrpSpPr>
            <a:grpSpLocks noChangeAspect="1"/>
          </p:cNvGrpSpPr>
          <p:nvPr/>
        </p:nvGrpSpPr>
        <p:grpSpPr>
          <a:xfrm>
            <a:off x="189999" y="1190558"/>
            <a:ext cx="4549952" cy="4997058"/>
            <a:chOff x="222975" y="2027288"/>
            <a:chExt cx="3236438" cy="3554470"/>
          </a:xfrm>
        </p:grpSpPr>
        <p:grpSp>
          <p:nvGrpSpPr>
            <p:cNvPr id="91" name="Группа 90"/>
            <p:cNvGrpSpPr>
              <a:grpSpLocks noChangeAspect="1"/>
            </p:cNvGrpSpPr>
            <p:nvPr/>
          </p:nvGrpSpPr>
          <p:grpSpPr>
            <a:xfrm>
              <a:off x="222975" y="2027288"/>
              <a:ext cx="3100064" cy="3554470"/>
              <a:chOff x="6108286" y="2194431"/>
              <a:chExt cx="1655095" cy="1897698"/>
            </a:xfrm>
          </p:grpSpPr>
          <p:sp>
            <p:nvSpPr>
              <p:cNvPr id="178" name="Freeform 3"/>
              <p:cNvSpPr>
                <a:spLocks/>
              </p:cNvSpPr>
              <p:nvPr/>
            </p:nvSpPr>
            <p:spPr bwMode="auto">
              <a:xfrm>
                <a:off x="6341615" y="3810118"/>
                <a:ext cx="167607" cy="282011"/>
              </a:xfrm>
              <a:custGeom>
                <a:avLst/>
                <a:gdLst>
                  <a:gd name="T0" fmla="*/ 2147483647 w 29"/>
                  <a:gd name="T1" fmla="*/ 0 h 48"/>
                  <a:gd name="T2" fmla="*/ 2147483647 w 29"/>
                  <a:gd name="T3" fmla="*/ 0 h 48"/>
                  <a:gd name="T4" fmla="*/ 2147483647 w 29"/>
                  <a:gd name="T5" fmla="*/ 2147483647 h 48"/>
                  <a:gd name="T6" fmla="*/ 2147483647 w 29"/>
                  <a:gd name="T7" fmla="*/ 2147483647 h 48"/>
                  <a:gd name="T8" fmla="*/ 2147483647 w 29"/>
                  <a:gd name="T9" fmla="*/ 2147483647 h 48"/>
                  <a:gd name="T10" fmla="*/ 2147483647 w 29"/>
                  <a:gd name="T11" fmla="*/ 2147483647 h 48"/>
                  <a:gd name="T12" fmla="*/ 2147483647 w 29"/>
                  <a:gd name="T13" fmla="*/ 2147483647 h 48"/>
                  <a:gd name="T14" fmla="*/ 2147483647 w 29"/>
                  <a:gd name="T15" fmla="*/ 2147483647 h 48"/>
                  <a:gd name="T16" fmla="*/ 2147483647 w 29"/>
                  <a:gd name="T17" fmla="*/ 2147483647 h 48"/>
                  <a:gd name="T18" fmla="*/ 2147483647 w 29"/>
                  <a:gd name="T19" fmla="*/ 2147483647 h 48"/>
                  <a:gd name="T20" fmla="*/ 2147483647 w 29"/>
                  <a:gd name="T21" fmla="*/ 2147483647 h 48"/>
                  <a:gd name="T22" fmla="*/ 2147483647 w 29"/>
                  <a:gd name="T23" fmla="*/ 2147483647 h 48"/>
                  <a:gd name="T24" fmla="*/ 2147483647 w 29"/>
                  <a:gd name="T25" fmla="*/ 2147483647 h 48"/>
                  <a:gd name="T26" fmla="*/ 2147483647 w 29"/>
                  <a:gd name="T27" fmla="*/ 2147483647 h 48"/>
                  <a:gd name="T28" fmla="*/ 2147483647 w 29"/>
                  <a:gd name="T29" fmla="*/ 2147483647 h 48"/>
                  <a:gd name="T30" fmla="*/ 2147483647 w 29"/>
                  <a:gd name="T31" fmla="*/ 2147483647 h 48"/>
                  <a:gd name="T32" fmla="*/ 2147483647 w 29"/>
                  <a:gd name="T33" fmla="*/ 2147483647 h 48"/>
                  <a:gd name="T34" fmla="*/ 2147483647 w 29"/>
                  <a:gd name="T35" fmla="*/ 2147483647 h 48"/>
                  <a:gd name="T36" fmla="*/ 0 w 29"/>
                  <a:gd name="T37" fmla="*/ 2147483647 h 48"/>
                  <a:gd name="T38" fmla="*/ 0 w 29"/>
                  <a:gd name="T39" fmla="*/ 2147483647 h 48"/>
                  <a:gd name="T40" fmla="*/ 2147483647 w 29"/>
                  <a:gd name="T41" fmla="*/ 2147483647 h 48"/>
                  <a:gd name="T42" fmla="*/ 2147483647 w 29"/>
                  <a:gd name="T43" fmla="*/ 2147483647 h 48"/>
                  <a:gd name="T44" fmla="*/ 2147483647 w 29"/>
                  <a:gd name="T45" fmla="*/ 2147483647 h 48"/>
                  <a:gd name="T46" fmla="*/ 2147483647 w 29"/>
                  <a:gd name="T47" fmla="*/ 2147483647 h 48"/>
                  <a:gd name="T48" fmla="*/ 2147483647 w 29"/>
                  <a:gd name="T49" fmla="*/ 2147483647 h 48"/>
                  <a:gd name="T50" fmla="*/ 2147483647 w 29"/>
                  <a:gd name="T51" fmla="*/ 2147483647 h 48"/>
                  <a:gd name="T52" fmla="*/ 2147483647 w 29"/>
                  <a:gd name="T53" fmla="*/ 2147483647 h 48"/>
                  <a:gd name="T54" fmla="*/ 2147483647 w 29"/>
                  <a:gd name="T55" fmla="*/ 2147483647 h 48"/>
                  <a:gd name="T56" fmla="*/ 2147483647 w 29"/>
                  <a:gd name="T57" fmla="*/ 2147483647 h 48"/>
                  <a:gd name="T58" fmla="*/ 2147483647 w 29"/>
                  <a:gd name="T59" fmla="*/ 2147483647 h 48"/>
                  <a:gd name="T60" fmla="*/ 2147483647 w 29"/>
                  <a:gd name="T61" fmla="*/ 2147483647 h 48"/>
                  <a:gd name="T62" fmla="*/ 2147483647 w 29"/>
                  <a:gd name="T63" fmla="*/ 2147483647 h 48"/>
                  <a:gd name="T64" fmla="*/ 2147483647 w 29"/>
                  <a:gd name="T65" fmla="*/ 2147483647 h 48"/>
                  <a:gd name="T66" fmla="*/ 2147483647 w 29"/>
                  <a:gd name="T67" fmla="*/ 2147483647 h 48"/>
                  <a:gd name="T68" fmla="*/ 2147483647 w 29"/>
                  <a:gd name="T69" fmla="*/ 2147483647 h 48"/>
                  <a:gd name="T70" fmla="*/ 2147483647 w 29"/>
                  <a:gd name="T71" fmla="*/ 2147483647 h 48"/>
                  <a:gd name="T72" fmla="*/ 2147483647 w 29"/>
                  <a:gd name="T73" fmla="*/ 2147483647 h 48"/>
                  <a:gd name="T74" fmla="*/ 2147483647 w 29"/>
                  <a:gd name="T75" fmla="*/ 2147483647 h 48"/>
                  <a:gd name="T76" fmla="*/ 2147483647 w 29"/>
                  <a:gd name="T77" fmla="*/ 2147483647 h 48"/>
                  <a:gd name="T78" fmla="*/ 2147483647 w 29"/>
                  <a:gd name="T79" fmla="*/ 2147483647 h 48"/>
                  <a:gd name="T80" fmla="*/ 2147483647 w 29"/>
                  <a:gd name="T81" fmla="*/ 2147483647 h 48"/>
                  <a:gd name="T82" fmla="*/ 2147483647 w 29"/>
                  <a:gd name="T83" fmla="*/ 0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"/>
                  <a:gd name="T127" fmla="*/ 0 h 48"/>
                  <a:gd name="T128" fmla="*/ 29 w 2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" h="48">
                    <a:moveTo>
                      <a:pt x="18" y="0"/>
                    </a:moveTo>
                    <a:lnTo>
                      <a:pt x="24" y="0"/>
                    </a:lnTo>
                    <a:lnTo>
                      <a:pt x="26" y="1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20"/>
                    </a:lnTo>
                    <a:lnTo>
                      <a:pt x="19" y="27"/>
                    </a:lnTo>
                    <a:lnTo>
                      <a:pt x="18" y="38"/>
                    </a:lnTo>
                    <a:lnTo>
                      <a:pt x="17" y="47"/>
                    </a:lnTo>
                    <a:lnTo>
                      <a:pt x="13" y="47"/>
                    </a:lnTo>
                    <a:lnTo>
                      <a:pt x="11" y="45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22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20" y="15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9" name="Freeform 4"/>
              <p:cNvSpPr>
                <a:spLocks/>
              </p:cNvSpPr>
              <p:nvPr/>
            </p:nvSpPr>
            <p:spPr bwMode="auto">
              <a:xfrm>
                <a:off x="6341615" y="3839494"/>
                <a:ext cx="115591" cy="99879"/>
              </a:xfrm>
              <a:custGeom>
                <a:avLst/>
                <a:gdLst>
                  <a:gd name="T0" fmla="*/ 2147483647 w 20"/>
                  <a:gd name="T1" fmla="*/ 2147483647 h 17"/>
                  <a:gd name="T2" fmla="*/ 2147483647 w 20"/>
                  <a:gd name="T3" fmla="*/ 2147483647 h 17"/>
                  <a:gd name="T4" fmla="*/ 2147483647 w 20"/>
                  <a:gd name="T5" fmla="*/ 2147483647 h 17"/>
                  <a:gd name="T6" fmla="*/ 2147483647 w 20"/>
                  <a:gd name="T7" fmla="*/ 2147483647 h 17"/>
                  <a:gd name="T8" fmla="*/ 2147483647 w 20"/>
                  <a:gd name="T9" fmla="*/ 2147483647 h 17"/>
                  <a:gd name="T10" fmla="*/ 2147483647 w 20"/>
                  <a:gd name="T11" fmla="*/ 2147483647 h 17"/>
                  <a:gd name="T12" fmla="*/ 2147483647 w 20"/>
                  <a:gd name="T13" fmla="*/ 2147483647 h 17"/>
                  <a:gd name="T14" fmla="*/ 2147483647 w 20"/>
                  <a:gd name="T15" fmla="*/ 2147483647 h 17"/>
                  <a:gd name="T16" fmla="*/ 2147483647 w 20"/>
                  <a:gd name="T17" fmla="*/ 2147483647 h 17"/>
                  <a:gd name="T18" fmla="*/ 2147483647 w 20"/>
                  <a:gd name="T19" fmla="*/ 2147483647 h 17"/>
                  <a:gd name="T20" fmla="*/ 2147483647 w 20"/>
                  <a:gd name="T21" fmla="*/ 2147483647 h 17"/>
                  <a:gd name="T22" fmla="*/ 2147483647 w 20"/>
                  <a:gd name="T23" fmla="*/ 2147483647 h 17"/>
                  <a:gd name="T24" fmla="*/ 2147483647 w 20"/>
                  <a:gd name="T25" fmla="*/ 2147483647 h 17"/>
                  <a:gd name="T26" fmla="*/ 2147483647 w 20"/>
                  <a:gd name="T27" fmla="*/ 2147483647 h 17"/>
                  <a:gd name="T28" fmla="*/ 2147483647 w 20"/>
                  <a:gd name="T29" fmla="*/ 2147483647 h 17"/>
                  <a:gd name="T30" fmla="*/ 0 w 20"/>
                  <a:gd name="T31" fmla="*/ 2147483647 h 17"/>
                  <a:gd name="T32" fmla="*/ 2147483647 w 20"/>
                  <a:gd name="T33" fmla="*/ 2147483647 h 17"/>
                  <a:gd name="T34" fmla="*/ 2147483647 w 20"/>
                  <a:gd name="T35" fmla="*/ 2147483647 h 17"/>
                  <a:gd name="T36" fmla="*/ 2147483647 w 20"/>
                  <a:gd name="T37" fmla="*/ 2147483647 h 17"/>
                  <a:gd name="T38" fmla="*/ 2147483647 w 20"/>
                  <a:gd name="T39" fmla="*/ 2147483647 h 17"/>
                  <a:gd name="T40" fmla="*/ 2147483647 w 20"/>
                  <a:gd name="T41" fmla="*/ 2147483647 h 17"/>
                  <a:gd name="T42" fmla="*/ 2147483647 w 20"/>
                  <a:gd name="T43" fmla="*/ 2147483647 h 17"/>
                  <a:gd name="T44" fmla="*/ 2147483647 w 20"/>
                  <a:gd name="T45" fmla="*/ 2147483647 h 17"/>
                  <a:gd name="T46" fmla="*/ 2147483647 w 20"/>
                  <a:gd name="T47" fmla="*/ 0 h 17"/>
                  <a:gd name="T48" fmla="*/ 2147483647 w 20"/>
                  <a:gd name="T49" fmla="*/ 0 h 17"/>
                  <a:gd name="T50" fmla="*/ 2147483647 w 20"/>
                  <a:gd name="T51" fmla="*/ 214748364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17"/>
                  <a:gd name="T80" fmla="*/ 20 w 20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17">
                    <a:moveTo>
                      <a:pt x="13" y="1"/>
                    </a:moveTo>
                    <a:lnTo>
                      <a:pt x="13" y="3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20" y="7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6330056" y="3845370"/>
                <a:ext cx="57795" cy="58752"/>
              </a:xfrm>
              <a:custGeom>
                <a:avLst/>
                <a:gdLst>
                  <a:gd name="T0" fmla="*/ 2147483647 w 10"/>
                  <a:gd name="T1" fmla="*/ 0 h 10"/>
                  <a:gd name="T2" fmla="*/ 2147483647 w 10"/>
                  <a:gd name="T3" fmla="*/ 2147483647 h 10"/>
                  <a:gd name="T4" fmla="*/ 2147483647 w 10"/>
                  <a:gd name="T5" fmla="*/ 2147483647 h 10"/>
                  <a:gd name="T6" fmla="*/ 2147483647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0 w 10"/>
                  <a:gd name="T17" fmla="*/ 2147483647 h 10"/>
                  <a:gd name="T18" fmla="*/ 0 w 10"/>
                  <a:gd name="T19" fmla="*/ 2147483647 h 10"/>
                  <a:gd name="T20" fmla="*/ 2147483647 w 10"/>
                  <a:gd name="T21" fmla="*/ 2147483647 h 10"/>
                  <a:gd name="T22" fmla="*/ 2147483647 w 10"/>
                  <a:gd name="T23" fmla="*/ 2147483647 h 10"/>
                  <a:gd name="T24" fmla="*/ 2147483647 w 10"/>
                  <a:gd name="T25" fmla="*/ 2147483647 h 10"/>
                  <a:gd name="T26" fmla="*/ 2147483647 w 10"/>
                  <a:gd name="T27" fmla="*/ 2147483647 h 10"/>
                  <a:gd name="T28" fmla="*/ 2147483647 w 10"/>
                  <a:gd name="T29" fmla="*/ 2147483647 h 10"/>
                  <a:gd name="T30" fmla="*/ 2147483647 w 10"/>
                  <a:gd name="T31" fmla="*/ 0 h 10"/>
                  <a:gd name="T32" fmla="*/ 2147483647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9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6312718" y="3592735"/>
                <a:ext cx="173386" cy="252635"/>
              </a:xfrm>
              <a:custGeom>
                <a:avLst/>
                <a:gdLst>
                  <a:gd name="T0" fmla="*/ 2147483647 w 30"/>
                  <a:gd name="T1" fmla="*/ 2147483647 h 43"/>
                  <a:gd name="T2" fmla="*/ 2147483647 w 30"/>
                  <a:gd name="T3" fmla="*/ 2147483647 h 43"/>
                  <a:gd name="T4" fmla="*/ 2147483647 w 30"/>
                  <a:gd name="T5" fmla="*/ 2147483647 h 43"/>
                  <a:gd name="T6" fmla="*/ 2147483647 w 30"/>
                  <a:gd name="T7" fmla="*/ 2147483647 h 43"/>
                  <a:gd name="T8" fmla="*/ 2147483647 w 30"/>
                  <a:gd name="T9" fmla="*/ 2147483647 h 43"/>
                  <a:gd name="T10" fmla="*/ 2147483647 w 30"/>
                  <a:gd name="T11" fmla="*/ 2147483647 h 43"/>
                  <a:gd name="T12" fmla="*/ 2147483647 w 30"/>
                  <a:gd name="T13" fmla="*/ 2147483647 h 43"/>
                  <a:gd name="T14" fmla="*/ 2147483647 w 30"/>
                  <a:gd name="T15" fmla="*/ 2147483647 h 43"/>
                  <a:gd name="T16" fmla="*/ 2147483647 w 30"/>
                  <a:gd name="T17" fmla="*/ 2147483647 h 43"/>
                  <a:gd name="T18" fmla="*/ 2147483647 w 30"/>
                  <a:gd name="T19" fmla="*/ 2147483647 h 43"/>
                  <a:gd name="T20" fmla="*/ 2147483647 w 30"/>
                  <a:gd name="T21" fmla="*/ 2147483647 h 43"/>
                  <a:gd name="T22" fmla="*/ 0 w 30"/>
                  <a:gd name="T23" fmla="*/ 2147483647 h 43"/>
                  <a:gd name="T24" fmla="*/ 0 w 30"/>
                  <a:gd name="T25" fmla="*/ 2147483647 h 43"/>
                  <a:gd name="T26" fmla="*/ 2147483647 w 30"/>
                  <a:gd name="T27" fmla="*/ 2147483647 h 43"/>
                  <a:gd name="T28" fmla="*/ 2147483647 w 30"/>
                  <a:gd name="T29" fmla="*/ 2147483647 h 43"/>
                  <a:gd name="T30" fmla="*/ 0 w 30"/>
                  <a:gd name="T31" fmla="*/ 2147483647 h 43"/>
                  <a:gd name="T32" fmla="*/ 2147483647 w 30"/>
                  <a:gd name="T33" fmla="*/ 2147483647 h 43"/>
                  <a:gd name="T34" fmla="*/ 2147483647 w 30"/>
                  <a:gd name="T35" fmla="*/ 2147483647 h 43"/>
                  <a:gd name="T36" fmla="*/ 2147483647 w 30"/>
                  <a:gd name="T37" fmla="*/ 2147483647 h 43"/>
                  <a:gd name="T38" fmla="*/ 2147483647 w 30"/>
                  <a:gd name="T39" fmla="*/ 2147483647 h 43"/>
                  <a:gd name="T40" fmla="*/ 2147483647 w 30"/>
                  <a:gd name="T41" fmla="*/ 2147483647 h 43"/>
                  <a:gd name="T42" fmla="*/ 2147483647 w 30"/>
                  <a:gd name="T43" fmla="*/ 0 h 43"/>
                  <a:gd name="T44" fmla="*/ 2147483647 w 30"/>
                  <a:gd name="T45" fmla="*/ 2147483647 h 43"/>
                  <a:gd name="T46" fmla="*/ 2147483647 w 30"/>
                  <a:gd name="T47" fmla="*/ 0 h 43"/>
                  <a:gd name="T48" fmla="*/ 2147483647 w 30"/>
                  <a:gd name="T49" fmla="*/ 2147483647 h 43"/>
                  <a:gd name="T50" fmla="*/ 2147483647 w 30"/>
                  <a:gd name="T51" fmla="*/ 2147483647 h 43"/>
                  <a:gd name="T52" fmla="*/ 2147483647 w 30"/>
                  <a:gd name="T53" fmla="*/ 2147483647 h 43"/>
                  <a:gd name="T54" fmla="*/ 2147483647 w 30"/>
                  <a:gd name="T55" fmla="*/ 2147483647 h 43"/>
                  <a:gd name="T56" fmla="*/ 2147483647 w 30"/>
                  <a:gd name="T57" fmla="*/ 2147483647 h 43"/>
                  <a:gd name="T58" fmla="*/ 2147483647 w 30"/>
                  <a:gd name="T59" fmla="*/ 2147483647 h 43"/>
                  <a:gd name="T60" fmla="*/ 2147483647 w 30"/>
                  <a:gd name="T61" fmla="*/ 2147483647 h 43"/>
                  <a:gd name="T62" fmla="*/ 2147483647 w 30"/>
                  <a:gd name="T63" fmla="*/ 2147483647 h 43"/>
                  <a:gd name="T64" fmla="*/ 2147483647 w 30"/>
                  <a:gd name="T65" fmla="*/ 2147483647 h 43"/>
                  <a:gd name="T66" fmla="*/ 2147483647 w 30"/>
                  <a:gd name="T67" fmla="*/ 2147483647 h 43"/>
                  <a:gd name="T68" fmla="*/ 2147483647 w 30"/>
                  <a:gd name="T69" fmla="*/ 2147483647 h 43"/>
                  <a:gd name="T70" fmla="*/ 2147483647 w 30"/>
                  <a:gd name="T71" fmla="*/ 2147483647 h 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43"/>
                  <a:gd name="T110" fmla="*/ 30 w 30"/>
                  <a:gd name="T111" fmla="*/ 43 h 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43">
                    <a:moveTo>
                      <a:pt x="29" y="37"/>
                    </a:moveTo>
                    <a:lnTo>
                      <a:pt x="23" y="37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9" y="30"/>
                    </a:lnTo>
                    <a:lnTo>
                      <a:pt x="30" y="32"/>
                    </a:lnTo>
                    <a:lnTo>
                      <a:pt x="30" y="35"/>
                    </a:lnTo>
                    <a:lnTo>
                      <a:pt x="29" y="37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6289600" y="3815994"/>
                <a:ext cx="104032" cy="64627"/>
              </a:xfrm>
              <a:custGeom>
                <a:avLst/>
                <a:gdLst>
                  <a:gd name="T0" fmla="*/ 2147483647 w 18"/>
                  <a:gd name="T1" fmla="*/ 2147483647 h 11"/>
                  <a:gd name="T2" fmla="*/ 2147483647 w 18"/>
                  <a:gd name="T3" fmla="*/ 2147483647 h 11"/>
                  <a:gd name="T4" fmla="*/ 2147483647 w 18"/>
                  <a:gd name="T5" fmla="*/ 2147483647 h 11"/>
                  <a:gd name="T6" fmla="*/ 2147483647 w 18"/>
                  <a:gd name="T7" fmla="*/ 2147483647 h 11"/>
                  <a:gd name="T8" fmla="*/ 2147483647 w 18"/>
                  <a:gd name="T9" fmla="*/ 2147483647 h 11"/>
                  <a:gd name="T10" fmla="*/ 2147483647 w 18"/>
                  <a:gd name="T11" fmla="*/ 2147483647 h 11"/>
                  <a:gd name="T12" fmla="*/ 2147483647 w 18"/>
                  <a:gd name="T13" fmla="*/ 2147483647 h 11"/>
                  <a:gd name="T14" fmla="*/ 2147483647 w 18"/>
                  <a:gd name="T15" fmla="*/ 2147483647 h 11"/>
                  <a:gd name="T16" fmla="*/ 2147483647 w 18"/>
                  <a:gd name="T17" fmla="*/ 2147483647 h 11"/>
                  <a:gd name="T18" fmla="*/ 2147483647 w 18"/>
                  <a:gd name="T19" fmla="*/ 2147483647 h 11"/>
                  <a:gd name="T20" fmla="*/ 2147483647 w 18"/>
                  <a:gd name="T21" fmla="*/ 2147483647 h 11"/>
                  <a:gd name="T22" fmla="*/ 2147483647 w 18"/>
                  <a:gd name="T23" fmla="*/ 0 h 11"/>
                  <a:gd name="T24" fmla="*/ 2147483647 w 18"/>
                  <a:gd name="T25" fmla="*/ 2147483647 h 11"/>
                  <a:gd name="T26" fmla="*/ 2147483647 w 18"/>
                  <a:gd name="T27" fmla="*/ 2147483647 h 11"/>
                  <a:gd name="T28" fmla="*/ 2147483647 w 18"/>
                  <a:gd name="T29" fmla="*/ 2147483647 h 11"/>
                  <a:gd name="T30" fmla="*/ 2147483647 w 18"/>
                  <a:gd name="T31" fmla="*/ 2147483647 h 11"/>
                  <a:gd name="T32" fmla="*/ 2147483647 w 18"/>
                  <a:gd name="T33" fmla="*/ 2147483647 h 11"/>
                  <a:gd name="T34" fmla="*/ 2147483647 w 18"/>
                  <a:gd name="T35" fmla="*/ 2147483647 h 11"/>
                  <a:gd name="T36" fmla="*/ 2147483647 w 18"/>
                  <a:gd name="T37" fmla="*/ 2147483647 h 11"/>
                  <a:gd name="T38" fmla="*/ 2147483647 w 18"/>
                  <a:gd name="T39" fmla="*/ 2147483647 h 11"/>
                  <a:gd name="T40" fmla="*/ 2147483647 w 18"/>
                  <a:gd name="T41" fmla="*/ 2147483647 h 11"/>
                  <a:gd name="T42" fmla="*/ 2147483647 w 18"/>
                  <a:gd name="T43" fmla="*/ 2147483647 h 11"/>
                  <a:gd name="T44" fmla="*/ 2147483647 w 18"/>
                  <a:gd name="T45" fmla="*/ 2147483647 h 11"/>
                  <a:gd name="T46" fmla="*/ 2147483647 w 18"/>
                  <a:gd name="T47" fmla="*/ 2147483647 h 11"/>
                  <a:gd name="T48" fmla="*/ 2147483647 w 18"/>
                  <a:gd name="T49" fmla="*/ 2147483647 h 11"/>
                  <a:gd name="T50" fmla="*/ 0 w 18"/>
                  <a:gd name="T51" fmla="*/ 2147483647 h 11"/>
                  <a:gd name="T52" fmla="*/ 2147483647 w 18"/>
                  <a:gd name="T53" fmla="*/ 2147483647 h 11"/>
                  <a:gd name="T54" fmla="*/ 2147483647 w 18"/>
                  <a:gd name="T55" fmla="*/ 2147483647 h 11"/>
                  <a:gd name="T56" fmla="*/ 2147483647 w 18"/>
                  <a:gd name="T57" fmla="*/ 2147483647 h 11"/>
                  <a:gd name="T58" fmla="*/ 2147483647 w 18"/>
                  <a:gd name="T59" fmla="*/ 2147483647 h 11"/>
                  <a:gd name="T60" fmla="*/ 2147483647 w 18"/>
                  <a:gd name="T61" fmla="*/ 2147483647 h 11"/>
                  <a:gd name="T62" fmla="*/ 2147483647 w 18"/>
                  <a:gd name="T63" fmla="*/ 2147483647 h 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11"/>
                  <a:gd name="T98" fmla="*/ 18 w 18"/>
                  <a:gd name="T99" fmla="*/ 11 h 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11">
                    <a:moveTo>
                      <a:pt x="7" y="11"/>
                    </a:move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6266482" y="3757241"/>
                <a:ext cx="109812" cy="82253"/>
              </a:xfrm>
              <a:custGeom>
                <a:avLst/>
                <a:gdLst>
                  <a:gd name="T0" fmla="*/ 2147483647 w 19"/>
                  <a:gd name="T1" fmla="*/ 2147483647 h 14"/>
                  <a:gd name="T2" fmla="*/ 2147483647 w 19"/>
                  <a:gd name="T3" fmla="*/ 2147483647 h 14"/>
                  <a:gd name="T4" fmla="*/ 2147483647 w 19"/>
                  <a:gd name="T5" fmla="*/ 2147483647 h 14"/>
                  <a:gd name="T6" fmla="*/ 2147483647 w 19"/>
                  <a:gd name="T7" fmla="*/ 2147483647 h 14"/>
                  <a:gd name="T8" fmla="*/ 2147483647 w 19"/>
                  <a:gd name="T9" fmla="*/ 2147483647 h 14"/>
                  <a:gd name="T10" fmla="*/ 2147483647 w 19"/>
                  <a:gd name="T11" fmla="*/ 2147483647 h 14"/>
                  <a:gd name="T12" fmla="*/ 2147483647 w 19"/>
                  <a:gd name="T13" fmla="*/ 2147483647 h 14"/>
                  <a:gd name="T14" fmla="*/ 2147483647 w 19"/>
                  <a:gd name="T15" fmla="*/ 2147483647 h 14"/>
                  <a:gd name="T16" fmla="*/ 2147483647 w 19"/>
                  <a:gd name="T17" fmla="*/ 2147483647 h 14"/>
                  <a:gd name="T18" fmla="*/ 2147483647 w 19"/>
                  <a:gd name="T19" fmla="*/ 2147483647 h 14"/>
                  <a:gd name="T20" fmla="*/ 2147483647 w 19"/>
                  <a:gd name="T21" fmla="*/ 2147483647 h 14"/>
                  <a:gd name="T22" fmla="*/ 2147483647 w 19"/>
                  <a:gd name="T23" fmla="*/ 2147483647 h 14"/>
                  <a:gd name="T24" fmla="*/ 2147483647 w 19"/>
                  <a:gd name="T25" fmla="*/ 2147483647 h 14"/>
                  <a:gd name="T26" fmla="*/ 2147483647 w 19"/>
                  <a:gd name="T27" fmla="*/ 2147483647 h 14"/>
                  <a:gd name="T28" fmla="*/ 2147483647 w 19"/>
                  <a:gd name="T29" fmla="*/ 2147483647 h 14"/>
                  <a:gd name="T30" fmla="*/ 2147483647 w 19"/>
                  <a:gd name="T31" fmla="*/ 2147483647 h 14"/>
                  <a:gd name="T32" fmla="*/ 2147483647 w 19"/>
                  <a:gd name="T33" fmla="*/ 2147483647 h 14"/>
                  <a:gd name="T34" fmla="*/ 2147483647 w 19"/>
                  <a:gd name="T35" fmla="*/ 2147483647 h 14"/>
                  <a:gd name="T36" fmla="*/ 2147483647 w 19"/>
                  <a:gd name="T37" fmla="*/ 2147483647 h 14"/>
                  <a:gd name="T38" fmla="*/ 2147483647 w 19"/>
                  <a:gd name="T39" fmla="*/ 2147483647 h 14"/>
                  <a:gd name="T40" fmla="*/ 2147483647 w 19"/>
                  <a:gd name="T41" fmla="*/ 2147483647 h 14"/>
                  <a:gd name="T42" fmla="*/ 2147483647 w 19"/>
                  <a:gd name="T43" fmla="*/ 2147483647 h 14"/>
                  <a:gd name="T44" fmla="*/ 2147483647 w 19"/>
                  <a:gd name="T45" fmla="*/ 0 h 14"/>
                  <a:gd name="T46" fmla="*/ 2147483647 w 19"/>
                  <a:gd name="T47" fmla="*/ 0 h 14"/>
                  <a:gd name="T48" fmla="*/ 2147483647 w 19"/>
                  <a:gd name="T49" fmla="*/ 0 h 14"/>
                  <a:gd name="T50" fmla="*/ 2147483647 w 19"/>
                  <a:gd name="T51" fmla="*/ 0 h 14"/>
                  <a:gd name="T52" fmla="*/ 2147483647 w 19"/>
                  <a:gd name="T53" fmla="*/ 2147483647 h 14"/>
                  <a:gd name="T54" fmla="*/ 2147483647 w 19"/>
                  <a:gd name="T55" fmla="*/ 2147483647 h 14"/>
                  <a:gd name="T56" fmla="*/ 2147483647 w 19"/>
                  <a:gd name="T57" fmla="*/ 2147483647 h 14"/>
                  <a:gd name="T58" fmla="*/ 0 w 19"/>
                  <a:gd name="T59" fmla="*/ 2147483647 h 14"/>
                  <a:gd name="T60" fmla="*/ 0 w 19"/>
                  <a:gd name="T61" fmla="*/ 2147483647 h 14"/>
                  <a:gd name="T62" fmla="*/ 2147483647 w 19"/>
                  <a:gd name="T63" fmla="*/ 2147483647 h 14"/>
                  <a:gd name="T64" fmla="*/ 2147483647 w 19"/>
                  <a:gd name="T65" fmla="*/ 2147483647 h 14"/>
                  <a:gd name="T66" fmla="*/ 2147483647 w 19"/>
                  <a:gd name="T67" fmla="*/ 2147483647 h 14"/>
                  <a:gd name="T68" fmla="*/ 2147483647 w 19"/>
                  <a:gd name="T69" fmla="*/ 2147483647 h 14"/>
                  <a:gd name="T70" fmla="*/ 2147483647 w 19"/>
                  <a:gd name="T71" fmla="*/ 2147483647 h 14"/>
                  <a:gd name="T72" fmla="*/ 2147483647 w 19"/>
                  <a:gd name="T73" fmla="*/ 2147483647 h 14"/>
                  <a:gd name="T74" fmla="*/ 2147483647 w 19"/>
                  <a:gd name="T75" fmla="*/ 2147483647 h 14"/>
                  <a:gd name="T76" fmla="*/ 2147483647 w 19"/>
                  <a:gd name="T77" fmla="*/ 2147483647 h 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"/>
                  <a:gd name="T118" fmla="*/ 0 h 14"/>
                  <a:gd name="T119" fmla="*/ 19 w 19"/>
                  <a:gd name="T120" fmla="*/ 14 h 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" h="14">
                    <a:moveTo>
                      <a:pt x="4" y="13"/>
                    </a:moveTo>
                    <a:lnTo>
                      <a:pt x="6" y="13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6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6220245" y="3674988"/>
                <a:ext cx="109812" cy="94004"/>
              </a:xfrm>
              <a:custGeom>
                <a:avLst/>
                <a:gdLst>
                  <a:gd name="T0" fmla="*/ 2147483647 w 19"/>
                  <a:gd name="T1" fmla="*/ 2147483647 h 16"/>
                  <a:gd name="T2" fmla="*/ 2147483647 w 19"/>
                  <a:gd name="T3" fmla="*/ 2147483647 h 16"/>
                  <a:gd name="T4" fmla="*/ 2147483647 w 19"/>
                  <a:gd name="T5" fmla="*/ 2147483647 h 16"/>
                  <a:gd name="T6" fmla="*/ 2147483647 w 19"/>
                  <a:gd name="T7" fmla="*/ 2147483647 h 16"/>
                  <a:gd name="T8" fmla="*/ 2147483647 w 19"/>
                  <a:gd name="T9" fmla="*/ 2147483647 h 16"/>
                  <a:gd name="T10" fmla="*/ 2147483647 w 19"/>
                  <a:gd name="T11" fmla="*/ 2147483647 h 16"/>
                  <a:gd name="T12" fmla="*/ 2147483647 w 19"/>
                  <a:gd name="T13" fmla="*/ 2147483647 h 16"/>
                  <a:gd name="T14" fmla="*/ 2147483647 w 19"/>
                  <a:gd name="T15" fmla="*/ 2147483647 h 16"/>
                  <a:gd name="T16" fmla="*/ 2147483647 w 19"/>
                  <a:gd name="T17" fmla="*/ 2147483647 h 16"/>
                  <a:gd name="T18" fmla="*/ 2147483647 w 19"/>
                  <a:gd name="T19" fmla="*/ 2147483647 h 16"/>
                  <a:gd name="T20" fmla="*/ 2147483647 w 19"/>
                  <a:gd name="T21" fmla="*/ 2147483647 h 16"/>
                  <a:gd name="T22" fmla="*/ 2147483647 w 19"/>
                  <a:gd name="T23" fmla="*/ 2147483647 h 16"/>
                  <a:gd name="T24" fmla="*/ 2147483647 w 19"/>
                  <a:gd name="T25" fmla="*/ 2147483647 h 16"/>
                  <a:gd name="T26" fmla="*/ 2147483647 w 19"/>
                  <a:gd name="T27" fmla="*/ 2147483647 h 16"/>
                  <a:gd name="T28" fmla="*/ 2147483647 w 19"/>
                  <a:gd name="T29" fmla="*/ 2147483647 h 16"/>
                  <a:gd name="T30" fmla="*/ 2147483647 w 19"/>
                  <a:gd name="T31" fmla="*/ 2147483647 h 16"/>
                  <a:gd name="T32" fmla="*/ 2147483647 w 19"/>
                  <a:gd name="T33" fmla="*/ 2147483647 h 16"/>
                  <a:gd name="T34" fmla="*/ 2147483647 w 19"/>
                  <a:gd name="T35" fmla="*/ 2147483647 h 16"/>
                  <a:gd name="T36" fmla="*/ 2147483647 w 19"/>
                  <a:gd name="T37" fmla="*/ 2147483647 h 16"/>
                  <a:gd name="T38" fmla="*/ 2147483647 w 19"/>
                  <a:gd name="T39" fmla="*/ 2147483647 h 16"/>
                  <a:gd name="T40" fmla="*/ 2147483647 w 19"/>
                  <a:gd name="T41" fmla="*/ 0 h 16"/>
                  <a:gd name="T42" fmla="*/ 2147483647 w 19"/>
                  <a:gd name="T43" fmla="*/ 0 h 16"/>
                  <a:gd name="T44" fmla="*/ 2147483647 w 19"/>
                  <a:gd name="T45" fmla="*/ 2147483647 h 16"/>
                  <a:gd name="T46" fmla="*/ 2147483647 w 19"/>
                  <a:gd name="T47" fmla="*/ 2147483647 h 16"/>
                  <a:gd name="T48" fmla="*/ 2147483647 w 19"/>
                  <a:gd name="T49" fmla="*/ 2147483647 h 16"/>
                  <a:gd name="T50" fmla="*/ 2147483647 w 19"/>
                  <a:gd name="T51" fmla="*/ 2147483647 h 16"/>
                  <a:gd name="T52" fmla="*/ 2147483647 w 19"/>
                  <a:gd name="T53" fmla="*/ 2147483647 h 16"/>
                  <a:gd name="T54" fmla="*/ 0 w 19"/>
                  <a:gd name="T55" fmla="*/ 2147483647 h 16"/>
                  <a:gd name="T56" fmla="*/ 2147483647 w 19"/>
                  <a:gd name="T57" fmla="*/ 2147483647 h 16"/>
                  <a:gd name="T58" fmla="*/ 2147483647 w 19"/>
                  <a:gd name="T59" fmla="*/ 2147483647 h 16"/>
                  <a:gd name="T60" fmla="*/ 2147483647 w 19"/>
                  <a:gd name="T61" fmla="*/ 2147483647 h 16"/>
                  <a:gd name="T62" fmla="*/ 2147483647 w 19"/>
                  <a:gd name="T63" fmla="*/ 2147483647 h 16"/>
                  <a:gd name="T64" fmla="*/ 2147483647 w 19"/>
                  <a:gd name="T65" fmla="*/ 2147483647 h 16"/>
                  <a:gd name="T66" fmla="*/ 2147483647 w 19"/>
                  <a:gd name="T67" fmla="*/ 2147483647 h 16"/>
                  <a:gd name="T68" fmla="*/ 2147483647 w 19"/>
                  <a:gd name="T69" fmla="*/ 2147483647 h 16"/>
                  <a:gd name="T70" fmla="*/ 2147483647 w 19"/>
                  <a:gd name="T71" fmla="*/ 2147483647 h 16"/>
                  <a:gd name="T72" fmla="*/ 2147483647 w 19"/>
                  <a:gd name="T73" fmla="*/ 2147483647 h 16"/>
                  <a:gd name="T74" fmla="*/ 2147483647 w 19"/>
                  <a:gd name="T75" fmla="*/ 2147483647 h 16"/>
                  <a:gd name="T76" fmla="*/ 2147483647 w 19"/>
                  <a:gd name="T77" fmla="*/ 2147483647 h 16"/>
                  <a:gd name="T78" fmla="*/ 2147483647 w 19"/>
                  <a:gd name="T79" fmla="*/ 2147483647 h 16"/>
                  <a:gd name="T80" fmla="*/ 2147483647 w 19"/>
                  <a:gd name="T81" fmla="*/ 2147483647 h 16"/>
                  <a:gd name="T82" fmla="*/ 2147483647 w 19"/>
                  <a:gd name="T83" fmla="*/ 2147483647 h 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16"/>
                  <a:gd name="T128" fmla="*/ 19 w 19"/>
                  <a:gd name="T129" fmla="*/ 16 h 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16">
                    <a:moveTo>
                      <a:pt x="8" y="16"/>
                    </a:moveTo>
                    <a:lnTo>
                      <a:pt x="10" y="16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5" name="Freeform 10"/>
              <p:cNvSpPr>
                <a:spLocks/>
              </p:cNvSpPr>
              <p:nvPr/>
            </p:nvSpPr>
            <p:spPr bwMode="auto">
              <a:xfrm>
                <a:off x="6174009" y="3439979"/>
                <a:ext cx="213842" cy="258510"/>
              </a:xfrm>
              <a:custGeom>
                <a:avLst/>
                <a:gdLst>
                  <a:gd name="T0" fmla="*/ 2147483647 w 37"/>
                  <a:gd name="T1" fmla="*/ 2147483647 h 44"/>
                  <a:gd name="T2" fmla="*/ 2147483647 w 37"/>
                  <a:gd name="T3" fmla="*/ 2147483647 h 44"/>
                  <a:gd name="T4" fmla="*/ 2147483647 w 37"/>
                  <a:gd name="T5" fmla="*/ 2147483647 h 44"/>
                  <a:gd name="T6" fmla="*/ 2147483647 w 37"/>
                  <a:gd name="T7" fmla="*/ 2147483647 h 44"/>
                  <a:gd name="T8" fmla="*/ 2147483647 w 37"/>
                  <a:gd name="T9" fmla="*/ 2147483647 h 44"/>
                  <a:gd name="T10" fmla="*/ 2147483647 w 37"/>
                  <a:gd name="T11" fmla="*/ 2147483647 h 44"/>
                  <a:gd name="T12" fmla="*/ 2147483647 w 37"/>
                  <a:gd name="T13" fmla="*/ 2147483647 h 44"/>
                  <a:gd name="T14" fmla="*/ 2147483647 w 37"/>
                  <a:gd name="T15" fmla="*/ 2147483647 h 44"/>
                  <a:gd name="T16" fmla="*/ 2147483647 w 37"/>
                  <a:gd name="T17" fmla="*/ 2147483647 h 44"/>
                  <a:gd name="T18" fmla="*/ 2147483647 w 37"/>
                  <a:gd name="T19" fmla="*/ 2147483647 h 44"/>
                  <a:gd name="T20" fmla="*/ 2147483647 w 37"/>
                  <a:gd name="T21" fmla="*/ 2147483647 h 44"/>
                  <a:gd name="T22" fmla="*/ 2147483647 w 37"/>
                  <a:gd name="T23" fmla="*/ 2147483647 h 44"/>
                  <a:gd name="T24" fmla="*/ 2147483647 w 37"/>
                  <a:gd name="T25" fmla="*/ 2147483647 h 44"/>
                  <a:gd name="T26" fmla="*/ 2147483647 w 37"/>
                  <a:gd name="T27" fmla="*/ 2147483647 h 44"/>
                  <a:gd name="T28" fmla="*/ 2147483647 w 37"/>
                  <a:gd name="T29" fmla="*/ 2147483647 h 44"/>
                  <a:gd name="T30" fmla="*/ 2147483647 w 37"/>
                  <a:gd name="T31" fmla="*/ 2147483647 h 44"/>
                  <a:gd name="T32" fmla="*/ 2147483647 w 37"/>
                  <a:gd name="T33" fmla="*/ 2147483647 h 44"/>
                  <a:gd name="T34" fmla="*/ 2147483647 w 37"/>
                  <a:gd name="T35" fmla="*/ 2147483647 h 44"/>
                  <a:gd name="T36" fmla="*/ 2147483647 w 37"/>
                  <a:gd name="T37" fmla="*/ 2147483647 h 44"/>
                  <a:gd name="T38" fmla="*/ 2147483647 w 37"/>
                  <a:gd name="T39" fmla="*/ 2147483647 h 44"/>
                  <a:gd name="T40" fmla="*/ 2147483647 w 37"/>
                  <a:gd name="T41" fmla="*/ 2147483647 h 44"/>
                  <a:gd name="T42" fmla="*/ 2147483647 w 37"/>
                  <a:gd name="T43" fmla="*/ 2147483647 h 44"/>
                  <a:gd name="T44" fmla="*/ 2147483647 w 37"/>
                  <a:gd name="T45" fmla="*/ 2147483647 h 44"/>
                  <a:gd name="T46" fmla="*/ 2147483647 w 37"/>
                  <a:gd name="T47" fmla="*/ 2147483647 h 44"/>
                  <a:gd name="T48" fmla="*/ 2147483647 w 37"/>
                  <a:gd name="T49" fmla="*/ 2147483647 h 44"/>
                  <a:gd name="T50" fmla="*/ 0 w 37"/>
                  <a:gd name="T51" fmla="*/ 2147483647 h 44"/>
                  <a:gd name="T52" fmla="*/ 2147483647 w 37"/>
                  <a:gd name="T53" fmla="*/ 2147483647 h 44"/>
                  <a:gd name="T54" fmla="*/ 2147483647 w 37"/>
                  <a:gd name="T55" fmla="*/ 2147483647 h 44"/>
                  <a:gd name="T56" fmla="*/ 2147483647 w 37"/>
                  <a:gd name="T57" fmla="*/ 2147483647 h 44"/>
                  <a:gd name="T58" fmla="*/ 2147483647 w 37"/>
                  <a:gd name="T59" fmla="*/ 2147483647 h 44"/>
                  <a:gd name="T60" fmla="*/ 2147483647 w 37"/>
                  <a:gd name="T61" fmla="*/ 2147483647 h 44"/>
                  <a:gd name="T62" fmla="*/ 2147483647 w 37"/>
                  <a:gd name="T63" fmla="*/ 2147483647 h 44"/>
                  <a:gd name="T64" fmla="*/ 2147483647 w 37"/>
                  <a:gd name="T65" fmla="*/ 2147483647 h 44"/>
                  <a:gd name="T66" fmla="*/ 2147483647 w 37"/>
                  <a:gd name="T67" fmla="*/ 2147483647 h 44"/>
                  <a:gd name="T68" fmla="*/ 2147483647 w 37"/>
                  <a:gd name="T69" fmla="*/ 2147483647 h 44"/>
                  <a:gd name="T70" fmla="*/ 2147483647 w 37"/>
                  <a:gd name="T71" fmla="*/ 2147483647 h 44"/>
                  <a:gd name="T72" fmla="*/ 2147483647 w 37"/>
                  <a:gd name="T73" fmla="*/ 2147483647 h 44"/>
                  <a:gd name="T74" fmla="*/ 2147483647 w 37"/>
                  <a:gd name="T75" fmla="*/ 2147483647 h 44"/>
                  <a:gd name="T76" fmla="*/ 2147483647 w 37"/>
                  <a:gd name="T77" fmla="*/ 0 h 44"/>
                  <a:gd name="T78" fmla="*/ 2147483647 w 37"/>
                  <a:gd name="T79" fmla="*/ 2147483647 h 44"/>
                  <a:gd name="T80" fmla="*/ 2147483647 w 37"/>
                  <a:gd name="T81" fmla="*/ 2147483647 h 44"/>
                  <a:gd name="T82" fmla="*/ 2147483647 w 37"/>
                  <a:gd name="T83" fmla="*/ 2147483647 h 44"/>
                  <a:gd name="T84" fmla="*/ 2147483647 w 37"/>
                  <a:gd name="T85" fmla="*/ 2147483647 h 44"/>
                  <a:gd name="T86" fmla="*/ 2147483647 w 37"/>
                  <a:gd name="T87" fmla="*/ 2147483647 h 44"/>
                  <a:gd name="T88" fmla="*/ 2147483647 w 37"/>
                  <a:gd name="T89" fmla="*/ 2147483647 h 44"/>
                  <a:gd name="T90" fmla="*/ 2147483647 w 37"/>
                  <a:gd name="T91" fmla="*/ 2147483647 h 44"/>
                  <a:gd name="T92" fmla="*/ 2147483647 w 37"/>
                  <a:gd name="T93" fmla="*/ 2147483647 h 44"/>
                  <a:gd name="T94" fmla="*/ 2147483647 w 37"/>
                  <a:gd name="T95" fmla="*/ 2147483647 h 44"/>
                  <a:gd name="T96" fmla="*/ 2147483647 w 37"/>
                  <a:gd name="T97" fmla="*/ 2147483647 h 44"/>
                  <a:gd name="T98" fmla="*/ 2147483647 w 37"/>
                  <a:gd name="T99" fmla="*/ 2147483647 h 44"/>
                  <a:gd name="T100" fmla="*/ 2147483647 w 37"/>
                  <a:gd name="T101" fmla="*/ 2147483647 h 44"/>
                  <a:gd name="T102" fmla="*/ 2147483647 w 37"/>
                  <a:gd name="T103" fmla="*/ 2147483647 h 44"/>
                  <a:gd name="T104" fmla="*/ 2147483647 w 37"/>
                  <a:gd name="T105" fmla="*/ 2147483647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"/>
                  <a:gd name="T160" fmla="*/ 0 h 44"/>
                  <a:gd name="T161" fmla="*/ 37 w 37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" h="44">
                    <a:moveTo>
                      <a:pt x="35" y="26"/>
                    </a:moveTo>
                    <a:lnTo>
                      <a:pt x="34" y="26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9" y="29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4" y="38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3"/>
                    </a:lnTo>
                    <a:lnTo>
                      <a:pt x="17" y="41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6220245" y="3545733"/>
                <a:ext cx="80914" cy="117505"/>
              </a:xfrm>
              <a:custGeom>
                <a:avLst/>
                <a:gdLst>
                  <a:gd name="T0" fmla="*/ 2147483647 w 14"/>
                  <a:gd name="T1" fmla="*/ 0 h 20"/>
                  <a:gd name="T2" fmla="*/ 2147483647 w 14"/>
                  <a:gd name="T3" fmla="*/ 0 h 20"/>
                  <a:gd name="T4" fmla="*/ 2147483647 w 14"/>
                  <a:gd name="T5" fmla="*/ 2147483647 h 20"/>
                  <a:gd name="T6" fmla="*/ 2147483647 w 14"/>
                  <a:gd name="T7" fmla="*/ 2147483647 h 20"/>
                  <a:gd name="T8" fmla="*/ 2147483647 w 14"/>
                  <a:gd name="T9" fmla="*/ 2147483647 h 20"/>
                  <a:gd name="T10" fmla="*/ 2147483647 w 14"/>
                  <a:gd name="T11" fmla="*/ 2147483647 h 20"/>
                  <a:gd name="T12" fmla="*/ 2147483647 w 14"/>
                  <a:gd name="T13" fmla="*/ 2147483647 h 20"/>
                  <a:gd name="T14" fmla="*/ 2147483647 w 14"/>
                  <a:gd name="T15" fmla="*/ 2147483647 h 20"/>
                  <a:gd name="T16" fmla="*/ 2147483647 w 14"/>
                  <a:gd name="T17" fmla="*/ 2147483647 h 20"/>
                  <a:gd name="T18" fmla="*/ 2147483647 w 14"/>
                  <a:gd name="T19" fmla="*/ 2147483647 h 20"/>
                  <a:gd name="T20" fmla="*/ 2147483647 w 14"/>
                  <a:gd name="T21" fmla="*/ 2147483647 h 20"/>
                  <a:gd name="T22" fmla="*/ 2147483647 w 14"/>
                  <a:gd name="T23" fmla="*/ 2147483647 h 20"/>
                  <a:gd name="T24" fmla="*/ 2147483647 w 14"/>
                  <a:gd name="T25" fmla="*/ 2147483647 h 20"/>
                  <a:gd name="T26" fmla="*/ 2147483647 w 14"/>
                  <a:gd name="T27" fmla="*/ 2147483647 h 20"/>
                  <a:gd name="T28" fmla="*/ 2147483647 w 14"/>
                  <a:gd name="T29" fmla="*/ 2147483647 h 20"/>
                  <a:gd name="T30" fmla="*/ 2147483647 w 14"/>
                  <a:gd name="T31" fmla="*/ 2147483647 h 20"/>
                  <a:gd name="T32" fmla="*/ 2147483647 w 14"/>
                  <a:gd name="T33" fmla="*/ 2147483647 h 20"/>
                  <a:gd name="T34" fmla="*/ 2147483647 w 14"/>
                  <a:gd name="T35" fmla="*/ 2147483647 h 20"/>
                  <a:gd name="T36" fmla="*/ 2147483647 w 14"/>
                  <a:gd name="T37" fmla="*/ 2147483647 h 20"/>
                  <a:gd name="T38" fmla="*/ 2147483647 w 14"/>
                  <a:gd name="T39" fmla="*/ 2147483647 h 20"/>
                  <a:gd name="T40" fmla="*/ 2147483647 w 14"/>
                  <a:gd name="T41" fmla="*/ 2147483647 h 20"/>
                  <a:gd name="T42" fmla="*/ 2147483647 w 14"/>
                  <a:gd name="T43" fmla="*/ 2147483647 h 20"/>
                  <a:gd name="T44" fmla="*/ 2147483647 w 14"/>
                  <a:gd name="T45" fmla="*/ 2147483647 h 20"/>
                  <a:gd name="T46" fmla="*/ 2147483647 w 14"/>
                  <a:gd name="T47" fmla="*/ 2147483647 h 20"/>
                  <a:gd name="T48" fmla="*/ 2147483647 w 14"/>
                  <a:gd name="T49" fmla="*/ 2147483647 h 20"/>
                  <a:gd name="T50" fmla="*/ 2147483647 w 14"/>
                  <a:gd name="T51" fmla="*/ 2147483647 h 20"/>
                  <a:gd name="T52" fmla="*/ 2147483647 w 14"/>
                  <a:gd name="T53" fmla="*/ 2147483647 h 20"/>
                  <a:gd name="T54" fmla="*/ 2147483647 w 14"/>
                  <a:gd name="T55" fmla="*/ 2147483647 h 20"/>
                  <a:gd name="T56" fmla="*/ 2147483647 w 14"/>
                  <a:gd name="T57" fmla="*/ 2147483647 h 20"/>
                  <a:gd name="T58" fmla="*/ 2147483647 w 14"/>
                  <a:gd name="T59" fmla="*/ 2147483647 h 20"/>
                  <a:gd name="T60" fmla="*/ 0 w 14"/>
                  <a:gd name="T61" fmla="*/ 2147483647 h 20"/>
                  <a:gd name="T62" fmla="*/ 0 w 14"/>
                  <a:gd name="T63" fmla="*/ 2147483647 h 20"/>
                  <a:gd name="T64" fmla="*/ 0 w 14"/>
                  <a:gd name="T65" fmla="*/ 2147483647 h 20"/>
                  <a:gd name="T66" fmla="*/ 2147483647 w 14"/>
                  <a:gd name="T67" fmla="*/ 2147483647 h 20"/>
                  <a:gd name="T68" fmla="*/ 2147483647 w 14"/>
                  <a:gd name="T69" fmla="*/ 2147483647 h 20"/>
                  <a:gd name="T70" fmla="*/ 2147483647 w 14"/>
                  <a:gd name="T71" fmla="*/ 2147483647 h 20"/>
                  <a:gd name="T72" fmla="*/ 2147483647 w 14"/>
                  <a:gd name="T73" fmla="*/ 2147483647 h 20"/>
                  <a:gd name="T74" fmla="*/ 2147483647 w 14"/>
                  <a:gd name="T75" fmla="*/ 2147483647 h 20"/>
                  <a:gd name="T76" fmla="*/ 2147483647 w 14"/>
                  <a:gd name="T77" fmla="*/ 2147483647 h 20"/>
                  <a:gd name="T78" fmla="*/ 2147483647 w 14"/>
                  <a:gd name="T79" fmla="*/ 2147483647 h 20"/>
                  <a:gd name="T80" fmla="*/ 2147483647 w 14"/>
                  <a:gd name="T81" fmla="*/ 2147483647 h 20"/>
                  <a:gd name="T82" fmla="*/ 2147483647 w 14"/>
                  <a:gd name="T83" fmla="*/ 2147483647 h 20"/>
                  <a:gd name="T84" fmla="*/ 2147483647 w 14"/>
                  <a:gd name="T85" fmla="*/ 2147483647 h 20"/>
                  <a:gd name="T86" fmla="*/ 2147483647 w 14"/>
                  <a:gd name="T87" fmla="*/ 2147483647 h 20"/>
                  <a:gd name="T88" fmla="*/ 2147483647 w 14"/>
                  <a:gd name="T89" fmla="*/ 2147483647 h 20"/>
                  <a:gd name="T90" fmla="*/ 2147483647 w 14"/>
                  <a:gd name="T91" fmla="*/ 2147483647 h 20"/>
                  <a:gd name="T92" fmla="*/ 2147483647 w 14"/>
                  <a:gd name="T93" fmla="*/ 2147483647 h 20"/>
                  <a:gd name="T94" fmla="*/ 2147483647 w 14"/>
                  <a:gd name="T95" fmla="*/ 2147483647 h 20"/>
                  <a:gd name="T96" fmla="*/ 2147483647 w 14"/>
                  <a:gd name="T97" fmla="*/ 2147483647 h 20"/>
                  <a:gd name="T98" fmla="*/ 2147483647 w 14"/>
                  <a:gd name="T99" fmla="*/ 0 h 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"/>
                  <a:gd name="T151" fmla="*/ 0 h 20"/>
                  <a:gd name="T152" fmla="*/ 14 w 14"/>
                  <a:gd name="T153" fmla="*/ 20 h 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" h="20">
                    <a:moveTo>
                      <a:pt x="3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1" y="18"/>
                    </a:lnTo>
                    <a:cubicBezTo>
                      <a:pt x="11" y="18"/>
                      <a:pt x="10" y="17"/>
                      <a:pt x="10" y="17"/>
                    </a:cubicBezTo>
                    <a:cubicBezTo>
                      <a:pt x="10" y="16"/>
                      <a:pt x="10" y="15"/>
                      <a:pt x="10" y="15"/>
                    </a:cubicBezTo>
                    <a:lnTo>
                      <a:pt x="9" y="14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6335836" y="3375352"/>
                <a:ext cx="265859" cy="293762"/>
              </a:xfrm>
              <a:custGeom>
                <a:avLst/>
                <a:gdLst>
                  <a:gd name="T0" fmla="*/ 0 w 46"/>
                  <a:gd name="T1" fmla="*/ 2147483647 h 50"/>
                  <a:gd name="T2" fmla="*/ 2147483647 w 46"/>
                  <a:gd name="T3" fmla="*/ 2147483647 h 50"/>
                  <a:gd name="T4" fmla="*/ 2147483647 w 46"/>
                  <a:gd name="T5" fmla="*/ 2147483647 h 50"/>
                  <a:gd name="T6" fmla="*/ 2147483647 w 46"/>
                  <a:gd name="T7" fmla="*/ 2147483647 h 50"/>
                  <a:gd name="T8" fmla="*/ 2147483647 w 46"/>
                  <a:gd name="T9" fmla="*/ 2147483647 h 50"/>
                  <a:gd name="T10" fmla="*/ 2147483647 w 46"/>
                  <a:gd name="T11" fmla="*/ 2147483647 h 50"/>
                  <a:gd name="T12" fmla="*/ 2147483647 w 46"/>
                  <a:gd name="T13" fmla="*/ 2147483647 h 50"/>
                  <a:gd name="T14" fmla="*/ 2147483647 w 46"/>
                  <a:gd name="T15" fmla="*/ 2147483647 h 50"/>
                  <a:gd name="T16" fmla="*/ 2147483647 w 46"/>
                  <a:gd name="T17" fmla="*/ 2147483647 h 50"/>
                  <a:gd name="T18" fmla="*/ 2147483647 w 46"/>
                  <a:gd name="T19" fmla="*/ 2147483647 h 50"/>
                  <a:gd name="T20" fmla="*/ 2147483647 w 46"/>
                  <a:gd name="T21" fmla="*/ 2147483647 h 50"/>
                  <a:gd name="T22" fmla="*/ 2147483647 w 46"/>
                  <a:gd name="T23" fmla="*/ 2147483647 h 50"/>
                  <a:gd name="T24" fmla="*/ 2147483647 w 46"/>
                  <a:gd name="T25" fmla="*/ 2147483647 h 50"/>
                  <a:gd name="T26" fmla="*/ 2147483647 w 46"/>
                  <a:gd name="T27" fmla="*/ 2147483647 h 50"/>
                  <a:gd name="T28" fmla="*/ 2147483647 w 46"/>
                  <a:gd name="T29" fmla="*/ 2147483647 h 50"/>
                  <a:gd name="T30" fmla="*/ 2147483647 w 46"/>
                  <a:gd name="T31" fmla="*/ 2147483647 h 50"/>
                  <a:gd name="T32" fmla="*/ 2147483647 w 46"/>
                  <a:gd name="T33" fmla="*/ 2147483647 h 50"/>
                  <a:gd name="T34" fmla="*/ 2147483647 w 46"/>
                  <a:gd name="T35" fmla="*/ 2147483647 h 50"/>
                  <a:gd name="T36" fmla="*/ 2147483647 w 46"/>
                  <a:gd name="T37" fmla="*/ 2147483647 h 50"/>
                  <a:gd name="T38" fmla="*/ 2147483647 w 46"/>
                  <a:gd name="T39" fmla="*/ 2147483647 h 50"/>
                  <a:gd name="T40" fmla="*/ 2147483647 w 46"/>
                  <a:gd name="T41" fmla="*/ 2147483647 h 50"/>
                  <a:gd name="T42" fmla="*/ 2147483647 w 46"/>
                  <a:gd name="T43" fmla="*/ 2147483647 h 50"/>
                  <a:gd name="T44" fmla="*/ 2147483647 w 46"/>
                  <a:gd name="T45" fmla="*/ 2147483647 h 50"/>
                  <a:gd name="T46" fmla="*/ 2147483647 w 46"/>
                  <a:gd name="T47" fmla="*/ 2147483647 h 50"/>
                  <a:gd name="T48" fmla="*/ 2147483647 w 46"/>
                  <a:gd name="T49" fmla="*/ 2147483647 h 50"/>
                  <a:gd name="T50" fmla="*/ 2147483647 w 46"/>
                  <a:gd name="T51" fmla="*/ 2147483647 h 50"/>
                  <a:gd name="T52" fmla="*/ 2147483647 w 46"/>
                  <a:gd name="T53" fmla="*/ 2147483647 h 50"/>
                  <a:gd name="T54" fmla="*/ 2147483647 w 46"/>
                  <a:gd name="T55" fmla="*/ 2147483647 h 50"/>
                  <a:gd name="T56" fmla="*/ 2147483647 w 46"/>
                  <a:gd name="T57" fmla="*/ 2147483647 h 50"/>
                  <a:gd name="T58" fmla="*/ 2147483647 w 46"/>
                  <a:gd name="T59" fmla="*/ 2147483647 h 50"/>
                  <a:gd name="T60" fmla="*/ 2147483647 w 46"/>
                  <a:gd name="T61" fmla="*/ 2147483647 h 50"/>
                  <a:gd name="T62" fmla="*/ 2147483647 w 46"/>
                  <a:gd name="T63" fmla="*/ 2147483647 h 50"/>
                  <a:gd name="T64" fmla="*/ 2147483647 w 46"/>
                  <a:gd name="T65" fmla="*/ 2147483647 h 50"/>
                  <a:gd name="T66" fmla="*/ 2147483647 w 46"/>
                  <a:gd name="T67" fmla="*/ 2147483647 h 50"/>
                  <a:gd name="T68" fmla="*/ 2147483647 w 46"/>
                  <a:gd name="T69" fmla="*/ 2147483647 h 50"/>
                  <a:gd name="T70" fmla="*/ 2147483647 w 46"/>
                  <a:gd name="T71" fmla="*/ 2147483647 h 50"/>
                  <a:gd name="T72" fmla="*/ 2147483647 w 46"/>
                  <a:gd name="T73" fmla="*/ 2147483647 h 50"/>
                  <a:gd name="T74" fmla="*/ 2147483647 w 46"/>
                  <a:gd name="T75" fmla="*/ 2147483647 h 50"/>
                  <a:gd name="T76" fmla="*/ 2147483647 w 46"/>
                  <a:gd name="T77" fmla="*/ 2147483647 h 50"/>
                  <a:gd name="T78" fmla="*/ 2147483647 w 46"/>
                  <a:gd name="T79" fmla="*/ 0 h 50"/>
                  <a:gd name="T80" fmla="*/ 2147483647 w 46"/>
                  <a:gd name="T81" fmla="*/ 2147483647 h 50"/>
                  <a:gd name="T82" fmla="*/ 2147483647 w 46"/>
                  <a:gd name="T83" fmla="*/ 2147483647 h 50"/>
                  <a:gd name="T84" fmla="*/ 2147483647 w 46"/>
                  <a:gd name="T85" fmla="*/ 2147483647 h 50"/>
                  <a:gd name="T86" fmla="*/ 2147483647 w 46"/>
                  <a:gd name="T87" fmla="*/ 2147483647 h 50"/>
                  <a:gd name="T88" fmla="*/ 2147483647 w 46"/>
                  <a:gd name="T89" fmla="*/ 2147483647 h 50"/>
                  <a:gd name="T90" fmla="*/ 2147483647 w 46"/>
                  <a:gd name="T91" fmla="*/ 2147483647 h 50"/>
                  <a:gd name="T92" fmla="*/ 2147483647 w 46"/>
                  <a:gd name="T93" fmla="*/ 2147483647 h 50"/>
                  <a:gd name="T94" fmla="*/ 2147483647 w 46"/>
                  <a:gd name="T95" fmla="*/ 2147483647 h 50"/>
                  <a:gd name="T96" fmla="*/ 2147483647 w 46"/>
                  <a:gd name="T97" fmla="*/ 2147483647 h 50"/>
                  <a:gd name="T98" fmla="*/ 2147483647 w 46"/>
                  <a:gd name="T99" fmla="*/ 2147483647 h 50"/>
                  <a:gd name="T100" fmla="*/ 2147483647 w 46"/>
                  <a:gd name="T101" fmla="*/ 2147483647 h 50"/>
                  <a:gd name="T102" fmla="*/ 2147483647 w 46"/>
                  <a:gd name="T103" fmla="*/ 2147483647 h 50"/>
                  <a:gd name="T104" fmla="*/ 2147483647 w 46"/>
                  <a:gd name="T105" fmla="*/ 2147483647 h 50"/>
                  <a:gd name="T106" fmla="*/ 2147483647 w 46"/>
                  <a:gd name="T107" fmla="*/ 2147483647 h 50"/>
                  <a:gd name="T108" fmla="*/ 2147483647 w 46"/>
                  <a:gd name="T109" fmla="*/ 2147483647 h 50"/>
                  <a:gd name="T110" fmla="*/ 0 w 46"/>
                  <a:gd name="T111" fmla="*/ 2147483647 h 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50"/>
                  <a:gd name="T170" fmla="*/ 46 w 46"/>
                  <a:gd name="T171" fmla="*/ 50 h 5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50">
                    <a:moveTo>
                      <a:pt x="0" y="15"/>
                    </a:move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8" y="38"/>
                    </a:lnTo>
                    <a:lnTo>
                      <a:pt x="18" y="41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1" y="48"/>
                    </a:lnTo>
                    <a:lnTo>
                      <a:pt x="22" y="50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8" y="50"/>
                    </a:lnTo>
                    <a:lnTo>
                      <a:pt x="29" y="47"/>
                    </a:lnTo>
                    <a:lnTo>
                      <a:pt x="34" y="47"/>
                    </a:lnTo>
                    <a:lnTo>
                      <a:pt x="36" y="45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5" y="41"/>
                    </a:lnTo>
                    <a:lnTo>
                      <a:pt x="34" y="39"/>
                    </a:lnTo>
                    <a:lnTo>
                      <a:pt x="35" y="38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2" y="30"/>
                    </a:lnTo>
                    <a:lnTo>
                      <a:pt x="33" y="27"/>
                    </a:lnTo>
                    <a:lnTo>
                      <a:pt x="32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40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3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3" y="9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6393632" y="3586859"/>
                <a:ext cx="236961" cy="276136"/>
              </a:xfrm>
              <a:custGeom>
                <a:avLst/>
                <a:gdLst>
                  <a:gd name="T0" fmla="*/ 2147483647 w 41"/>
                  <a:gd name="T1" fmla="*/ 2147483647 h 47"/>
                  <a:gd name="T2" fmla="*/ 2147483647 w 41"/>
                  <a:gd name="T3" fmla="*/ 2147483647 h 47"/>
                  <a:gd name="T4" fmla="*/ 2147483647 w 41"/>
                  <a:gd name="T5" fmla="*/ 2147483647 h 47"/>
                  <a:gd name="T6" fmla="*/ 2147483647 w 41"/>
                  <a:gd name="T7" fmla="*/ 2147483647 h 47"/>
                  <a:gd name="T8" fmla="*/ 2147483647 w 41"/>
                  <a:gd name="T9" fmla="*/ 2147483647 h 47"/>
                  <a:gd name="T10" fmla="*/ 2147483647 w 41"/>
                  <a:gd name="T11" fmla="*/ 2147483647 h 47"/>
                  <a:gd name="T12" fmla="*/ 2147483647 w 41"/>
                  <a:gd name="T13" fmla="*/ 2147483647 h 47"/>
                  <a:gd name="T14" fmla="*/ 2147483647 w 41"/>
                  <a:gd name="T15" fmla="*/ 2147483647 h 47"/>
                  <a:gd name="T16" fmla="*/ 2147483647 w 41"/>
                  <a:gd name="T17" fmla="*/ 2147483647 h 47"/>
                  <a:gd name="T18" fmla="*/ 2147483647 w 41"/>
                  <a:gd name="T19" fmla="*/ 2147483647 h 47"/>
                  <a:gd name="T20" fmla="*/ 2147483647 w 41"/>
                  <a:gd name="T21" fmla="*/ 2147483647 h 47"/>
                  <a:gd name="T22" fmla="*/ 2147483647 w 41"/>
                  <a:gd name="T23" fmla="*/ 2147483647 h 47"/>
                  <a:gd name="T24" fmla="*/ 2147483647 w 41"/>
                  <a:gd name="T25" fmla="*/ 2147483647 h 47"/>
                  <a:gd name="T26" fmla="*/ 2147483647 w 41"/>
                  <a:gd name="T27" fmla="*/ 2147483647 h 47"/>
                  <a:gd name="T28" fmla="*/ 2147483647 w 41"/>
                  <a:gd name="T29" fmla="*/ 2147483647 h 47"/>
                  <a:gd name="T30" fmla="*/ 2147483647 w 41"/>
                  <a:gd name="T31" fmla="*/ 2147483647 h 47"/>
                  <a:gd name="T32" fmla="*/ 2147483647 w 41"/>
                  <a:gd name="T33" fmla="*/ 0 h 47"/>
                  <a:gd name="T34" fmla="*/ 2147483647 w 41"/>
                  <a:gd name="T35" fmla="*/ 2147483647 h 47"/>
                  <a:gd name="T36" fmla="*/ 2147483647 w 41"/>
                  <a:gd name="T37" fmla="*/ 2147483647 h 47"/>
                  <a:gd name="T38" fmla="*/ 2147483647 w 41"/>
                  <a:gd name="T39" fmla="*/ 2147483647 h 47"/>
                  <a:gd name="T40" fmla="*/ 2147483647 w 41"/>
                  <a:gd name="T41" fmla="*/ 2147483647 h 47"/>
                  <a:gd name="T42" fmla="*/ 2147483647 w 41"/>
                  <a:gd name="T43" fmla="*/ 2147483647 h 47"/>
                  <a:gd name="T44" fmla="*/ 2147483647 w 41"/>
                  <a:gd name="T45" fmla="*/ 2147483647 h 47"/>
                  <a:gd name="T46" fmla="*/ 2147483647 w 41"/>
                  <a:gd name="T47" fmla="*/ 2147483647 h 47"/>
                  <a:gd name="T48" fmla="*/ 2147483647 w 41"/>
                  <a:gd name="T49" fmla="*/ 2147483647 h 47"/>
                  <a:gd name="T50" fmla="*/ 2147483647 w 41"/>
                  <a:gd name="T51" fmla="*/ 2147483647 h 47"/>
                  <a:gd name="T52" fmla="*/ 2147483647 w 41"/>
                  <a:gd name="T53" fmla="*/ 2147483647 h 47"/>
                  <a:gd name="T54" fmla="*/ 2147483647 w 41"/>
                  <a:gd name="T55" fmla="*/ 2147483647 h 47"/>
                  <a:gd name="T56" fmla="*/ 2147483647 w 41"/>
                  <a:gd name="T57" fmla="*/ 2147483647 h 47"/>
                  <a:gd name="T58" fmla="*/ 2147483647 w 41"/>
                  <a:gd name="T59" fmla="*/ 2147483647 h 47"/>
                  <a:gd name="T60" fmla="*/ 2147483647 w 41"/>
                  <a:gd name="T61" fmla="*/ 2147483647 h 47"/>
                  <a:gd name="T62" fmla="*/ 2147483647 w 41"/>
                  <a:gd name="T63" fmla="*/ 2147483647 h 47"/>
                  <a:gd name="T64" fmla="*/ 2147483647 w 41"/>
                  <a:gd name="T65" fmla="*/ 2147483647 h 47"/>
                  <a:gd name="T66" fmla="*/ 2147483647 w 41"/>
                  <a:gd name="T67" fmla="*/ 2147483647 h 47"/>
                  <a:gd name="T68" fmla="*/ 2147483647 w 41"/>
                  <a:gd name="T69" fmla="*/ 2147483647 h 47"/>
                  <a:gd name="T70" fmla="*/ 2147483647 w 41"/>
                  <a:gd name="T71" fmla="*/ 2147483647 h 47"/>
                  <a:gd name="T72" fmla="*/ 2147483647 w 41"/>
                  <a:gd name="T73" fmla="*/ 2147483647 h 47"/>
                  <a:gd name="T74" fmla="*/ 2147483647 w 41"/>
                  <a:gd name="T75" fmla="*/ 2147483647 h 47"/>
                  <a:gd name="T76" fmla="*/ 2147483647 w 41"/>
                  <a:gd name="T77" fmla="*/ 2147483647 h 47"/>
                  <a:gd name="T78" fmla="*/ 2147483647 w 41"/>
                  <a:gd name="T79" fmla="*/ 2147483647 h 47"/>
                  <a:gd name="T80" fmla="*/ 2147483647 w 41"/>
                  <a:gd name="T81" fmla="*/ 2147483647 h 47"/>
                  <a:gd name="T82" fmla="*/ 2147483647 w 41"/>
                  <a:gd name="T83" fmla="*/ 2147483647 h 47"/>
                  <a:gd name="T84" fmla="*/ 2147483647 w 41"/>
                  <a:gd name="T85" fmla="*/ 2147483647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47"/>
                  <a:gd name="T131" fmla="*/ 41 w 41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47">
                    <a:moveTo>
                      <a:pt x="22" y="45"/>
                    </a:moveTo>
                    <a:lnTo>
                      <a:pt x="25" y="45"/>
                    </a:lnTo>
                    <a:lnTo>
                      <a:pt x="26" y="45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5" y="31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40" y="25"/>
                    </a:lnTo>
                    <a:lnTo>
                      <a:pt x="41" y="22"/>
                    </a:lnTo>
                    <a:lnTo>
                      <a:pt x="40" y="19"/>
                    </a:lnTo>
                    <a:lnTo>
                      <a:pt x="39" y="18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19" y="11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4" y="29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7" y="39"/>
                    </a:lnTo>
                    <a:lnTo>
                      <a:pt x="20" y="43"/>
                    </a:lnTo>
                    <a:lnTo>
                      <a:pt x="20" y="47"/>
                    </a:lnTo>
                    <a:lnTo>
                      <a:pt x="22" y="46"/>
                    </a:lnTo>
                    <a:lnTo>
                      <a:pt x="22" y="4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6555458" y="3604485"/>
                <a:ext cx="150268" cy="246760"/>
              </a:xfrm>
              <a:custGeom>
                <a:avLst/>
                <a:gdLst>
                  <a:gd name="T0" fmla="*/ 2147483647 w 26"/>
                  <a:gd name="T1" fmla="*/ 2147483647 h 42"/>
                  <a:gd name="T2" fmla="*/ 2147483647 w 26"/>
                  <a:gd name="T3" fmla="*/ 2147483647 h 42"/>
                  <a:gd name="T4" fmla="*/ 2147483647 w 26"/>
                  <a:gd name="T5" fmla="*/ 2147483647 h 42"/>
                  <a:gd name="T6" fmla="*/ 0 w 26"/>
                  <a:gd name="T7" fmla="*/ 2147483647 h 42"/>
                  <a:gd name="T8" fmla="*/ 0 w 26"/>
                  <a:gd name="T9" fmla="*/ 2147483647 h 42"/>
                  <a:gd name="T10" fmla="*/ 2147483647 w 26"/>
                  <a:gd name="T11" fmla="*/ 2147483647 h 42"/>
                  <a:gd name="T12" fmla="*/ 2147483647 w 26"/>
                  <a:gd name="T13" fmla="*/ 2147483647 h 42"/>
                  <a:gd name="T14" fmla="*/ 2147483647 w 26"/>
                  <a:gd name="T15" fmla="*/ 2147483647 h 42"/>
                  <a:gd name="T16" fmla="*/ 2147483647 w 26"/>
                  <a:gd name="T17" fmla="*/ 2147483647 h 42"/>
                  <a:gd name="T18" fmla="*/ 2147483647 w 26"/>
                  <a:gd name="T19" fmla="*/ 2147483647 h 42"/>
                  <a:gd name="T20" fmla="*/ 2147483647 w 26"/>
                  <a:gd name="T21" fmla="*/ 2147483647 h 42"/>
                  <a:gd name="T22" fmla="*/ 2147483647 w 26"/>
                  <a:gd name="T23" fmla="*/ 2147483647 h 42"/>
                  <a:gd name="T24" fmla="*/ 2147483647 w 26"/>
                  <a:gd name="T25" fmla="*/ 2147483647 h 42"/>
                  <a:gd name="T26" fmla="*/ 2147483647 w 26"/>
                  <a:gd name="T27" fmla="*/ 2147483647 h 42"/>
                  <a:gd name="T28" fmla="*/ 2147483647 w 26"/>
                  <a:gd name="T29" fmla="*/ 2147483647 h 42"/>
                  <a:gd name="T30" fmla="*/ 2147483647 w 26"/>
                  <a:gd name="T31" fmla="*/ 2147483647 h 42"/>
                  <a:gd name="T32" fmla="*/ 2147483647 w 26"/>
                  <a:gd name="T33" fmla="*/ 2147483647 h 42"/>
                  <a:gd name="T34" fmla="*/ 2147483647 w 26"/>
                  <a:gd name="T35" fmla="*/ 2147483647 h 42"/>
                  <a:gd name="T36" fmla="*/ 2147483647 w 26"/>
                  <a:gd name="T37" fmla="*/ 2147483647 h 42"/>
                  <a:gd name="T38" fmla="*/ 2147483647 w 26"/>
                  <a:gd name="T39" fmla="*/ 2147483647 h 42"/>
                  <a:gd name="T40" fmla="*/ 2147483647 w 26"/>
                  <a:gd name="T41" fmla="*/ 2147483647 h 42"/>
                  <a:gd name="T42" fmla="*/ 2147483647 w 26"/>
                  <a:gd name="T43" fmla="*/ 2147483647 h 42"/>
                  <a:gd name="T44" fmla="*/ 2147483647 w 26"/>
                  <a:gd name="T45" fmla="*/ 2147483647 h 42"/>
                  <a:gd name="T46" fmla="*/ 2147483647 w 26"/>
                  <a:gd name="T47" fmla="*/ 2147483647 h 42"/>
                  <a:gd name="T48" fmla="*/ 2147483647 w 26"/>
                  <a:gd name="T49" fmla="*/ 2147483647 h 42"/>
                  <a:gd name="T50" fmla="*/ 2147483647 w 26"/>
                  <a:gd name="T51" fmla="*/ 2147483647 h 42"/>
                  <a:gd name="T52" fmla="*/ 2147483647 w 26"/>
                  <a:gd name="T53" fmla="*/ 2147483647 h 42"/>
                  <a:gd name="T54" fmla="*/ 2147483647 w 26"/>
                  <a:gd name="T55" fmla="*/ 0 h 42"/>
                  <a:gd name="T56" fmla="*/ 2147483647 w 26"/>
                  <a:gd name="T57" fmla="*/ 2147483647 h 42"/>
                  <a:gd name="T58" fmla="*/ 2147483647 w 26"/>
                  <a:gd name="T59" fmla="*/ 2147483647 h 42"/>
                  <a:gd name="T60" fmla="*/ 2147483647 w 26"/>
                  <a:gd name="T61" fmla="*/ 2147483647 h 42"/>
                  <a:gd name="T62" fmla="*/ 2147483647 w 26"/>
                  <a:gd name="T63" fmla="*/ 2147483647 h 42"/>
                  <a:gd name="T64" fmla="*/ 2147483647 w 26"/>
                  <a:gd name="T65" fmla="*/ 2147483647 h 42"/>
                  <a:gd name="T66" fmla="*/ 2147483647 w 26"/>
                  <a:gd name="T67" fmla="*/ 2147483647 h 42"/>
                  <a:gd name="T68" fmla="*/ 2147483647 w 26"/>
                  <a:gd name="T69" fmla="*/ 2147483647 h 42"/>
                  <a:gd name="T70" fmla="*/ 2147483647 w 26"/>
                  <a:gd name="T71" fmla="*/ 2147483647 h 42"/>
                  <a:gd name="T72" fmla="*/ 2147483647 w 26"/>
                  <a:gd name="T73" fmla="*/ 2147483647 h 42"/>
                  <a:gd name="T74" fmla="*/ 2147483647 w 26"/>
                  <a:gd name="T75" fmla="*/ 2147483647 h 42"/>
                  <a:gd name="T76" fmla="*/ 2147483647 w 26"/>
                  <a:gd name="T77" fmla="*/ 2147483647 h 42"/>
                  <a:gd name="T78" fmla="*/ 2147483647 w 26"/>
                  <a:gd name="T79" fmla="*/ 2147483647 h 42"/>
                  <a:gd name="T80" fmla="*/ 2147483647 w 26"/>
                  <a:gd name="T81" fmla="*/ 2147483647 h 42"/>
                  <a:gd name="T82" fmla="*/ 2147483647 w 26"/>
                  <a:gd name="T83" fmla="*/ 2147483647 h 42"/>
                  <a:gd name="T84" fmla="*/ 2147483647 w 26"/>
                  <a:gd name="T85" fmla="*/ 2147483647 h 42"/>
                  <a:gd name="T86" fmla="*/ 2147483647 w 26"/>
                  <a:gd name="T87" fmla="*/ 2147483647 h 42"/>
                  <a:gd name="T88" fmla="*/ 2147483647 w 26"/>
                  <a:gd name="T89" fmla="*/ 2147483647 h 42"/>
                  <a:gd name="T90" fmla="*/ 2147483647 w 26"/>
                  <a:gd name="T91" fmla="*/ 2147483647 h 42"/>
                  <a:gd name="T92" fmla="*/ 2147483647 w 26"/>
                  <a:gd name="T93" fmla="*/ 2147483647 h 42"/>
                  <a:gd name="T94" fmla="*/ 2147483647 w 26"/>
                  <a:gd name="T95" fmla="*/ 2147483647 h 42"/>
                  <a:gd name="T96" fmla="*/ 2147483647 w 26"/>
                  <a:gd name="T97" fmla="*/ 2147483647 h 42"/>
                  <a:gd name="T98" fmla="*/ 2147483647 w 26"/>
                  <a:gd name="T99" fmla="*/ 2147483647 h 42"/>
                  <a:gd name="T100" fmla="*/ 2147483647 w 26"/>
                  <a:gd name="T101" fmla="*/ 2147483647 h 42"/>
                  <a:gd name="T102" fmla="*/ 2147483647 w 26"/>
                  <a:gd name="T103" fmla="*/ 2147483647 h 42"/>
                  <a:gd name="T104" fmla="*/ 2147483647 w 26"/>
                  <a:gd name="T105" fmla="*/ 2147483647 h 42"/>
                  <a:gd name="T106" fmla="*/ 2147483647 w 26"/>
                  <a:gd name="T107" fmla="*/ 2147483647 h 42"/>
                  <a:gd name="T108" fmla="*/ 2147483647 w 26"/>
                  <a:gd name="T109" fmla="*/ 2147483647 h 42"/>
                  <a:gd name="T110" fmla="*/ 2147483647 w 26"/>
                  <a:gd name="T111" fmla="*/ 2147483647 h 42"/>
                  <a:gd name="T112" fmla="*/ 2147483647 w 26"/>
                  <a:gd name="T113" fmla="*/ 2147483647 h 42"/>
                  <a:gd name="T114" fmla="*/ 2147483647 w 26"/>
                  <a:gd name="T115" fmla="*/ 2147483647 h 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"/>
                  <a:gd name="T175" fmla="*/ 0 h 42"/>
                  <a:gd name="T176" fmla="*/ 26 w 26"/>
                  <a:gd name="T177" fmla="*/ 42 h 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" h="42">
                    <a:moveTo>
                      <a:pt x="4" y="39"/>
                    </a:moveTo>
                    <a:lnTo>
                      <a:pt x="4" y="37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4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4" y="32"/>
                    </a:lnTo>
                    <a:lnTo>
                      <a:pt x="24" y="35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5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6" y="41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6509222" y="3351850"/>
                <a:ext cx="288976" cy="293762"/>
              </a:xfrm>
              <a:custGeom>
                <a:avLst/>
                <a:gdLst>
                  <a:gd name="T0" fmla="*/ 2147483647 w 50"/>
                  <a:gd name="T1" fmla="*/ 2147483647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2147483647 w 50"/>
                  <a:gd name="T7" fmla="*/ 2147483647 h 50"/>
                  <a:gd name="T8" fmla="*/ 2147483647 w 50"/>
                  <a:gd name="T9" fmla="*/ 2147483647 h 50"/>
                  <a:gd name="T10" fmla="*/ 2147483647 w 50"/>
                  <a:gd name="T11" fmla="*/ 2147483647 h 50"/>
                  <a:gd name="T12" fmla="*/ 2147483647 w 50"/>
                  <a:gd name="T13" fmla="*/ 2147483647 h 50"/>
                  <a:gd name="T14" fmla="*/ 0 w 50"/>
                  <a:gd name="T15" fmla="*/ 2147483647 h 50"/>
                  <a:gd name="T16" fmla="*/ 2147483647 w 50"/>
                  <a:gd name="T17" fmla="*/ 2147483647 h 50"/>
                  <a:gd name="T18" fmla="*/ 2147483647 w 50"/>
                  <a:gd name="T19" fmla="*/ 2147483647 h 50"/>
                  <a:gd name="T20" fmla="*/ 2147483647 w 50"/>
                  <a:gd name="T21" fmla="*/ 2147483647 h 50"/>
                  <a:gd name="T22" fmla="*/ 2147483647 w 50"/>
                  <a:gd name="T23" fmla="*/ 2147483647 h 50"/>
                  <a:gd name="T24" fmla="*/ 2147483647 w 50"/>
                  <a:gd name="T25" fmla="*/ 2147483647 h 50"/>
                  <a:gd name="T26" fmla="*/ 2147483647 w 50"/>
                  <a:gd name="T27" fmla="*/ 2147483647 h 50"/>
                  <a:gd name="T28" fmla="*/ 2147483647 w 50"/>
                  <a:gd name="T29" fmla="*/ 2147483647 h 50"/>
                  <a:gd name="T30" fmla="*/ 2147483647 w 50"/>
                  <a:gd name="T31" fmla="*/ 2147483647 h 50"/>
                  <a:gd name="T32" fmla="*/ 2147483647 w 50"/>
                  <a:gd name="T33" fmla="*/ 2147483647 h 50"/>
                  <a:gd name="T34" fmla="*/ 2147483647 w 50"/>
                  <a:gd name="T35" fmla="*/ 2147483647 h 50"/>
                  <a:gd name="T36" fmla="*/ 2147483647 w 50"/>
                  <a:gd name="T37" fmla="*/ 2147483647 h 50"/>
                  <a:gd name="T38" fmla="*/ 2147483647 w 50"/>
                  <a:gd name="T39" fmla="*/ 2147483647 h 50"/>
                  <a:gd name="T40" fmla="*/ 2147483647 w 50"/>
                  <a:gd name="T41" fmla="*/ 2147483647 h 50"/>
                  <a:gd name="T42" fmla="*/ 2147483647 w 50"/>
                  <a:gd name="T43" fmla="*/ 2147483647 h 50"/>
                  <a:gd name="T44" fmla="*/ 2147483647 w 50"/>
                  <a:gd name="T45" fmla="*/ 2147483647 h 50"/>
                  <a:gd name="T46" fmla="*/ 2147483647 w 50"/>
                  <a:gd name="T47" fmla="*/ 2147483647 h 50"/>
                  <a:gd name="T48" fmla="*/ 2147483647 w 50"/>
                  <a:gd name="T49" fmla="*/ 2147483647 h 50"/>
                  <a:gd name="T50" fmla="*/ 2147483647 w 50"/>
                  <a:gd name="T51" fmla="*/ 2147483647 h 50"/>
                  <a:gd name="T52" fmla="*/ 2147483647 w 50"/>
                  <a:gd name="T53" fmla="*/ 2147483647 h 50"/>
                  <a:gd name="T54" fmla="*/ 2147483647 w 50"/>
                  <a:gd name="T55" fmla="*/ 2147483647 h 50"/>
                  <a:gd name="T56" fmla="*/ 2147483647 w 50"/>
                  <a:gd name="T57" fmla="*/ 2147483647 h 50"/>
                  <a:gd name="T58" fmla="*/ 2147483647 w 50"/>
                  <a:gd name="T59" fmla="*/ 2147483647 h 50"/>
                  <a:gd name="T60" fmla="*/ 2147483647 w 50"/>
                  <a:gd name="T61" fmla="*/ 2147483647 h 50"/>
                  <a:gd name="T62" fmla="*/ 2147483647 w 50"/>
                  <a:gd name="T63" fmla="*/ 2147483647 h 50"/>
                  <a:gd name="T64" fmla="*/ 2147483647 w 50"/>
                  <a:gd name="T65" fmla="*/ 2147483647 h 50"/>
                  <a:gd name="T66" fmla="*/ 2147483647 w 50"/>
                  <a:gd name="T67" fmla="*/ 0 h 50"/>
                  <a:gd name="T68" fmla="*/ 2147483647 w 50"/>
                  <a:gd name="T69" fmla="*/ 2147483647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50"/>
                  <a:gd name="T107" fmla="*/ 50 w 50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50">
                    <a:moveTo>
                      <a:pt x="16" y="6"/>
                    </a:move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6" y="40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6" y="43"/>
                    </a:lnTo>
                    <a:lnTo>
                      <a:pt x="30" y="44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6" y="49"/>
                    </a:lnTo>
                    <a:lnTo>
                      <a:pt x="39" y="49"/>
                    </a:lnTo>
                    <a:lnTo>
                      <a:pt x="39" y="45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49" y="41"/>
                    </a:lnTo>
                    <a:lnTo>
                      <a:pt x="50" y="40"/>
                    </a:lnTo>
                    <a:lnTo>
                      <a:pt x="50" y="37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46" y="31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2" y="23"/>
                    </a:lnTo>
                    <a:lnTo>
                      <a:pt x="44" y="21"/>
                    </a:lnTo>
                    <a:lnTo>
                      <a:pt x="43" y="19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6515002" y="3204970"/>
                <a:ext cx="196504" cy="188008"/>
              </a:xfrm>
              <a:custGeom>
                <a:avLst/>
                <a:gdLst>
                  <a:gd name="T0" fmla="*/ 2147483647 w 34"/>
                  <a:gd name="T1" fmla="*/ 2147483647 h 32"/>
                  <a:gd name="T2" fmla="*/ 2147483647 w 34"/>
                  <a:gd name="T3" fmla="*/ 2147483647 h 32"/>
                  <a:gd name="T4" fmla="*/ 2147483647 w 34"/>
                  <a:gd name="T5" fmla="*/ 2147483647 h 32"/>
                  <a:gd name="T6" fmla="*/ 2147483647 w 34"/>
                  <a:gd name="T7" fmla="*/ 2147483647 h 32"/>
                  <a:gd name="T8" fmla="*/ 2147483647 w 34"/>
                  <a:gd name="T9" fmla="*/ 2147483647 h 32"/>
                  <a:gd name="T10" fmla="*/ 2147483647 w 34"/>
                  <a:gd name="T11" fmla="*/ 2147483647 h 32"/>
                  <a:gd name="T12" fmla="*/ 2147483647 w 34"/>
                  <a:gd name="T13" fmla="*/ 2147483647 h 32"/>
                  <a:gd name="T14" fmla="*/ 2147483647 w 34"/>
                  <a:gd name="T15" fmla="*/ 2147483647 h 32"/>
                  <a:gd name="T16" fmla="*/ 2147483647 w 34"/>
                  <a:gd name="T17" fmla="*/ 2147483647 h 32"/>
                  <a:gd name="T18" fmla="*/ 2147483647 w 34"/>
                  <a:gd name="T19" fmla="*/ 2147483647 h 32"/>
                  <a:gd name="T20" fmla="*/ 2147483647 w 34"/>
                  <a:gd name="T21" fmla="*/ 2147483647 h 32"/>
                  <a:gd name="T22" fmla="*/ 2147483647 w 34"/>
                  <a:gd name="T23" fmla="*/ 2147483647 h 32"/>
                  <a:gd name="T24" fmla="*/ 0 w 34"/>
                  <a:gd name="T25" fmla="*/ 2147483647 h 32"/>
                  <a:gd name="T26" fmla="*/ 0 w 34"/>
                  <a:gd name="T27" fmla="*/ 2147483647 h 32"/>
                  <a:gd name="T28" fmla="*/ 0 w 34"/>
                  <a:gd name="T29" fmla="*/ 2147483647 h 32"/>
                  <a:gd name="T30" fmla="*/ 2147483647 w 34"/>
                  <a:gd name="T31" fmla="*/ 2147483647 h 32"/>
                  <a:gd name="T32" fmla="*/ 2147483647 w 34"/>
                  <a:gd name="T33" fmla="*/ 2147483647 h 32"/>
                  <a:gd name="T34" fmla="*/ 2147483647 w 34"/>
                  <a:gd name="T35" fmla="*/ 2147483647 h 32"/>
                  <a:gd name="T36" fmla="*/ 2147483647 w 34"/>
                  <a:gd name="T37" fmla="*/ 2147483647 h 32"/>
                  <a:gd name="T38" fmla="*/ 2147483647 w 34"/>
                  <a:gd name="T39" fmla="*/ 2147483647 h 32"/>
                  <a:gd name="T40" fmla="*/ 2147483647 w 34"/>
                  <a:gd name="T41" fmla="*/ 0 h 32"/>
                  <a:gd name="T42" fmla="*/ 2147483647 w 34"/>
                  <a:gd name="T43" fmla="*/ 0 h 32"/>
                  <a:gd name="T44" fmla="*/ 2147483647 w 34"/>
                  <a:gd name="T45" fmla="*/ 2147483647 h 32"/>
                  <a:gd name="T46" fmla="*/ 2147483647 w 34"/>
                  <a:gd name="T47" fmla="*/ 2147483647 h 32"/>
                  <a:gd name="T48" fmla="*/ 2147483647 w 34"/>
                  <a:gd name="T49" fmla="*/ 2147483647 h 32"/>
                  <a:gd name="T50" fmla="*/ 2147483647 w 34"/>
                  <a:gd name="T51" fmla="*/ 2147483647 h 32"/>
                  <a:gd name="T52" fmla="*/ 2147483647 w 34"/>
                  <a:gd name="T53" fmla="*/ 2147483647 h 32"/>
                  <a:gd name="T54" fmla="*/ 2147483647 w 34"/>
                  <a:gd name="T55" fmla="*/ 2147483647 h 32"/>
                  <a:gd name="T56" fmla="*/ 2147483647 w 34"/>
                  <a:gd name="T57" fmla="*/ 2147483647 h 32"/>
                  <a:gd name="T58" fmla="*/ 2147483647 w 34"/>
                  <a:gd name="T59" fmla="*/ 2147483647 h 32"/>
                  <a:gd name="T60" fmla="*/ 2147483647 w 34"/>
                  <a:gd name="T61" fmla="*/ 2147483647 h 32"/>
                  <a:gd name="T62" fmla="*/ 2147483647 w 34"/>
                  <a:gd name="T63" fmla="*/ 2147483647 h 32"/>
                  <a:gd name="T64" fmla="*/ 2147483647 w 34"/>
                  <a:gd name="T65" fmla="*/ 2147483647 h 32"/>
                  <a:gd name="T66" fmla="*/ 2147483647 w 34"/>
                  <a:gd name="T67" fmla="*/ 2147483647 h 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2"/>
                  <a:gd name="T104" fmla="*/ 34 w 34"/>
                  <a:gd name="T105" fmla="*/ 32 h 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2">
                    <a:moveTo>
                      <a:pt x="31" y="29"/>
                    </a:moveTo>
                    <a:lnTo>
                      <a:pt x="28" y="29"/>
                    </a:lnTo>
                    <a:lnTo>
                      <a:pt x="27" y="28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5" y="11"/>
                    </a:lnTo>
                    <a:lnTo>
                      <a:pt x="9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6" y="11"/>
                    </a:lnTo>
                    <a:lnTo>
                      <a:pt x="26" y="15"/>
                    </a:lnTo>
                    <a:lnTo>
                      <a:pt x="28" y="18"/>
                    </a:lnTo>
                    <a:lnTo>
                      <a:pt x="30" y="20"/>
                    </a:lnTo>
                    <a:lnTo>
                      <a:pt x="31" y="22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3" y="28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2" name="Freeform 17"/>
              <p:cNvSpPr>
                <a:spLocks/>
              </p:cNvSpPr>
              <p:nvPr/>
            </p:nvSpPr>
            <p:spPr bwMode="auto">
              <a:xfrm>
                <a:off x="6439868" y="3157967"/>
                <a:ext cx="127149" cy="170382"/>
              </a:xfrm>
              <a:custGeom>
                <a:avLst/>
                <a:gdLst>
                  <a:gd name="T0" fmla="*/ 2147483647 w 22"/>
                  <a:gd name="T1" fmla="*/ 2147483647 h 29"/>
                  <a:gd name="T2" fmla="*/ 2147483647 w 22"/>
                  <a:gd name="T3" fmla="*/ 2147483647 h 29"/>
                  <a:gd name="T4" fmla="*/ 2147483647 w 22"/>
                  <a:gd name="T5" fmla="*/ 2147483647 h 29"/>
                  <a:gd name="T6" fmla="*/ 2147483647 w 22"/>
                  <a:gd name="T7" fmla="*/ 2147483647 h 29"/>
                  <a:gd name="T8" fmla="*/ 2147483647 w 22"/>
                  <a:gd name="T9" fmla="*/ 2147483647 h 29"/>
                  <a:gd name="T10" fmla="*/ 2147483647 w 22"/>
                  <a:gd name="T11" fmla="*/ 2147483647 h 29"/>
                  <a:gd name="T12" fmla="*/ 2147483647 w 22"/>
                  <a:gd name="T13" fmla="*/ 2147483647 h 29"/>
                  <a:gd name="T14" fmla="*/ 2147483647 w 22"/>
                  <a:gd name="T15" fmla="*/ 2147483647 h 29"/>
                  <a:gd name="T16" fmla="*/ 2147483647 w 22"/>
                  <a:gd name="T17" fmla="*/ 2147483647 h 29"/>
                  <a:gd name="T18" fmla="*/ 2147483647 w 22"/>
                  <a:gd name="T19" fmla="*/ 2147483647 h 29"/>
                  <a:gd name="T20" fmla="*/ 2147483647 w 22"/>
                  <a:gd name="T21" fmla="*/ 2147483647 h 29"/>
                  <a:gd name="T22" fmla="*/ 2147483647 w 22"/>
                  <a:gd name="T23" fmla="*/ 0 h 29"/>
                  <a:gd name="T24" fmla="*/ 2147483647 w 22"/>
                  <a:gd name="T25" fmla="*/ 0 h 29"/>
                  <a:gd name="T26" fmla="*/ 2147483647 w 22"/>
                  <a:gd name="T27" fmla="*/ 0 h 29"/>
                  <a:gd name="T28" fmla="*/ 2147483647 w 22"/>
                  <a:gd name="T29" fmla="*/ 2147483647 h 29"/>
                  <a:gd name="T30" fmla="*/ 2147483647 w 22"/>
                  <a:gd name="T31" fmla="*/ 2147483647 h 29"/>
                  <a:gd name="T32" fmla="*/ 0 w 22"/>
                  <a:gd name="T33" fmla="*/ 2147483647 h 29"/>
                  <a:gd name="T34" fmla="*/ 0 w 22"/>
                  <a:gd name="T35" fmla="*/ 2147483647 h 29"/>
                  <a:gd name="T36" fmla="*/ 2147483647 w 22"/>
                  <a:gd name="T37" fmla="*/ 2147483647 h 29"/>
                  <a:gd name="T38" fmla="*/ 2147483647 w 22"/>
                  <a:gd name="T39" fmla="*/ 2147483647 h 29"/>
                  <a:gd name="T40" fmla="*/ 2147483647 w 22"/>
                  <a:gd name="T41" fmla="*/ 2147483647 h 29"/>
                  <a:gd name="T42" fmla="*/ 2147483647 w 22"/>
                  <a:gd name="T43" fmla="*/ 2147483647 h 29"/>
                  <a:gd name="T44" fmla="*/ 2147483647 w 22"/>
                  <a:gd name="T45" fmla="*/ 2147483647 h 29"/>
                  <a:gd name="T46" fmla="*/ 2147483647 w 22"/>
                  <a:gd name="T47" fmla="*/ 2147483647 h 29"/>
                  <a:gd name="T48" fmla="*/ 2147483647 w 22"/>
                  <a:gd name="T49" fmla="*/ 2147483647 h 29"/>
                  <a:gd name="T50" fmla="*/ 2147483647 w 22"/>
                  <a:gd name="T51" fmla="*/ 2147483647 h 29"/>
                  <a:gd name="T52" fmla="*/ 2147483647 w 22"/>
                  <a:gd name="T53" fmla="*/ 2147483647 h 29"/>
                  <a:gd name="T54" fmla="*/ 2147483647 w 22"/>
                  <a:gd name="T55" fmla="*/ 2147483647 h 29"/>
                  <a:gd name="T56" fmla="*/ 2147483647 w 22"/>
                  <a:gd name="T57" fmla="*/ 2147483647 h 29"/>
                  <a:gd name="T58" fmla="*/ 2147483647 w 22"/>
                  <a:gd name="T59" fmla="*/ 2147483647 h 29"/>
                  <a:gd name="T60" fmla="*/ 2147483647 w 22"/>
                  <a:gd name="T61" fmla="*/ 2147483647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9"/>
                  <a:gd name="T95" fmla="*/ 22 w 22"/>
                  <a:gd name="T96" fmla="*/ 29 h 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9">
                    <a:moveTo>
                      <a:pt x="13" y="29"/>
                    </a:moveTo>
                    <a:lnTo>
                      <a:pt x="15" y="26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22" y="18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1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3" name="Freeform 18"/>
              <p:cNvSpPr>
                <a:spLocks/>
              </p:cNvSpPr>
              <p:nvPr/>
            </p:nvSpPr>
            <p:spPr bwMode="auto">
              <a:xfrm>
                <a:off x="6445648" y="3063965"/>
                <a:ext cx="144488" cy="164506"/>
              </a:xfrm>
              <a:custGeom>
                <a:avLst/>
                <a:gdLst>
                  <a:gd name="T0" fmla="*/ 2147483647 w 25"/>
                  <a:gd name="T1" fmla="*/ 2147483647 h 28"/>
                  <a:gd name="T2" fmla="*/ 2147483647 w 25"/>
                  <a:gd name="T3" fmla="*/ 2147483647 h 28"/>
                  <a:gd name="T4" fmla="*/ 2147483647 w 25"/>
                  <a:gd name="T5" fmla="*/ 2147483647 h 28"/>
                  <a:gd name="T6" fmla="*/ 2147483647 w 25"/>
                  <a:gd name="T7" fmla="*/ 2147483647 h 28"/>
                  <a:gd name="T8" fmla="*/ 2147483647 w 25"/>
                  <a:gd name="T9" fmla="*/ 2147483647 h 28"/>
                  <a:gd name="T10" fmla="*/ 2147483647 w 25"/>
                  <a:gd name="T11" fmla="*/ 2147483647 h 28"/>
                  <a:gd name="T12" fmla="*/ 2147483647 w 25"/>
                  <a:gd name="T13" fmla="*/ 2147483647 h 28"/>
                  <a:gd name="T14" fmla="*/ 2147483647 w 25"/>
                  <a:gd name="T15" fmla="*/ 2147483647 h 28"/>
                  <a:gd name="T16" fmla="*/ 2147483647 w 25"/>
                  <a:gd name="T17" fmla="*/ 2147483647 h 28"/>
                  <a:gd name="T18" fmla="*/ 2147483647 w 25"/>
                  <a:gd name="T19" fmla="*/ 2147483647 h 28"/>
                  <a:gd name="T20" fmla="*/ 2147483647 w 25"/>
                  <a:gd name="T21" fmla="*/ 2147483647 h 28"/>
                  <a:gd name="T22" fmla="*/ 2147483647 w 25"/>
                  <a:gd name="T23" fmla="*/ 2147483647 h 28"/>
                  <a:gd name="T24" fmla="*/ 2147483647 w 25"/>
                  <a:gd name="T25" fmla="*/ 2147483647 h 28"/>
                  <a:gd name="T26" fmla="*/ 2147483647 w 25"/>
                  <a:gd name="T27" fmla="*/ 2147483647 h 28"/>
                  <a:gd name="T28" fmla="*/ 2147483647 w 25"/>
                  <a:gd name="T29" fmla="*/ 2147483647 h 28"/>
                  <a:gd name="T30" fmla="*/ 0 w 25"/>
                  <a:gd name="T31" fmla="*/ 2147483647 h 28"/>
                  <a:gd name="T32" fmla="*/ 2147483647 w 25"/>
                  <a:gd name="T33" fmla="*/ 2147483647 h 28"/>
                  <a:gd name="T34" fmla="*/ 2147483647 w 25"/>
                  <a:gd name="T35" fmla="*/ 2147483647 h 28"/>
                  <a:gd name="T36" fmla="*/ 2147483647 w 25"/>
                  <a:gd name="T37" fmla="*/ 2147483647 h 28"/>
                  <a:gd name="T38" fmla="*/ 2147483647 w 25"/>
                  <a:gd name="T39" fmla="*/ 0 h 28"/>
                  <a:gd name="T40" fmla="*/ 2147483647 w 25"/>
                  <a:gd name="T41" fmla="*/ 2147483647 h 28"/>
                  <a:gd name="T42" fmla="*/ 2147483647 w 25"/>
                  <a:gd name="T43" fmla="*/ 0 h 28"/>
                  <a:gd name="T44" fmla="*/ 2147483647 w 25"/>
                  <a:gd name="T45" fmla="*/ 0 h 28"/>
                  <a:gd name="T46" fmla="*/ 2147483647 w 25"/>
                  <a:gd name="T47" fmla="*/ 0 h 28"/>
                  <a:gd name="T48" fmla="*/ 2147483647 w 25"/>
                  <a:gd name="T49" fmla="*/ 2147483647 h 28"/>
                  <a:gd name="T50" fmla="*/ 2147483647 w 25"/>
                  <a:gd name="T51" fmla="*/ 2147483647 h 28"/>
                  <a:gd name="T52" fmla="*/ 2147483647 w 25"/>
                  <a:gd name="T53" fmla="*/ 2147483647 h 28"/>
                  <a:gd name="T54" fmla="*/ 2147483647 w 25"/>
                  <a:gd name="T55" fmla="*/ 2147483647 h 28"/>
                  <a:gd name="T56" fmla="*/ 2147483647 w 25"/>
                  <a:gd name="T57" fmla="*/ 2147483647 h 28"/>
                  <a:gd name="T58" fmla="*/ 2147483647 w 25"/>
                  <a:gd name="T59" fmla="*/ 2147483647 h 28"/>
                  <a:gd name="T60" fmla="*/ 2147483647 w 25"/>
                  <a:gd name="T61" fmla="*/ 2147483647 h 28"/>
                  <a:gd name="T62" fmla="*/ 2147483647 w 25"/>
                  <a:gd name="T63" fmla="*/ 2147483647 h 28"/>
                  <a:gd name="T64" fmla="*/ 2147483647 w 25"/>
                  <a:gd name="T65" fmla="*/ 2147483647 h 28"/>
                  <a:gd name="T66" fmla="*/ 2147483647 w 25"/>
                  <a:gd name="T67" fmla="*/ 2147483647 h 28"/>
                  <a:gd name="T68" fmla="*/ 2147483647 w 25"/>
                  <a:gd name="T69" fmla="*/ 2147483647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28"/>
                  <a:gd name="T107" fmla="*/ 25 w 2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28">
                    <a:moveTo>
                      <a:pt x="25" y="24"/>
                    </a:moveTo>
                    <a:lnTo>
                      <a:pt x="23" y="24"/>
                    </a:lnTo>
                    <a:lnTo>
                      <a:pt x="20" y="28"/>
                    </a:lnTo>
                    <a:lnTo>
                      <a:pt x="20" y="25"/>
                    </a:lnTo>
                    <a:lnTo>
                      <a:pt x="16" y="22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4" name="Freeform 19"/>
              <p:cNvSpPr>
                <a:spLocks/>
              </p:cNvSpPr>
              <p:nvPr/>
            </p:nvSpPr>
            <p:spPr bwMode="auto">
              <a:xfrm>
                <a:off x="6665269" y="3199094"/>
                <a:ext cx="144488" cy="152756"/>
              </a:xfrm>
              <a:custGeom>
                <a:avLst/>
                <a:gdLst>
                  <a:gd name="T0" fmla="*/ 2147483647 w 25"/>
                  <a:gd name="T1" fmla="*/ 2147483647 h 26"/>
                  <a:gd name="T2" fmla="*/ 2147483647 w 25"/>
                  <a:gd name="T3" fmla="*/ 2147483647 h 26"/>
                  <a:gd name="T4" fmla="*/ 2147483647 w 25"/>
                  <a:gd name="T5" fmla="*/ 2147483647 h 26"/>
                  <a:gd name="T6" fmla="*/ 2147483647 w 25"/>
                  <a:gd name="T7" fmla="*/ 2147483647 h 26"/>
                  <a:gd name="T8" fmla="*/ 2147483647 w 25"/>
                  <a:gd name="T9" fmla="*/ 2147483647 h 26"/>
                  <a:gd name="T10" fmla="*/ 0 w 25"/>
                  <a:gd name="T11" fmla="*/ 2147483647 h 26"/>
                  <a:gd name="T12" fmla="*/ 0 w 25"/>
                  <a:gd name="T13" fmla="*/ 2147483647 h 26"/>
                  <a:gd name="T14" fmla="*/ 2147483647 w 25"/>
                  <a:gd name="T15" fmla="*/ 2147483647 h 26"/>
                  <a:gd name="T16" fmla="*/ 2147483647 w 25"/>
                  <a:gd name="T17" fmla="*/ 2147483647 h 26"/>
                  <a:gd name="T18" fmla="*/ 2147483647 w 25"/>
                  <a:gd name="T19" fmla="*/ 2147483647 h 26"/>
                  <a:gd name="T20" fmla="*/ 2147483647 w 25"/>
                  <a:gd name="T21" fmla="*/ 2147483647 h 26"/>
                  <a:gd name="T22" fmla="*/ 2147483647 w 25"/>
                  <a:gd name="T23" fmla="*/ 2147483647 h 26"/>
                  <a:gd name="T24" fmla="*/ 2147483647 w 25"/>
                  <a:gd name="T25" fmla="*/ 2147483647 h 26"/>
                  <a:gd name="T26" fmla="*/ 2147483647 w 25"/>
                  <a:gd name="T27" fmla="*/ 2147483647 h 26"/>
                  <a:gd name="T28" fmla="*/ 2147483647 w 25"/>
                  <a:gd name="T29" fmla="*/ 0 h 26"/>
                  <a:gd name="T30" fmla="*/ 2147483647 w 25"/>
                  <a:gd name="T31" fmla="*/ 0 h 26"/>
                  <a:gd name="T32" fmla="*/ 2147483647 w 25"/>
                  <a:gd name="T33" fmla="*/ 2147483647 h 26"/>
                  <a:gd name="T34" fmla="*/ 2147483647 w 25"/>
                  <a:gd name="T35" fmla="*/ 2147483647 h 26"/>
                  <a:gd name="T36" fmla="*/ 2147483647 w 25"/>
                  <a:gd name="T37" fmla="*/ 2147483647 h 26"/>
                  <a:gd name="T38" fmla="*/ 2147483647 w 25"/>
                  <a:gd name="T39" fmla="*/ 2147483647 h 26"/>
                  <a:gd name="T40" fmla="*/ 2147483647 w 25"/>
                  <a:gd name="T41" fmla="*/ 2147483647 h 26"/>
                  <a:gd name="T42" fmla="*/ 2147483647 w 25"/>
                  <a:gd name="T43" fmla="*/ 2147483647 h 26"/>
                  <a:gd name="T44" fmla="*/ 2147483647 w 25"/>
                  <a:gd name="T45" fmla="*/ 2147483647 h 26"/>
                  <a:gd name="T46" fmla="*/ 2147483647 w 25"/>
                  <a:gd name="T47" fmla="*/ 2147483647 h 26"/>
                  <a:gd name="T48" fmla="*/ 2147483647 w 25"/>
                  <a:gd name="T49" fmla="*/ 2147483647 h 26"/>
                  <a:gd name="T50" fmla="*/ 2147483647 w 25"/>
                  <a:gd name="T51" fmla="*/ 2147483647 h 26"/>
                  <a:gd name="T52" fmla="*/ 2147483647 w 25"/>
                  <a:gd name="T53" fmla="*/ 2147483647 h 26"/>
                  <a:gd name="T54" fmla="*/ 2147483647 w 25"/>
                  <a:gd name="T55" fmla="*/ 2147483647 h 26"/>
                  <a:gd name="T56" fmla="*/ 2147483647 w 25"/>
                  <a:gd name="T57" fmla="*/ 2147483647 h 26"/>
                  <a:gd name="T58" fmla="*/ 2147483647 w 25"/>
                  <a:gd name="T59" fmla="*/ 2147483647 h 26"/>
                  <a:gd name="T60" fmla="*/ 2147483647 w 25"/>
                  <a:gd name="T61" fmla="*/ 2147483647 h 26"/>
                  <a:gd name="T62" fmla="*/ 2147483647 w 25"/>
                  <a:gd name="T63" fmla="*/ 2147483647 h 26"/>
                  <a:gd name="T64" fmla="*/ 2147483647 w 25"/>
                  <a:gd name="T65" fmla="*/ 2147483647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26"/>
                  <a:gd name="T101" fmla="*/ 25 w 25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26">
                    <a:moveTo>
                      <a:pt x="8" y="26"/>
                    </a:moveTo>
                    <a:lnTo>
                      <a:pt x="6" y="26"/>
                    </a:lnTo>
                    <a:lnTo>
                      <a:pt x="5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" name="Freeform 20"/>
              <p:cNvSpPr>
                <a:spLocks/>
              </p:cNvSpPr>
              <p:nvPr/>
            </p:nvSpPr>
            <p:spPr bwMode="auto">
              <a:xfrm>
                <a:off x="6694167" y="3328350"/>
                <a:ext cx="288976" cy="317262"/>
              </a:xfrm>
              <a:custGeom>
                <a:avLst/>
                <a:gdLst>
                  <a:gd name="T0" fmla="*/ 2147483647 w 50"/>
                  <a:gd name="T1" fmla="*/ 2147483647 h 54"/>
                  <a:gd name="T2" fmla="*/ 2147483647 w 50"/>
                  <a:gd name="T3" fmla="*/ 2147483647 h 54"/>
                  <a:gd name="T4" fmla="*/ 2147483647 w 50"/>
                  <a:gd name="T5" fmla="*/ 2147483647 h 54"/>
                  <a:gd name="T6" fmla="*/ 2147483647 w 50"/>
                  <a:gd name="T7" fmla="*/ 2147483647 h 54"/>
                  <a:gd name="T8" fmla="*/ 2147483647 w 50"/>
                  <a:gd name="T9" fmla="*/ 2147483647 h 54"/>
                  <a:gd name="T10" fmla="*/ 2147483647 w 50"/>
                  <a:gd name="T11" fmla="*/ 2147483647 h 54"/>
                  <a:gd name="T12" fmla="*/ 2147483647 w 50"/>
                  <a:gd name="T13" fmla="*/ 2147483647 h 54"/>
                  <a:gd name="T14" fmla="*/ 2147483647 w 50"/>
                  <a:gd name="T15" fmla="*/ 2147483647 h 54"/>
                  <a:gd name="T16" fmla="*/ 2147483647 w 50"/>
                  <a:gd name="T17" fmla="*/ 2147483647 h 54"/>
                  <a:gd name="T18" fmla="*/ 2147483647 w 50"/>
                  <a:gd name="T19" fmla="*/ 2147483647 h 54"/>
                  <a:gd name="T20" fmla="*/ 2147483647 w 50"/>
                  <a:gd name="T21" fmla="*/ 2147483647 h 54"/>
                  <a:gd name="T22" fmla="*/ 2147483647 w 50"/>
                  <a:gd name="T23" fmla="*/ 2147483647 h 54"/>
                  <a:gd name="T24" fmla="*/ 2147483647 w 50"/>
                  <a:gd name="T25" fmla="*/ 2147483647 h 54"/>
                  <a:gd name="T26" fmla="*/ 2147483647 w 50"/>
                  <a:gd name="T27" fmla="*/ 2147483647 h 54"/>
                  <a:gd name="T28" fmla="*/ 2147483647 w 50"/>
                  <a:gd name="T29" fmla="*/ 2147483647 h 54"/>
                  <a:gd name="T30" fmla="*/ 2147483647 w 50"/>
                  <a:gd name="T31" fmla="*/ 2147483647 h 54"/>
                  <a:gd name="T32" fmla="*/ 2147483647 w 50"/>
                  <a:gd name="T33" fmla="*/ 2147483647 h 54"/>
                  <a:gd name="T34" fmla="*/ 2147483647 w 50"/>
                  <a:gd name="T35" fmla="*/ 2147483647 h 54"/>
                  <a:gd name="T36" fmla="*/ 2147483647 w 50"/>
                  <a:gd name="T37" fmla="*/ 2147483647 h 54"/>
                  <a:gd name="T38" fmla="*/ 2147483647 w 50"/>
                  <a:gd name="T39" fmla="*/ 2147483647 h 54"/>
                  <a:gd name="T40" fmla="*/ 2147483647 w 50"/>
                  <a:gd name="T41" fmla="*/ 2147483647 h 54"/>
                  <a:gd name="T42" fmla="*/ 2147483647 w 50"/>
                  <a:gd name="T43" fmla="*/ 2147483647 h 54"/>
                  <a:gd name="T44" fmla="*/ 2147483647 w 50"/>
                  <a:gd name="T45" fmla="*/ 2147483647 h 54"/>
                  <a:gd name="T46" fmla="*/ 2147483647 w 50"/>
                  <a:gd name="T47" fmla="*/ 2147483647 h 54"/>
                  <a:gd name="T48" fmla="*/ 2147483647 w 50"/>
                  <a:gd name="T49" fmla="*/ 2147483647 h 54"/>
                  <a:gd name="T50" fmla="*/ 2147483647 w 50"/>
                  <a:gd name="T51" fmla="*/ 2147483647 h 54"/>
                  <a:gd name="T52" fmla="*/ 2147483647 w 50"/>
                  <a:gd name="T53" fmla="*/ 2147483647 h 54"/>
                  <a:gd name="T54" fmla="*/ 2147483647 w 50"/>
                  <a:gd name="T55" fmla="*/ 2147483647 h 54"/>
                  <a:gd name="T56" fmla="*/ 2147483647 w 50"/>
                  <a:gd name="T57" fmla="*/ 2147483647 h 54"/>
                  <a:gd name="T58" fmla="*/ 2147483647 w 50"/>
                  <a:gd name="T59" fmla="*/ 2147483647 h 54"/>
                  <a:gd name="T60" fmla="*/ 2147483647 w 50"/>
                  <a:gd name="T61" fmla="*/ 2147483647 h 54"/>
                  <a:gd name="T62" fmla="*/ 2147483647 w 50"/>
                  <a:gd name="T63" fmla="*/ 2147483647 h 54"/>
                  <a:gd name="T64" fmla="*/ 2147483647 w 50"/>
                  <a:gd name="T65" fmla="*/ 2147483647 h 54"/>
                  <a:gd name="T66" fmla="*/ 2147483647 w 50"/>
                  <a:gd name="T67" fmla="*/ 2147483647 h 54"/>
                  <a:gd name="T68" fmla="*/ 2147483647 w 50"/>
                  <a:gd name="T69" fmla="*/ 2147483647 h 54"/>
                  <a:gd name="T70" fmla="*/ 2147483647 w 50"/>
                  <a:gd name="T71" fmla="*/ 2147483647 h 54"/>
                  <a:gd name="T72" fmla="*/ 2147483647 w 50"/>
                  <a:gd name="T73" fmla="*/ 2147483647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54"/>
                  <a:gd name="T113" fmla="*/ 50 w 50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54">
                    <a:moveTo>
                      <a:pt x="18" y="44"/>
                    </a:moveTo>
                    <a:lnTo>
                      <a:pt x="18" y="44"/>
                    </a:lnTo>
                    <a:lnTo>
                      <a:pt x="18" y="41"/>
                    </a:lnTo>
                    <a:lnTo>
                      <a:pt x="18" y="37"/>
                    </a:lnTo>
                    <a:lnTo>
                      <a:pt x="18" y="35"/>
                    </a:lnTo>
                    <a:lnTo>
                      <a:pt x="14" y="35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9" y="30"/>
                    </a:lnTo>
                    <a:lnTo>
                      <a:pt x="10" y="27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7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5" y="17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7" y="22"/>
                    </a:lnTo>
                    <a:lnTo>
                      <a:pt x="39" y="23"/>
                    </a:lnTo>
                    <a:lnTo>
                      <a:pt x="42" y="24"/>
                    </a:lnTo>
                    <a:lnTo>
                      <a:pt x="43" y="25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6" y="33"/>
                    </a:lnTo>
                    <a:lnTo>
                      <a:pt x="47" y="34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8" y="40"/>
                    </a:lnTo>
                    <a:lnTo>
                      <a:pt x="49" y="42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48"/>
                    </a:lnTo>
                    <a:lnTo>
                      <a:pt x="27" y="48"/>
                    </a:lnTo>
                    <a:lnTo>
                      <a:pt x="27" y="51"/>
                    </a:lnTo>
                    <a:lnTo>
                      <a:pt x="25" y="54"/>
                    </a:lnTo>
                    <a:lnTo>
                      <a:pt x="21" y="54"/>
                    </a:lnTo>
                    <a:lnTo>
                      <a:pt x="19" y="52"/>
                    </a:lnTo>
                    <a:lnTo>
                      <a:pt x="20" y="49"/>
                    </a:lnTo>
                    <a:lnTo>
                      <a:pt x="20" y="46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6" name="Freeform 21"/>
              <p:cNvSpPr>
                <a:spLocks/>
              </p:cNvSpPr>
              <p:nvPr/>
            </p:nvSpPr>
            <p:spPr bwMode="auto">
              <a:xfrm>
                <a:off x="6590135" y="3146218"/>
                <a:ext cx="138709" cy="123380"/>
              </a:xfrm>
              <a:custGeom>
                <a:avLst/>
                <a:gdLst>
                  <a:gd name="T0" fmla="*/ 2147483647 w 24"/>
                  <a:gd name="T1" fmla="*/ 2147483647 h 21"/>
                  <a:gd name="T2" fmla="*/ 2147483647 w 24"/>
                  <a:gd name="T3" fmla="*/ 2147483647 h 21"/>
                  <a:gd name="T4" fmla="*/ 2147483647 w 24"/>
                  <a:gd name="T5" fmla="*/ 2147483647 h 21"/>
                  <a:gd name="T6" fmla="*/ 2147483647 w 24"/>
                  <a:gd name="T7" fmla="*/ 2147483647 h 21"/>
                  <a:gd name="T8" fmla="*/ 2147483647 w 24"/>
                  <a:gd name="T9" fmla="*/ 2147483647 h 21"/>
                  <a:gd name="T10" fmla="*/ 2147483647 w 24"/>
                  <a:gd name="T11" fmla="*/ 2147483647 h 21"/>
                  <a:gd name="T12" fmla="*/ 2147483647 w 24"/>
                  <a:gd name="T13" fmla="*/ 2147483647 h 21"/>
                  <a:gd name="T14" fmla="*/ 2147483647 w 24"/>
                  <a:gd name="T15" fmla="*/ 2147483647 h 21"/>
                  <a:gd name="T16" fmla="*/ 2147483647 w 24"/>
                  <a:gd name="T17" fmla="*/ 2147483647 h 21"/>
                  <a:gd name="T18" fmla="*/ 2147483647 w 24"/>
                  <a:gd name="T19" fmla="*/ 2147483647 h 21"/>
                  <a:gd name="T20" fmla="*/ 2147483647 w 24"/>
                  <a:gd name="T21" fmla="*/ 2147483647 h 21"/>
                  <a:gd name="T22" fmla="*/ 2147483647 w 24"/>
                  <a:gd name="T23" fmla="*/ 2147483647 h 21"/>
                  <a:gd name="T24" fmla="*/ 2147483647 w 24"/>
                  <a:gd name="T25" fmla="*/ 2147483647 h 21"/>
                  <a:gd name="T26" fmla="*/ 0 w 24"/>
                  <a:gd name="T27" fmla="*/ 2147483647 h 21"/>
                  <a:gd name="T28" fmla="*/ 0 w 24"/>
                  <a:gd name="T29" fmla="*/ 2147483647 h 21"/>
                  <a:gd name="T30" fmla="*/ 0 w 24"/>
                  <a:gd name="T31" fmla="*/ 2147483647 h 21"/>
                  <a:gd name="T32" fmla="*/ 2147483647 w 24"/>
                  <a:gd name="T33" fmla="*/ 2147483647 h 21"/>
                  <a:gd name="T34" fmla="*/ 2147483647 w 24"/>
                  <a:gd name="T35" fmla="*/ 2147483647 h 21"/>
                  <a:gd name="T36" fmla="*/ 2147483647 w 24"/>
                  <a:gd name="T37" fmla="*/ 2147483647 h 21"/>
                  <a:gd name="T38" fmla="*/ 2147483647 w 24"/>
                  <a:gd name="T39" fmla="*/ 0 h 21"/>
                  <a:gd name="T40" fmla="*/ 2147483647 w 24"/>
                  <a:gd name="T41" fmla="*/ 2147483647 h 21"/>
                  <a:gd name="T42" fmla="*/ 2147483647 w 24"/>
                  <a:gd name="T43" fmla="*/ 0 h 21"/>
                  <a:gd name="T44" fmla="*/ 2147483647 w 24"/>
                  <a:gd name="T45" fmla="*/ 0 h 21"/>
                  <a:gd name="T46" fmla="*/ 2147483647 w 24"/>
                  <a:gd name="T47" fmla="*/ 0 h 21"/>
                  <a:gd name="T48" fmla="*/ 2147483647 w 24"/>
                  <a:gd name="T49" fmla="*/ 2147483647 h 21"/>
                  <a:gd name="T50" fmla="*/ 2147483647 w 24"/>
                  <a:gd name="T51" fmla="*/ 2147483647 h 21"/>
                  <a:gd name="T52" fmla="*/ 2147483647 w 24"/>
                  <a:gd name="T53" fmla="*/ 2147483647 h 21"/>
                  <a:gd name="T54" fmla="*/ 2147483647 w 24"/>
                  <a:gd name="T55" fmla="*/ 2147483647 h 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1"/>
                  <a:gd name="T86" fmla="*/ 24 w 24"/>
                  <a:gd name="T87" fmla="*/ 21 h 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1">
                    <a:moveTo>
                      <a:pt x="24" y="9"/>
                    </a:moveTo>
                    <a:lnTo>
                      <a:pt x="23" y="10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3" y="21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7" y="13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7" name="Freeform 22"/>
              <p:cNvSpPr>
                <a:spLocks/>
              </p:cNvSpPr>
              <p:nvPr/>
            </p:nvSpPr>
            <p:spPr bwMode="auto">
              <a:xfrm>
                <a:off x="6769301" y="3228471"/>
                <a:ext cx="161827" cy="199758"/>
              </a:xfrm>
              <a:custGeom>
                <a:avLst/>
                <a:gdLst>
                  <a:gd name="T0" fmla="*/ 2147483647 w 28"/>
                  <a:gd name="T1" fmla="*/ 0 h 34"/>
                  <a:gd name="T2" fmla="*/ 2147483647 w 28"/>
                  <a:gd name="T3" fmla="*/ 2147483647 h 34"/>
                  <a:gd name="T4" fmla="*/ 2147483647 w 28"/>
                  <a:gd name="T5" fmla="*/ 2147483647 h 34"/>
                  <a:gd name="T6" fmla="*/ 2147483647 w 28"/>
                  <a:gd name="T7" fmla="*/ 2147483647 h 34"/>
                  <a:gd name="T8" fmla="*/ 2147483647 w 28"/>
                  <a:gd name="T9" fmla="*/ 2147483647 h 34"/>
                  <a:gd name="T10" fmla="*/ 2147483647 w 28"/>
                  <a:gd name="T11" fmla="*/ 2147483647 h 34"/>
                  <a:gd name="T12" fmla="*/ 0 w 28"/>
                  <a:gd name="T13" fmla="*/ 2147483647 h 34"/>
                  <a:gd name="T14" fmla="*/ 0 w 28"/>
                  <a:gd name="T15" fmla="*/ 2147483647 h 34"/>
                  <a:gd name="T16" fmla="*/ 2147483647 w 28"/>
                  <a:gd name="T17" fmla="*/ 2147483647 h 34"/>
                  <a:gd name="T18" fmla="*/ 2147483647 w 28"/>
                  <a:gd name="T19" fmla="*/ 2147483647 h 34"/>
                  <a:gd name="T20" fmla="*/ 2147483647 w 28"/>
                  <a:gd name="T21" fmla="*/ 2147483647 h 34"/>
                  <a:gd name="T22" fmla="*/ 2147483647 w 28"/>
                  <a:gd name="T23" fmla="*/ 2147483647 h 34"/>
                  <a:gd name="T24" fmla="*/ 2147483647 w 28"/>
                  <a:gd name="T25" fmla="*/ 2147483647 h 34"/>
                  <a:gd name="T26" fmla="*/ 2147483647 w 28"/>
                  <a:gd name="T27" fmla="*/ 2147483647 h 34"/>
                  <a:gd name="T28" fmla="*/ 2147483647 w 28"/>
                  <a:gd name="T29" fmla="*/ 2147483647 h 34"/>
                  <a:gd name="T30" fmla="*/ 2147483647 w 28"/>
                  <a:gd name="T31" fmla="*/ 2147483647 h 34"/>
                  <a:gd name="T32" fmla="*/ 2147483647 w 28"/>
                  <a:gd name="T33" fmla="*/ 2147483647 h 34"/>
                  <a:gd name="T34" fmla="*/ 2147483647 w 28"/>
                  <a:gd name="T35" fmla="*/ 2147483647 h 34"/>
                  <a:gd name="T36" fmla="*/ 2147483647 w 28"/>
                  <a:gd name="T37" fmla="*/ 2147483647 h 34"/>
                  <a:gd name="T38" fmla="*/ 2147483647 w 28"/>
                  <a:gd name="T39" fmla="*/ 2147483647 h 34"/>
                  <a:gd name="T40" fmla="*/ 2147483647 w 28"/>
                  <a:gd name="T41" fmla="*/ 2147483647 h 34"/>
                  <a:gd name="T42" fmla="*/ 2147483647 w 28"/>
                  <a:gd name="T43" fmla="*/ 2147483647 h 34"/>
                  <a:gd name="T44" fmla="*/ 2147483647 w 28"/>
                  <a:gd name="T45" fmla="*/ 2147483647 h 34"/>
                  <a:gd name="T46" fmla="*/ 2147483647 w 28"/>
                  <a:gd name="T47" fmla="*/ 2147483647 h 34"/>
                  <a:gd name="T48" fmla="*/ 2147483647 w 28"/>
                  <a:gd name="T49" fmla="*/ 2147483647 h 34"/>
                  <a:gd name="T50" fmla="*/ 2147483647 w 28"/>
                  <a:gd name="T51" fmla="*/ 2147483647 h 34"/>
                  <a:gd name="T52" fmla="*/ 2147483647 w 28"/>
                  <a:gd name="T53" fmla="*/ 2147483647 h 34"/>
                  <a:gd name="T54" fmla="*/ 2147483647 w 28"/>
                  <a:gd name="T55" fmla="*/ 2147483647 h 34"/>
                  <a:gd name="T56" fmla="*/ 2147483647 w 28"/>
                  <a:gd name="T57" fmla="*/ 2147483647 h 34"/>
                  <a:gd name="T58" fmla="*/ 2147483647 w 28"/>
                  <a:gd name="T59" fmla="*/ 2147483647 h 34"/>
                  <a:gd name="T60" fmla="*/ 2147483647 w 28"/>
                  <a:gd name="T61" fmla="*/ 2147483647 h 34"/>
                  <a:gd name="T62" fmla="*/ 2147483647 w 28"/>
                  <a:gd name="T63" fmla="*/ 2147483647 h 34"/>
                  <a:gd name="T64" fmla="*/ 2147483647 w 28"/>
                  <a:gd name="T65" fmla="*/ 2147483647 h 34"/>
                  <a:gd name="T66" fmla="*/ 2147483647 w 28"/>
                  <a:gd name="T67" fmla="*/ 2147483647 h 34"/>
                  <a:gd name="T68" fmla="*/ 2147483647 w 28"/>
                  <a:gd name="T69" fmla="*/ 2147483647 h 34"/>
                  <a:gd name="T70" fmla="*/ 2147483647 w 28"/>
                  <a:gd name="T71" fmla="*/ 2147483647 h 34"/>
                  <a:gd name="T72" fmla="*/ 2147483647 w 28"/>
                  <a:gd name="T73" fmla="*/ 2147483647 h 34"/>
                  <a:gd name="T74" fmla="*/ 2147483647 w 28"/>
                  <a:gd name="T75" fmla="*/ 2147483647 h 34"/>
                  <a:gd name="T76" fmla="*/ 2147483647 w 28"/>
                  <a:gd name="T77" fmla="*/ 2147483647 h 34"/>
                  <a:gd name="T78" fmla="*/ 2147483647 w 28"/>
                  <a:gd name="T79" fmla="*/ 2147483647 h 34"/>
                  <a:gd name="T80" fmla="*/ 2147483647 w 28"/>
                  <a:gd name="T81" fmla="*/ 2147483647 h 34"/>
                  <a:gd name="T82" fmla="*/ 2147483647 w 28"/>
                  <a:gd name="T83" fmla="*/ 2147483647 h 34"/>
                  <a:gd name="T84" fmla="*/ 2147483647 w 28"/>
                  <a:gd name="T85" fmla="*/ 2147483647 h 34"/>
                  <a:gd name="T86" fmla="*/ 2147483647 w 28"/>
                  <a:gd name="T87" fmla="*/ 2147483647 h 34"/>
                  <a:gd name="T88" fmla="*/ 2147483647 w 28"/>
                  <a:gd name="T89" fmla="*/ 2147483647 h 34"/>
                  <a:gd name="T90" fmla="*/ 2147483647 w 28"/>
                  <a:gd name="T91" fmla="*/ 2147483647 h 34"/>
                  <a:gd name="T92" fmla="*/ 2147483647 w 28"/>
                  <a:gd name="T93" fmla="*/ 0 h 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"/>
                  <a:gd name="T142" fmla="*/ 0 h 34"/>
                  <a:gd name="T143" fmla="*/ 28 w 28"/>
                  <a:gd name="T144" fmla="*/ 34 h 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" h="34">
                    <a:moveTo>
                      <a:pt x="7" y="0"/>
                    </a:moveTo>
                    <a:lnTo>
                      <a:pt x="5" y="1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4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2" y="34"/>
                    </a:lnTo>
                    <a:lnTo>
                      <a:pt x="25" y="33"/>
                    </a:lnTo>
                    <a:lnTo>
                      <a:pt x="26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4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8" name="Freeform 23"/>
              <p:cNvSpPr>
                <a:spLocks/>
              </p:cNvSpPr>
              <p:nvPr/>
            </p:nvSpPr>
            <p:spPr bwMode="auto">
              <a:xfrm>
                <a:off x="6699946" y="3081590"/>
                <a:ext cx="173386" cy="158631"/>
              </a:xfrm>
              <a:custGeom>
                <a:avLst/>
                <a:gdLst>
                  <a:gd name="T0" fmla="*/ 2147483647 w 30"/>
                  <a:gd name="T1" fmla="*/ 2147483647 h 27"/>
                  <a:gd name="T2" fmla="*/ 2147483647 w 30"/>
                  <a:gd name="T3" fmla="*/ 2147483647 h 27"/>
                  <a:gd name="T4" fmla="*/ 2147483647 w 30"/>
                  <a:gd name="T5" fmla="*/ 2147483647 h 27"/>
                  <a:gd name="T6" fmla="*/ 2147483647 w 30"/>
                  <a:gd name="T7" fmla="*/ 2147483647 h 27"/>
                  <a:gd name="T8" fmla="*/ 2147483647 w 30"/>
                  <a:gd name="T9" fmla="*/ 2147483647 h 27"/>
                  <a:gd name="T10" fmla="*/ 2147483647 w 30"/>
                  <a:gd name="T11" fmla="*/ 2147483647 h 27"/>
                  <a:gd name="T12" fmla="*/ 2147483647 w 30"/>
                  <a:gd name="T13" fmla="*/ 2147483647 h 27"/>
                  <a:gd name="T14" fmla="*/ 2147483647 w 30"/>
                  <a:gd name="T15" fmla="*/ 2147483647 h 27"/>
                  <a:gd name="T16" fmla="*/ 2147483647 w 30"/>
                  <a:gd name="T17" fmla="*/ 2147483647 h 27"/>
                  <a:gd name="T18" fmla="*/ 2147483647 w 30"/>
                  <a:gd name="T19" fmla="*/ 2147483647 h 27"/>
                  <a:gd name="T20" fmla="*/ 2147483647 w 30"/>
                  <a:gd name="T21" fmla="*/ 2147483647 h 27"/>
                  <a:gd name="T22" fmla="*/ 2147483647 w 30"/>
                  <a:gd name="T23" fmla="*/ 2147483647 h 27"/>
                  <a:gd name="T24" fmla="*/ 2147483647 w 30"/>
                  <a:gd name="T25" fmla="*/ 2147483647 h 27"/>
                  <a:gd name="T26" fmla="*/ 0 w 30"/>
                  <a:gd name="T27" fmla="*/ 2147483647 h 27"/>
                  <a:gd name="T28" fmla="*/ 2147483647 w 30"/>
                  <a:gd name="T29" fmla="*/ 2147483647 h 27"/>
                  <a:gd name="T30" fmla="*/ 2147483647 w 30"/>
                  <a:gd name="T31" fmla="*/ 2147483647 h 27"/>
                  <a:gd name="T32" fmla="*/ 2147483647 w 30"/>
                  <a:gd name="T33" fmla="*/ 2147483647 h 27"/>
                  <a:gd name="T34" fmla="*/ 2147483647 w 30"/>
                  <a:gd name="T35" fmla="*/ 0 h 27"/>
                  <a:gd name="T36" fmla="*/ 2147483647 w 30"/>
                  <a:gd name="T37" fmla="*/ 2147483647 h 27"/>
                  <a:gd name="T38" fmla="*/ 2147483647 w 30"/>
                  <a:gd name="T39" fmla="*/ 2147483647 h 27"/>
                  <a:gd name="T40" fmla="*/ 2147483647 w 30"/>
                  <a:gd name="T41" fmla="*/ 2147483647 h 27"/>
                  <a:gd name="T42" fmla="*/ 2147483647 w 30"/>
                  <a:gd name="T43" fmla="*/ 2147483647 h 27"/>
                  <a:gd name="T44" fmla="*/ 2147483647 w 30"/>
                  <a:gd name="T45" fmla="*/ 2147483647 h 27"/>
                  <a:gd name="T46" fmla="*/ 2147483647 w 30"/>
                  <a:gd name="T47" fmla="*/ 2147483647 h 27"/>
                  <a:gd name="T48" fmla="*/ 2147483647 w 30"/>
                  <a:gd name="T49" fmla="*/ 2147483647 h 27"/>
                  <a:gd name="T50" fmla="*/ 2147483647 w 30"/>
                  <a:gd name="T51" fmla="*/ 2147483647 h 27"/>
                  <a:gd name="T52" fmla="*/ 2147483647 w 30"/>
                  <a:gd name="T53" fmla="*/ 2147483647 h 27"/>
                  <a:gd name="T54" fmla="*/ 2147483647 w 30"/>
                  <a:gd name="T55" fmla="*/ 2147483647 h 27"/>
                  <a:gd name="T56" fmla="*/ 2147483647 w 30"/>
                  <a:gd name="T57" fmla="*/ 2147483647 h 27"/>
                  <a:gd name="T58" fmla="*/ 2147483647 w 30"/>
                  <a:gd name="T59" fmla="*/ 2147483647 h 27"/>
                  <a:gd name="T60" fmla="*/ 2147483647 w 30"/>
                  <a:gd name="T61" fmla="*/ 2147483647 h 27"/>
                  <a:gd name="T62" fmla="*/ 2147483647 w 30"/>
                  <a:gd name="T63" fmla="*/ 2147483647 h 27"/>
                  <a:gd name="T64" fmla="*/ 2147483647 w 30"/>
                  <a:gd name="T65" fmla="*/ 2147483647 h 27"/>
                  <a:gd name="T66" fmla="*/ 2147483647 w 30"/>
                  <a:gd name="T67" fmla="*/ 2147483647 h 27"/>
                  <a:gd name="T68" fmla="*/ 2147483647 w 30"/>
                  <a:gd name="T69" fmla="*/ 2147483647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27"/>
                  <a:gd name="T107" fmla="*/ 30 w 30"/>
                  <a:gd name="T108" fmla="*/ 27 h 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27">
                    <a:moveTo>
                      <a:pt x="22" y="27"/>
                    </a:moveTo>
                    <a:lnTo>
                      <a:pt x="20" y="26"/>
                    </a:lnTo>
                    <a:lnTo>
                      <a:pt x="19" y="25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3" y="12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8" y="13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9" name="Freeform 24"/>
              <p:cNvSpPr>
                <a:spLocks/>
              </p:cNvSpPr>
              <p:nvPr/>
            </p:nvSpPr>
            <p:spPr bwMode="auto">
              <a:xfrm>
                <a:off x="6538120" y="3028713"/>
                <a:ext cx="109812" cy="152756"/>
              </a:xfrm>
              <a:custGeom>
                <a:avLst/>
                <a:gdLst>
                  <a:gd name="T0" fmla="*/ 2147483647 w 19"/>
                  <a:gd name="T1" fmla="*/ 2147483647 h 26"/>
                  <a:gd name="T2" fmla="*/ 2147483647 w 19"/>
                  <a:gd name="T3" fmla="*/ 2147483647 h 26"/>
                  <a:gd name="T4" fmla="*/ 2147483647 w 19"/>
                  <a:gd name="T5" fmla="*/ 2147483647 h 26"/>
                  <a:gd name="T6" fmla="*/ 2147483647 w 19"/>
                  <a:gd name="T7" fmla="*/ 2147483647 h 26"/>
                  <a:gd name="T8" fmla="*/ 2147483647 w 19"/>
                  <a:gd name="T9" fmla="*/ 2147483647 h 26"/>
                  <a:gd name="T10" fmla="*/ 2147483647 w 19"/>
                  <a:gd name="T11" fmla="*/ 2147483647 h 26"/>
                  <a:gd name="T12" fmla="*/ 2147483647 w 19"/>
                  <a:gd name="T13" fmla="*/ 2147483647 h 26"/>
                  <a:gd name="T14" fmla="*/ 2147483647 w 19"/>
                  <a:gd name="T15" fmla="*/ 2147483647 h 26"/>
                  <a:gd name="T16" fmla="*/ 2147483647 w 19"/>
                  <a:gd name="T17" fmla="*/ 2147483647 h 26"/>
                  <a:gd name="T18" fmla="*/ 2147483647 w 19"/>
                  <a:gd name="T19" fmla="*/ 2147483647 h 26"/>
                  <a:gd name="T20" fmla="*/ 2147483647 w 19"/>
                  <a:gd name="T21" fmla="*/ 2147483647 h 26"/>
                  <a:gd name="T22" fmla="*/ 2147483647 w 19"/>
                  <a:gd name="T23" fmla="*/ 2147483647 h 26"/>
                  <a:gd name="T24" fmla="*/ 2147483647 w 19"/>
                  <a:gd name="T25" fmla="*/ 2147483647 h 26"/>
                  <a:gd name="T26" fmla="*/ 0 w 19"/>
                  <a:gd name="T27" fmla="*/ 2147483647 h 26"/>
                  <a:gd name="T28" fmla="*/ 2147483647 w 19"/>
                  <a:gd name="T29" fmla="*/ 2147483647 h 26"/>
                  <a:gd name="T30" fmla="*/ 2147483647 w 19"/>
                  <a:gd name="T31" fmla="*/ 2147483647 h 26"/>
                  <a:gd name="T32" fmla="*/ 2147483647 w 19"/>
                  <a:gd name="T33" fmla="*/ 0 h 26"/>
                  <a:gd name="T34" fmla="*/ 2147483647 w 19"/>
                  <a:gd name="T35" fmla="*/ 0 h 26"/>
                  <a:gd name="T36" fmla="*/ 2147483647 w 19"/>
                  <a:gd name="T37" fmla="*/ 2147483647 h 26"/>
                  <a:gd name="T38" fmla="*/ 2147483647 w 19"/>
                  <a:gd name="T39" fmla="*/ 2147483647 h 26"/>
                  <a:gd name="T40" fmla="*/ 2147483647 w 19"/>
                  <a:gd name="T41" fmla="*/ 2147483647 h 26"/>
                  <a:gd name="T42" fmla="*/ 2147483647 w 19"/>
                  <a:gd name="T43" fmla="*/ 2147483647 h 26"/>
                  <a:gd name="T44" fmla="*/ 2147483647 w 19"/>
                  <a:gd name="T45" fmla="*/ 2147483647 h 26"/>
                  <a:gd name="T46" fmla="*/ 2147483647 w 19"/>
                  <a:gd name="T47" fmla="*/ 2147483647 h 26"/>
                  <a:gd name="T48" fmla="*/ 2147483647 w 19"/>
                  <a:gd name="T49" fmla="*/ 2147483647 h 26"/>
                  <a:gd name="T50" fmla="*/ 2147483647 w 19"/>
                  <a:gd name="T51" fmla="*/ 2147483647 h 26"/>
                  <a:gd name="T52" fmla="*/ 2147483647 w 19"/>
                  <a:gd name="T53" fmla="*/ 2147483647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6"/>
                  <a:gd name="T83" fmla="*/ 19 w 19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6">
                    <a:moveTo>
                      <a:pt x="17" y="20"/>
                    </a:moveTo>
                    <a:lnTo>
                      <a:pt x="14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9" y="26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6" y="9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0" name="Freeform 25"/>
              <p:cNvSpPr>
                <a:spLocks/>
              </p:cNvSpPr>
              <p:nvPr/>
            </p:nvSpPr>
            <p:spPr bwMode="auto">
              <a:xfrm>
                <a:off x="6630593" y="3034588"/>
                <a:ext cx="115591" cy="117505"/>
              </a:xfrm>
              <a:custGeom>
                <a:avLst/>
                <a:gdLst>
                  <a:gd name="T0" fmla="*/ 2147483647 w 20"/>
                  <a:gd name="T1" fmla="*/ 2147483647 h 20"/>
                  <a:gd name="T2" fmla="*/ 2147483647 w 20"/>
                  <a:gd name="T3" fmla="*/ 2147483647 h 20"/>
                  <a:gd name="T4" fmla="*/ 2147483647 w 20"/>
                  <a:gd name="T5" fmla="*/ 2147483647 h 20"/>
                  <a:gd name="T6" fmla="*/ 2147483647 w 20"/>
                  <a:gd name="T7" fmla="*/ 2147483647 h 20"/>
                  <a:gd name="T8" fmla="*/ 2147483647 w 20"/>
                  <a:gd name="T9" fmla="*/ 2147483647 h 20"/>
                  <a:gd name="T10" fmla="*/ 2147483647 w 20"/>
                  <a:gd name="T11" fmla="*/ 2147483647 h 20"/>
                  <a:gd name="T12" fmla="*/ 2147483647 w 20"/>
                  <a:gd name="T13" fmla="*/ 2147483647 h 20"/>
                  <a:gd name="T14" fmla="*/ 2147483647 w 20"/>
                  <a:gd name="T15" fmla="*/ 2147483647 h 20"/>
                  <a:gd name="T16" fmla="*/ 2147483647 w 20"/>
                  <a:gd name="T17" fmla="*/ 2147483647 h 20"/>
                  <a:gd name="T18" fmla="*/ 2147483647 w 20"/>
                  <a:gd name="T19" fmla="*/ 2147483647 h 20"/>
                  <a:gd name="T20" fmla="*/ 2147483647 w 20"/>
                  <a:gd name="T21" fmla="*/ 2147483647 h 20"/>
                  <a:gd name="T22" fmla="*/ 2147483647 w 20"/>
                  <a:gd name="T23" fmla="*/ 2147483647 h 20"/>
                  <a:gd name="T24" fmla="*/ 0 w 20"/>
                  <a:gd name="T25" fmla="*/ 2147483647 h 20"/>
                  <a:gd name="T26" fmla="*/ 2147483647 w 20"/>
                  <a:gd name="T27" fmla="*/ 2147483647 h 20"/>
                  <a:gd name="T28" fmla="*/ 2147483647 w 20"/>
                  <a:gd name="T29" fmla="*/ 2147483647 h 20"/>
                  <a:gd name="T30" fmla="*/ 2147483647 w 20"/>
                  <a:gd name="T31" fmla="*/ 0 h 20"/>
                  <a:gd name="T32" fmla="*/ 2147483647 w 20"/>
                  <a:gd name="T33" fmla="*/ 0 h 20"/>
                  <a:gd name="T34" fmla="*/ 2147483647 w 20"/>
                  <a:gd name="T35" fmla="*/ 0 h 20"/>
                  <a:gd name="T36" fmla="*/ 2147483647 w 20"/>
                  <a:gd name="T37" fmla="*/ 2147483647 h 20"/>
                  <a:gd name="T38" fmla="*/ 2147483647 w 20"/>
                  <a:gd name="T39" fmla="*/ 2147483647 h 20"/>
                  <a:gd name="T40" fmla="*/ 2147483647 w 20"/>
                  <a:gd name="T41" fmla="*/ 2147483647 h 20"/>
                  <a:gd name="T42" fmla="*/ 2147483647 w 20"/>
                  <a:gd name="T43" fmla="*/ 2147483647 h 20"/>
                  <a:gd name="T44" fmla="*/ 2147483647 w 20"/>
                  <a:gd name="T45" fmla="*/ 2147483647 h 20"/>
                  <a:gd name="T46" fmla="*/ 2147483647 w 20"/>
                  <a:gd name="T47" fmla="*/ 2147483647 h 20"/>
                  <a:gd name="T48" fmla="*/ 2147483647 w 20"/>
                  <a:gd name="T49" fmla="*/ 2147483647 h 20"/>
                  <a:gd name="T50" fmla="*/ 2147483647 w 20"/>
                  <a:gd name="T51" fmla="*/ 2147483647 h 20"/>
                  <a:gd name="T52" fmla="*/ 2147483647 w 20"/>
                  <a:gd name="T53" fmla="*/ 2147483647 h 20"/>
                  <a:gd name="T54" fmla="*/ 2147483647 w 20"/>
                  <a:gd name="T55" fmla="*/ 2147483647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0"/>
                  <a:gd name="T86" fmla="*/ 20 w 20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0">
                    <a:moveTo>
                      <a:pt x="20" y="8"/>
                    </a:move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1" name="Freeform 26"/>
              <p:cNvSpPr>
                <a:spLocks/>
              </p:cNvSpPr>
              <p:nvPr/>
            </p:nvSpPr>
            <p:spPr bwMode="auto">
              <a:xfrm>
                <a:off x="6434088" y="2911209"/>
                <a:ext cx="150268" cy="158631"/>
              </a:xfrm>
              <a:custGeom>
                <a:avLst/>
                <a:gdLst>
                  <a:gd name="T0" fmla="*/ 2147483647 w 26"/>
                  <a:gd name="T1" fmla="*/ 2147483647 h 27"/>
                  <a:gd name="T2" fmla="*/ 2147483647 w 26"/>
                  <a:gd name="T3" fmla="*/ 2147483647 h 27"/>
                  <a:gd name="T4" fmla="*/ 2147483647 w 26"/>
                  <a:gd name="T5" fmla="*/ 2147483647 h 27"/>
                  <a:gd name="T6" fmla="*/ 2147483647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2147483647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2147483647 h 27"/>
                  <a:gd name="T38" fmla="*/ 0 w 26"/>
                  <a:gd name="T39" fmla="*/ 2147483647 h 27"/>
                  <a:gd name="T40" fmla="*/ 0 w 26"/>
                  <a:gd name="T41" fmla="*/ 2147483647 h 27"/>
                  <a:gd name="T42" fmla="*/ 2147483647 w 26"/>
                  <a:gd name="T43" fmla="*/ 2147483647 h 27"/>
                  <a:gd name="T44" fmla="*/ 2147483647 w 26"/>
                  <a:gd name="T45" fmla="*/ 2147483647 h 27"/>
                  <a:gd name="T46" fmla="*/ 2147483647 w 26"/>
                  <a:gd name="T47" fmla="*/ 2147483647 h 27"/>
                  <a:gd name="T48" fmla="*/ 2147483647 w 26"/>
                  <a:gd name="T49" fmla="*/ 2147483647 h 27"/>
                  <a:gd name="T50" fmla="*/ 2147483647 w 26"/>
                  <a:gd name="T51" fmla="*/ 2147483647 h 27"/>
                  <a:gd name="T52" fmla="*/ 2147483647 w 26"/>
                  <a:gd name="T53" fmla="*/ 0 h 27"/>
                  <a:gd name="T54" fmla="*/ 2147483647 w 26"/>
                  <a:gd name="T55" fmla="*/ 0 h 27"/>
                  <a:gd name="T56" fmla="*/ 2147483647 w 26"/>
                  <a:gd name="T57" fmla="*/ 2147483647 h 27"/>
                  <a:gd name="T58" fmla="*/ 2147483647 w 26"/>
                  <a:gd name="T59" fmla="*/ 2147483647 h 27"/>
                  <a:gd name="T60" fmla="*/ 2147483647 w 26"/>
                  <a:gd name="T61" fmla="*/ 2147483647 h 27"/>
                  <a:gd name="T62" fmla="*/ 2147483647 w 26"/>
                  <a:gd name="T63" fmla="*/ 2147483647 h 27"/>
                  <a:gd name="T64" fmla="*/ 2147483647 w 26"/>
                  <a:gd name="T65" fmla="*/ 2147483647 h 27"/>
                  <a:gd name="T66" fmla="*/ 2147483647 w 26"/>
                  <a:gd name="T67" fmla="*/ 2147483647 h 27"/>
                  <a:gd name="T68" fmla="*/ 2147483647 w 26"/>
                  <a:gd name="T69" fmla="*/ 2147483647 h 27"/>
                  <a:gd name="T70" fmla="*/ 2147483647 w 26"/>
                  <a:gd name="T71" fmla="*/ 2147483647 h 27"/>
                  <a:gd name="T72" fmla="*/ 2147483647 w 26"/>
                  <a:gd name="T73" fmla="*/ 2147483647 h 27"/>
                  <a:gd name="T74" fmla="*/ 2147483647 w 26"/>
                  <a:gd name="T75" fmla="*/ 2147483647 h 27"/>
                  <a:gd name="T76" fmla="*/ 2147483647 w 26"/>
                  <a:gd name="T77" fmla="*/ 2147483647 h 27"/>
                  <a:gd name="T78" fmla="*/ 2147483647 w 26"/>
                  <a:gd name="T79" fmla="*/ 2147483647 h 27"/>
                  <a:gd name="T80" fmla="*/ 2147483647 w 26"/>
                  <a:gd name="T81" fmla="*/ 2147483647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"/>
                  <a:gd name="T124" fmla="*/ 0 h 27"/>
                  <a:gd name="T125" fmla="*/ 26 w 26"/>
                  <a:gd name="T126" fmla="*/ 27 h 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" h="27">
                    <a:moveTo>
                      <a:pt x="26" y="20"/>
                    </a:moveTo>
                    <a:lnTo>
                      <a:pt x="23" y="22"/>
                    </a:lnTo>
                    <a:lnTo>
                      <a:pt x="21" y="23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7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4" y="18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2" name="Freeform 27"/>
              <p:cNvSpPr>
                <a:spLocks/>
              </p:cNvSpPr>
              <p:nvPr/>
            </p:nvSpPr>
            <p:spPr bwMode="auto">
              <a:xfrm>
                <a:off x="6532340" y="2793703"/>
                <a:ext cx="213842" cy="170382"/>
              </a:xfrm>
              <a:custGeom>
                <a:avLst/>
                <a:gdLst>
                  <a:gd name="T0" fmla="*/ 2147483647 w 37"/>
                  <a:gd name="T1" fmla="*/ 2147483647 h 29"/>
                  <a:gd name="T2" fmla="*/ 2147483647 w 37"/>
                  <a:gd name="T3" fmla="*/ 2147483647 h 29"/>
                  <a:gd name="T4" fmla="*/ 0 w 37"/>
                  <a:gd name="T5" fmla="*/ 2147483647 h 29"/>
                  <a:gd name="T6" fmla="*/ 0 w 37"/>
                  <a:gd name="T7" fmla="*/ 2147483647 h 29"/>
                  <a:gd name="T8" fmla="*/ 2147483647 w 37"/>
                  <a:gd name="T9" fmla="*/ 2147483647 h 29"/>
                  <a:gd name="T10" fmla="*/ 2147483647 w 37"/>
                  <a:gd name="T11" fmla="*/ 2147483647 h 29"/>
                  <a:gd name="T12" fmla="*/ 2147483647 w 37"/>
                  <a:gd name="T13" fmla="*/ 2147483647 h 29"/>
                  <a:gd name="T14" fmla="*/ 2147483647 w 37"/>
                  <a:gd name="T15" fmla="*/ 2147483647 h 29"/>
                  <a:gd name="T16" fmla="*/ 2147483647 w 37"/>
                  <a:gd name="T17" fmla="*/ 2147483647 h 29"/>
                  <a:gd name="T18" fmla="*/ 2147483647 w 37"/>
                  <a:gd name="T19" fmla="*/ 2147483647 h 29"/>
                  <a:gd name="T20" fmla="*/ 2147483647 w 37"/>
                  <a:gd name="T21" fmla="*/ 2147483647 h 29"/>
                  <a:gd name="T22" fmla="*/ 2147483647 w 37"/>
                  <a:gd name="T23" fmla="*/ 2147483647 h 29"/>
                  <a:gd name="T24" fmla="*/ 2147483647 w 37"/>
                  <a:gd name="T25" fmla="*/ 2147483647 h 29"/>
                  <a:gd name="T26" fmla="*/ 2147483647 w 37"/>
                  <a:gd name="T27" fmla="*/ 2147483647 h 29"/>
                  <a:gd name="T28" fmla="*/ 2147483647 w 37"/>
                  <a:gd name="T29" fmla="*/ 2147483647 h 29"/>
                  <a:gd name="T30" fmla="*/ 2147483647 w 37"/>
                  <a:gd name="T31" fmla="*/ 2147483647 h 29"/>
                  <a:gd name="T32" fmla="*/ 2147483647 w 37"/>
                  <a:gd name="T33" fmla="*/ 2147483647 h 29"/>
                  <a:gd name="T34" fmla="*/ 2147483647 w 37"/>
                  <a:gd name="T35" fmla="*/ 2147483647 h 29"/>
                  <a:gd name="T36" fmla="*/ 2147483647 w 37"/>
                  <a:gd name="T37" fmla="*/ 2147483647 h 29"/>
                  <a:gd name="T38" fmla="*/ 2147483647 w 37"/>
                  <a:gd name="T39" fmla="*/ 0 h 29"/>
                  <a:gd name="T40" fmla="*/ 2147483647 w 37"/>
                  <a:gd name="T41" fmla="*/ 2147483647 h 29"/>
                  <a:gd name="T42" fmla="*/ 2147483647 w 37"/>
                  <a:gd name="T43" fmla="*/ 2147483647 h 29"/>
                  <a:gd name="T44" fmla="*/ 2147483647 w 37"/>
                  <a:gd name="T45" fmla="*/ 2147483647 h 29"/>
                  <a:gd name="T46" fmla="*/ 2147483647 w 37"/>
                  <a:gd name="T47" fmla="*/ 2147483647 h 29"/>
                  <a:gd name="T48" fmla="*/ 2147483647 w 37"/>
                  <a:gd name="T49" fmla="*/ 2147483647 h 29"/>
                  <a:gd name="T50" fmla="*/ 2147483647 w 37"/>
                  <a:gd name="T51" fmla="*/ 2147483647 h 29"/>
                  <a:gd name="T52" fmla="*/ 2147483647 w 37"/>
                  <a:gd name="T53" fmla="*/ 2147483647 h 29"/>
                  <a:gd name="T54" fmla="*/ 2147483647 w 37"/>
                  <a:gd name="T55" fmla="*/ 2147483647 h 29"/>
                  <a:gd name="T56" fmla="*/ 2147483647 w 37"/>
                  <a:gd name="T57" fmla="*/ 2147483647 h 29"/>
                  <a:gd name="T58" fmla="*/ 2147483647 w 37"/>
                  <a:gd name="T59" fmla="*/ 2147483647 h 29"/>
                  <a:gd name="T60" fmla="*/ 2147483647 w 37"/>
                  <a:gd name="T61" fmla="*/ 2147483647 h 29"/>
                  <a:gd name="T62" fmla="*/ 2147483647 w 37"/>
                  <a:gd name="T63" fmla="*/ 2147483647 h 29"/>
                  <a:gd name="T64" fmla="*/ 2147483647 w 37"/>
                  <a:gd name="T65" fmla="*/ 2147483647 h 29"/>
                  <a:gd name="T66" fmla="*/ 2147483647 w 37"/>
                  <a:gd name="T67" fmla="*/ 2147483647 h 29"/>
                  <a:gd name="T68" fmla="*/ 2147483647 w 37"/>
                  <a:gd name="T69" fmla="*/ 2147483647 h 29"/>
                  <a:gd name="T70" fmla="*/ 2147483647 w 37"/>
                  <a:gd name="T71" fmla="*/ 2147483647 h 29"/>
                  <a:gd name="T72" fmla="*/ 2147483647 w 37"/>
                  <a:gd name="T73" fmla="*/ 2147483647 h 29"/>
                  <a:gd name="T74" fmla="*/ 2147483647 w 37"/>
                  <a:gd name="T75" fmla="*/ 2147483647 h 29"/>
                  <a:gd name="T76" fmla="*/ 2147483647 w 37"/>
                  <a:gd name="T77" fmla="*/ 2147483647 h 29"/>
                  <a:gd name="T78" fmla="*/ 2147483647 w 37"/>
                  <a:gd name="T79" fmla="*/ 2147483647 h 29"/>
                  <a:gd name="T80" fmla="*/ 2147483647 w 37"/>
                  <a:gd name="T81" fmla="*/ 2147483647 h 29"/>
                  <a:gd name="T82" fmla="*/ 2147483647 w 37"/>
                  <a:gd name="T83" fmla="*/ 2147483647 h 29"/>
                  <a:gd name="T84" fmla="*/ 2147483647 w 37"/>
                  <a:gd name="T85" fmla="*/ 2147483647 h 29"/>
                  <a:gd name="T86" fmla="*/ 2147483647 w 37"/>
                  <a:gd name="T87" fmla="*/ 2147483647 h 29"/>
                  <a:gd name="T88" fmla="*/ 2147483647 w 37"/>
                  <a:gd name="T89" fmla="*/ 2147483647 h 29"/>
                  <a:gd name="T90" fmla="*/ 2147483647 w 37"/>
                  <a:gd name="T91" fmla="*/ 2147483647 h 29"/>
                  <a:gd name="T92" fmla="*/ 2147483647 w 37"/>
                  <a:gd name="T93" fmla="*/ 2147483647 h 29"/>
                  <a:gd name="T94" fmla="*/ 2147483647 w 37"/>
                  <a:gd name="T95" fmla="*/ 2147483647 h 29"/>
                  <a:gd name="T96" fmla="*/ 2147483647 w 37"/>
                  <a:gd name="T97" fmla="*/ 2147483647 h 29"/>
                  <a:gd name="T98" fmla="*/ 2147483647 w 37"/>
                  <a:gd name="T99" fmla="*/ 2147483647 h 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9"/>
                  <a:gd name="T152" fmla="*/ 37 w 37"/>
                  <a:gd name="T153" fmla="*/ 29 h 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9">
                    <a:moveTo>
                      <a:pt x="5" y="28"/>
                    </a:moveTo>
                    <a:lnTo>
                      <a:pt x="4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5" y="23"/>
                    </a:lnTo>
                    <a:lnTo>
                      <a:pt x="33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3" name="Freeform 28"/>
              <p:cNvSpPr>
                <a:spLocks/>
              </p:cNvSpPr>
              <p:nvPr/>
            </p:nvSpPr>
            <p:spPr bwMode="auto">
              <a:xfrm>
                <a:off x="6561238" y="2934709"/>
                <a:ext cx="179165" cy="117505"/>
              </a:xfrm>
              <a:custGeom>
                <a:avLst/>
                <a:gdLst>
                  <a:gd name="T0" fmla="*/ 2147483647 w 31"/>
                  <a:gd name="T1" fmla="*/ 2147483647 h 20"/>
                  <a:gd name="T2" fmla="*/ 2147483647 w 31"/>
                  <a:gd name="T3" fmla="*/ 2147483647 h 20"/>
                  <a:gd name="T4" fmla="*/ 2147483647 w 31"/>
                  <a:gd name="T5" fmla="*/ 2147483647 h 20"/>
                  <a:gd name="T6" fmla="*/ 2147483647 w 31"/>
                  <a:gd name="T7" fmla="*/ 2147483647 h 20"/>
                  <a:gd name="T8" fmla="*/ 2147483647 w 31"/>
                  <a:gd name="T9" fmla="*/ 2147483647 h 20"/>
                  <a:gd name="T10" fmla="*/ 2147483647 w 31"/>
                  <a:gd name="T11" fmla="*/ 2147483647 h 20"/>
                  <a:gd name="T12" fmla="*/ 2147483647 w 31"/>
                  <a:gd name="T13" fmla="*/ 2147483647 h 20"/>
                  <a:gd name="T14" fmla="*/ 2147483647 w 31"/>
                  <a:gd name="T15" fmla="*/ 0 h 20"/>
                  <a:gd name="T16" fmla="*/ 2147483647 w 31"/>
                  <a:gd name="T17" fmla="*/ 0 h 20"/>
                  <a:gd name="T18" fmla="*/ 2147483647 w 31"/>
                  <a:gd name="T19" fmla="*/ 2147483647 h 20"/>
                  <a:gd name="T20" fmla="*/ 2147483647 w 31"/>
                  <a:gd name="T21" fmla="*/ 2147483647 h 20"/>
                  <a:gd name="T22" fmla="*/ 0 w 31"/>
                  <a:gd name="T23" fmla="*/ 2147483647 h 20"/>
                  <a:gd name="T24" fmla="*/ 0 w 31"/>
                  <a:gd name="T25" fmla="*/ 2147483647 h 20"/>
                  <a:gd name="T26" fmla="*/ 0 w 31"/>
                  <a:gd name="T27" fmla="*/ 2147483647 h 20"/>
                  <a:gd name="T28" fmla="*/ 2147483647 w 31"/>
                  <a:gd name="T29" fmla="*/ 2147483647 h 20"/>
                  <a:gd name="T30" fmla="*/ 2147483647 w 31"/>
                  <a:gd name="T31" fmla="*/ 2147483647 h 20"/>
                  <a:gd name="T32" fmla="*/ 2147483647 w 31"/>
                  <a:gd name="T33" fmla="*/ 2147483647 h 20"/>
                  <a:gd name="T34" fmla="*/ 2147483647 w 31"/>
                  <a:gd name="T35" fmla="*/ 2147483647 h 20"/>
                  <a:gd name="T36" fmla="*/ 2147483647 w 31"/>
                  <a:gd name="T37" fmla="*/ 2147483647 h 20"/>
                  <a:gd name="T38" fmla="*/ 2147483647 w 31"/>
                  <a:gd name="T39" fmla="*/ 2147483647 h 20"/>
                  <a:gd name="T40" fmla="*/ 2147483647 w 31"/>
                  <a:gd name="T41" fmla="*/ 2147483647 h 20"/>
                  <a:gd name="T42" fmla="*/ 2147483647 w 31"/>
                  <a:gd name="T43" fmla="*/ 2147483647 h 20"/>
                  <a:gd name="T44" fmla="*/ 2147483647 w 31"/>
                  <a:gd name="T45" fmla="*/ 2147483647 h 20"/>
                  <a:gd name="T46" fmla="*/ 2147483647 w 31"/>
                  <a:gd name="T47" fmla="*/ 2147483647 h 20"/>
                  <a:gd name="T48" fmla="*/ 2147483647 w 31"/>
                  <a:gd name="T49" fmla="*/ 2147483647 h 20"/>
                  <a:gd name="T50" fmla="*/ 2147483647 w 31"/>
                  <a:gd name="T51" fmla="*/ 2147483647 h 20"/>
                  <a:gd name="T52" fmla="*/ 2147483647 w 31"/>
                  <a:gd name="T53" fmla="*/ 2147483647 h 20"/>
                  <a:gd name="T54" fmla="*/ 2147483647 w 31"/>
                  <a:gd name="T55" fmla="*/ 2147483647 h 20"/>
                  <a:gd name="T56" fmla="*/ 2147483647 w 31"/>
                  <a:gd name="T57" fmla="*/ 2147483647 h 20"/>
                  <a:gd name="T58" fmla="*/ 2147483647 w 31"/>
                  <a:gd name="T59" fmla="*/ 2147483647 h 20"/>
                  <a:gd name="T60" fmla="*/ 2147483647 w 31"/>
                  <a:gd name="T61" fmla="*/ 2147483647 h 20"/>
                  <a:gd name="T62" fmla="*/ 2147483647 w 31"/>
                  <a:gd name="T63" fmla="*/ 2147483647 h 20"/>
                  <a:gd name="T64" fmla="*/ 2147483647 w 31"/>
                  <a:gd name="T65" fmla="*/ 2147483647 h 20"/>
                  <a:gd name="T66" fmla="*/ 2147483647 w 31"/>
                  <a:gd name="T67" fmla="*/ 2147483647 h 20"/>
                  <a:gd name="T68" fmla="*/ 2147483647 w 31"/>
                  <a:gd name="T69" fmla="*/ 2147483647 h 20"/>
                  <a:gd name="T70" fmla="*/ 2147483647 w 31"/>
                  <a:gd name="T71" fmla="*/ 2147483647 h 20"/>
                  <a:gd name="T72" fmla="*/ 2147483647 w 31"/>
                  <a:gd name="T73" fmla="*/ 2147483647 h 20"/>
                  <a:gd name="T74" fmla="*/ 2147483647 w 31"/>
                  <a:gd name="T75" fmla="*/ 2147483647 h 20"/>
                  <a:gd name="T76" fmla="*/ 2147483647 w 31"/>
                  <a:gd name="T77" fmla="*/ 2147483647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"/>
                  <a:gd name="T118" fmla="*/ 0 h 20"/>
                  <a:gd name="T119" fmla="*/ 31 w 31"/>
                  <a:gd name="T120" fmla="*/ 20 h 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" h="20">
                    <a:moveTo>
                      <a:pt x="26" y="3"/>
                    </a:moveTo>
                    <a:lnTo>
                      <a:pt x="25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" name="Freeform 29"/>
              <p:cNvSpPr>
                <a:spLocks/>
              </p:cNvSpPr>
              <p:nvPr/>
            </p:nvSpPr>
            <p:spPr bwMode="auto">
              <a:xfrm>
                <a:off x="6711506" y="2917084"/>
                <a:ext cx="138709" cy="199758"/>
              </a:xfrm>
              <a:custGeom>
                <a:avLst/>
                <a:gdLst>
                  <a:gd name="T0" fmla="*/ 2147483647 w 24"/>
                  <a:gd name="T1" fmla="*/ 0 h 34"/>
                  <a:gd name="T2" fmla="*/ 2147483647 w 24"/>
                  <a:gd name="T3" fmla="*/ 2147483647 h 34"/>
                  <a:gd name="T4" fmla="*/ 2147483647 w 24"/>
                  <a:gd name="T5" fmla="*/ 2147483647 h 34"/>
                  <a:gd name="T6" fmla="*/ 0 w 24"/>
                  <a:gd name="T7" fmla="*/ 2147483647 h 34"/>
                  <a:gd name="T8" fmla="*/ 2147483647 w 24"/>
                  <a:gd name="T9" fmla="*/ 2147483647 h 34"/>
                  <a:gd name="T10" fmla="*/ 2147483647 w 24"/>
                  <a:gd name="T11" fmla="*/ 2147483647 h 34"/>
                  <a:gd name="T12" fmla="*/ 2147483647 w 24"/>
                  <a:gd name="T13" fmla="*/ 2147483647 h 34"/>
                  <a:gd name="T14" fmla="*/ 2147483647 w 24"/>
                  <a:gd name="T15" fmla="*/ 2147483647 h 34"/>
                  <a:gd name="T16" fmla="*/ 2147483647 w 24"/>
                  <a:gd name="T17" fmla="*/ 2147483647 h 34"/>
                  <a:gd name="T18" fmla="*/ 2147483647 w 24"/>
                  <a:gd name="T19" fmla="*/ 2147483647 h 34"/>
                  <a:gd name="T20" fmla="*/ 2147483647 w 24"/>
                  <a:gd name="T21" fmla="*/ 2147483647 h 34"/>
                  <a:gd name="T22" fmla="*/ 2147483647 w 24"/>
                  <a:gd name="T23" fmla="*/ 2147483647 h 34"/>
                  <a:gd name="T24" fmla="*/ 2147483647 w 24"/>
                  <a:gd name="T25" fmla="*/ 2147483647 h 34"/>
                  <a:gd name="T26" fmla="*/ 2147483647 w 24"/>
                  <a:gd name="T27" fmla="*/ 2147483647 h 34"/>
                  <a:gd name="T28" fmla="*/ 2147483647 w 24"/>
                  <a:gd name="T29" fmla="*/ 2147483647 h 34"/>
                  <a:gd name="T30" fmla="*/ 2147483647 w 24"/>
                  <a:gd name="T31" fmla="*/ 2147483647 h 34"/>
                  <a:gd name="T32" fmla="*/ 2147483647 w 24"/>
                  <a:gd name="T33" fmla="*/ 2147483647 h 34"/>
                  <a:gd name="T34" fmla="*/ 2147483647 w 24"/>
                  <a:gd name="T35" fmla="*/ 2147483647 h 34"/>
                  <a:gd name="T36" fmla="*/ 2147483647 w 24"/>
                  <a:gd name="T37" fmla="*/ 2147483647 h 34"/>
                  <a:gd name="T38" fmla="*/ 2147483647 w 24"/>
                  <a:gd name="T39" fmla="*/ 2147483647 h 34"/>
                  <a:gd name="T40" fmla="*/ 2147483647 w 24"/>
                  <a:gd name="T41" fmla="*/ 2147483647 h 34"/>
                  <a:gd name="T42" fmla="*/ 2147483647 w 24"/>
                  <a:gd name="T43" fmla="*/ 2147483647 h 34"/>
                  <a:gd name="T44" fmla="*/ 2147483647 w 24"/>
                  <a:gd name="T45" fmla="*/ 2147483647 h 34"/>
                  <a:gd name="T46" fmla="*/ 2147483647 w 24"/>
                  <a:gd name="T47" fmla="*/ 2147483647 h 34"/>
                  <a:gd name="T48" fmla="*/ 2147483647 w 24"/>
                  <a:gd name="T49" fmla="*/ 2147483647 h 34"/>
                  <a:gd name="T50" fmla="*/ 2147483647 w 24"/>
                  <a:gd name="T51" fmla="*/ 2147483647 h 34"/>
                  <a:gd name="T52" fmla="*/ 2147483647 w 24"/>
                  <a:gd name="T53" fmla="*/ 2147483647 h 34"/>
                  <a:gd name="T54" fmla="*/ 2147483647 w 24"/>
                  <a:gd name="T55" fmla="*/ 2147483647 h 34"/>
                  <a:gd name="T56" fmla="*/ 2147483647 w 24"/>
                  <a:gd name="T57" fmla="*/ 2147483647 h 34"/>
                  <a:gd name="T58" fmla="*/ 2147483647 w 24"/>
                  <a:gd name="T59" fmla="*/ 2147483647 h 34"/>
                  <a:gd name="T60" fmla="*/ 2147483647 w 24"/>
                  <a:gd name="T61" fmla="*/ 2147483647 h 34"/>
                  <a:gd name="T62" fmla="*/ 2147483647 w 24"/>
                  <a:gd name="T63" fmla="*/ 2147483647 h 34"/>
                  <a:gd name="T64" fmla="*/ 2147483647 w 24"/>
                  <a:gd name="T65" fmla="*/ 2147483647 h 34"/>
                  <a:gd name="T66" fmla="*/ 2147483647 w 24"/>
                  <a:gd name="T67" fmla="*/ 2147483647 h 34"/>
                  <a:gd name="T68" fmla="*/ 2147483647 w 24"/>
                  <a:gd name="T69" fmla="*/ 2147483647 h 34"/>
                  <a:gd name="T70" fmla="*/ 2147483647 w 24"/>
                  <a:gd name="T71" fmla="*/ 2147483647 h 34"/>
                  <a:gd name="T72" fmla="*/ 2147483647 w 24"/>
                  <a:gd name="T73" fmla="*/ 2147483647 h 34"/>
                  <a:gd name="T74" fmla="*/ 2147483647 w 24"/>
                  <a:gd name="T75" fmla="*/ 2147483647 h 34"/>
                  <a:gd name="T76" fmla="*/ 2147483647 w 24"/>
                  <a:gd name="T77" fmla="*/ 0 h 34"/>
                  <a:gd name="T78" fmla="*/ 2147483647 w 24"/>
                  <a:gd name="T79" fmla="*/ 0 h 34"/>
                  <a:gd name="T80" fmla="*/ 2147483647 w 24"/>
                  <a:gd name="T81" fmla="*/ 0 h 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"/>
                  <a:gd name="T124" fmla="*/ 0 h 34"/>
                  <a:gd name="T125" fmla="*/ 24 w 24"/>
                  <a:gd name="T126" fmla="*/ 34 h 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" h="34">
                    <a:moveTo>
                      <a:pt x="6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7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5" name="Freeform 30"/>
              <p:cNvSpPr>
                <a:spLocks/>
              </p:cNvSpPr>
              <p:nvPr/>
            </p:nvSpPr>
            <p:spPr bwMode="auto">
              <a:xfrm>
                <a:off x="6642152" y="2740827"/>
                <a:ext cx="294756" cy="229134"/>
              </a:xfrm>
              <a:custGeom>
                <a:avLst/>
                <a:gdLst>
                  <a:gd name="T0" fmla="*/ 2147483647 w 51"/>
                  <a:gd name="T1" fmla="*/ 2147483647 h 39"/>
                  <a:gd name="T2" fmla="*/ 2147483647 w 51"/>
                  <a:gd name="T3" fmla="*/ 2147483647 h 39"/>
                  <a:gd name="T4" fmla="*/ 2147483647 w 51"/>
                  <a:gd name="T5" fmla="*/ 2147483647 h 39"/>
                  <a:gd name="T6" fmla="*/ 2147483647 w 51"/>
                  <a:gd name="T7" fmla="*/ 2147483647 h 39"/>
                  <a:gd name="T8" fmla="*/ 2147483647 w 51"/>
                  <a:gd name="T9" fmla="*/ 2147483647 h 39"/>
                  <a:gd name="T10" fmla="*/ 2147483647 w 51"/>
                  <a:gd name="T11" fmla="*/ 2147483647 h 39"/>
                  <a:gd name="T12" fmla="*/ 2147483647 w 51"/>
                  <a:gd name="T13" fmla="*/ 2147483647 h 39"/>
                  <a:gd name="T14" fmla="*/ 2147483647 w 51"/>
                  <a:gd name="T15" fmla="*/ 2147483647 h 39"/>
                  <a:gd name="T16" fmla="*/ 2147483647 w 51"/>
                  <a:gd name="T17" fmla="*/ 2147483647 h 39"/>
                  <a:gd name="T18" fmla="*/ 2147483647 w 51"/>
                  <a:gd name="T19" fmla="*/ 2147483647 h 39"/>
                  <a:gd name="T20" fmla="*/ 2147483647 w 51"/>
                  <a:gd name="T21" fmla="*/ 2147483647 h 39"/>
                  <a:gd name="T22" fmla="*/ 2147483647 w 51"/>
                  <a:gd name="T23" fmla="*/ 2147483647 h 39"/>
                  <a:gd name="T24" fmla="*/ 2147483647 w 51"/>
                  <a:gd name="T25" fmla="*/ 2147483647 h 39"/>
                  <a:gd name="T26" fmla="*/ 2147483647 w 51"/>
                  <a:gd name="T27" fmla="*/ 2147483647 h 39"/>
                  <a:gd name="T28" fmla="*/ 2147483647 w 51"/>
                  <a:gd name="T29" fmla="*/ 2147483647 h 39"/>
                  <a:gd name="T30" fmla="*/ 2147483647 w 51"/>
                  <a:gd name="T31" fmla="*/ 2147483647 h 39"/>
                  <a:gd name="T32" fmla="*/ 2147483647 w 51"/>
                  <a:gd name="T33" fmla="*/ 2147483647 h 39"/>
                  <a:gd name="T34" fmla="*/ 2147483647 w 51"/>
                  <a:gd name="T35" fmla="*/ 2147483647 h 39"/>
                  <a:gd name="T36" fmla="*/ 2147483647 w 51"/>
                  <a:gd name="T37" fmla="*/ 2147483647 h 39"/>
                  <a:gd name="T38" fmla="*/ 2147483647 w 51"/>
                  <a:gd name="T39" fmla="*/ 2147483647 h 39"/>
                  <a:gd name="T40" fmla="*/ 2147483647 w 51"/>
                  <a:gd name="T41" fmla="*/ 2147483647 h 39"/>
                  <a:gd name="T42" fmla="*/ 2147483647 w 51"/>
                  <a:gd name="T43" fmla="*/ 2147483647 h 39"/>
                  <a:gd name="T44" fmla="*/ 2147483647 w 51"/>
                  <a:gd name="T45" fmla="*/ 2147483647 h 39"/>
                  <a:gd name="T46" fmla="*/ 0 w 51"/>
                  <a:gd name="T47" fmla="*/ 2147483647 h 39"/>
                  <a:gd name="T48" fmla="*/ 2147483647 w 51"/>
                  <a:gd name="T49" fmla="*/ 2147483647 h 39"/>
                  <a:gd name="T50" fmla="*/ 2147483647 w 51"/>
                  <a:gd name="T51" fmla="*/ 2147483647 h 39"/>
                  <a:gd name="T52" fmla="*/ 2147483647 w 51"/>
                  <a:gd name="T53" fmla="*/ 2147483647 h 39"/>
                  <a:gd name="T54" fmla="*/ 2147483647 w 51"/>
                  <a:gd name="T55" fmla="*/ 2147483647 h 39"/>
                  <a:gd name="T56" fmla="*/ 2147483647 w 51"/>
                  <a:gd name="T57" fmla="*/ 0 h 39"/>
                  <a:gd name="T58" fmla="*/ 2147483647 w 51"/>
                  <a:gd name="T59" fmla="*/ 2147483647 h 39"/>
                  <a:gd name="T60" fmla="*/ 2147483647 w 51"/>
                  <a:gd name="T61" fmla="*/ 2147483647 h 39"/>
                  <a:gd name="T62" fmla="*/ 2147483647 w 51"/>
                  <a:gd name="T63" fmla="*/ 2147483647 h 39"/>
                  <a:gd name="T64" fmla="*/ 2147483647 w 51"/>
                  <a:gd name="T65" fmla="*/ 2147483647 h 39"/>
                  <a:gd name="T66" fmla="*/ 2147483647 w 51"/>
                  <a:gd name="T67" fmla="*/ 2147483647 h 39"/>
                  <a:gd name="T68" fmla="*/ 2147483647 w 51"/>
                  <a:gd name="T69" fmla="*/ 2147483647 h 39"/>
                  <a:gd name="T70" fmla="*/ 2147483647 w 51"/>
                  <a:gd name="T71" fmla="*/ 2147483647 h 39"/>
                  <a:gd name="T72" fmla="*/ 2147483647 w 51"/>
                  <a:gd name="T73" fmla="*/ 2147483647 h 39"/>
                  <a:gd name="T74" fmla="*/ 2147483647 w 51"/>
                  <a:gd name="T75" fmla="*/ 2147483647 h 39"/>
                  <a:gd name="T76" fmla="*/ 2147483647 w 51"/>
                  <a:gd name="T77" fmla="*/ 2147483647 h 39"/>
                  <a:gd name="T78" fmla="*/ 2147483647 w 51"/>
                  <a:gd name="T79" fmla="*/ 2147483647 h 39"/>
                  <a:gd name="T80" fmla="*/ 2147483647 w 51"/>
                  <a:gd name="T81" fmla="*/ 2147483647 h 39"/>
                  <a:gd name="T82" fmla="*/ 2147483647 w 51"/>
                  <a:gd name="T83" fmla="*/ 2147483647 h 39"/>
                  <a:gd name="T84" fmla="*/ 2147483647 w 51"/>
                  <a:gd name="T85" fmla="*/ 2147483647 h 39"/>
                  <a:gd name="T86" fmla="*/ 2147483647 w 51"/>
                  <a:gd name="T87" fmla="*/ 2147483647 h 39"/>
                  <a:gd name="T88" fmla="*/ 2147483647 w 51"/>
                  <a:gd name="T89" fmla="*/ 2147483647 h 39"/>
                  <a:gd name="T90" fmla="*/ 2147483647 w 51"/>
                  <a:gd name="T91" fmla="*/ 2147483647 h 39"/>
                  <a:gd name="T92" fmla="*/ 2147483647 w 51"/>
                  <a:gd name="T93" fmla="*/ 2147483647 h 39"/>
                  <a:gd name="T94" fmla="*/ 2147483647 w 51"/>
                  <a:gd name="T95" fmla="*/ 2147483647 h 39"/>
                  <a:gd name="T96" fmla="*/ 2147483647 w 51"/>
                  <a:gd name="T97" fmla="*/ 2147483647 h 39"/>
                  <a:gd name="T98" fmla="*/ 2147483647 w 51"/>
                  <a:gd name="T99" fmla="*/ 2147483647 h 39"/>
                  <a:gd name="T100" fmla="*/ 2147483647 w 51"/>
                  <a:gd name="T101" fmla="*/ 2147483647 h 39"/>
                  <a:gd name="T102" fmla="*/ 2147483647 w 51"/>
                  <a:gd name="T103" fmla="*/ 2147483647 h 39"/>
                  <a:gd name="T104" fmla="*/ 2147483647 w 51"/>
                  <a:gd name="T105" fmla="*/ 2147483647 h 39"/>
                  <a:gd name="T106" fmla="*/ 2147483647 w 51"/>
                  <a:gd name="T107" fmla="*/ 2147483647 h 39"/>
                  <a:gd name="T108" fmla="*/ 2147483647 w 51"/>
                  <a:gd name="T109" fmla="*/ 2147483647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1"/>
                  <a:gd name="T166" fmla="*/ 0 h 39"/>
                  <a:gd name="T167" fmla="*/ 51 w 51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1" h="39">
                    <a:moveTo>
                      <a:pt x="36" y="39"/>
                    </a:moveTo>
                    <a:lnTo>
                      <a:pt x="36" y="38"/>
                    </a:lnTo>
                    <a:lnTo>
                      <a:pt x="36" y="35"/>
                    </a:lnTo>
                    <a:lnTo>
                      <a:pt x="33" y="36"/>
                    </a:lnTo>
                    <a:lnTo>
                      <a:pt x="29" y="35"/>
                    </a:lnTo>
                    <a:lnTo>
                      <a:pt x="27" y="34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22" y="6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8" y="12"/>
                    </a:lnTo>
                    <a:lnTo>
                      <a:pt x="42" y="13"/>
                    </a:lnTo>
                    <a:lnTo>
                      <a:pt x="45" y="16"/>
                    </a:lnTo>
                    <a:lnTo>
                      <a:pt x="46" y="17"/>
                    </a:lnTo>
                    <a:lnTo>
                      <a:pt x="51" y="17"/>
                    </a:lnTo>
                    <a:lnTo>
                      <a:pt x="51" y="22"/>
                    </a:lnTo>
                    <a:lnTo>
                      <a:pt x="48" y="25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9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6" name="Freeform 31"/>
              <p:cNvSpPr>
                <a:spLocks/>
              </p:cNvSpPr>
              <p:nvPr/>
            </p:nvSpPr>
            <p:spPr bwMode="auto">
              <a:xfrm>
                <a:off x="6827097" y="2987586"/>
                <a:ext cx="127149" cy="170382"/>
              </a:xfrm>
              <a:custGeom>
                <a:avLst/>
                <a:gdLst>
                  <a:gd name="T0" fmla="*/ 2147483647 w 22"/>
                  <a:gd name="T1" fmla="*/ 2147483647 h 29"/>
                  <a:gd name="T2" fmla="*/ 2147483647 w 22"/>
                  <a:gd name="T3" fmla="*/ 2147483647 h 29"/>
                  <a:gd name="T4" fmla="*/ 2147483647 w 22"/>
                  <a:gd name="T5" fmla="*/ 2147483647 h 29"/>
                  <a:gd name="T6" fmla="*/ 2147483647 w 22"/>
                  <a:gd name="T7" fmla="*/ 2147483647 h 29"/>
                  <a:gd name="T8" fmla="*/ 2147483647 w 22"/>
                  <a:gd name="T9" fmla="*/ 2147483647 h 29"/>
                  <a:gd name="T10" fmla="*/ 2147483647 w 22"/>
                  <a:gd name="T11" fmla="*/ 2147483647 h 29"/>
                  <a:gd name="T12" fmla="*/ 2147483647 w 22"/>
                  <a:gd name="T13" fmla="*/ 2147483647 h 29"/>
                  <a:gd name="T14" fmla="*/ 2147483647 w 22"/>
                  <a:gd name="T15" fmla="*/ 2147483647 h 29"/>
                  <a:gd name="T16" fmla="*/ 0 w 22"/>
                  <a:gd name="T17" fmla="*/ 2147483647 h 29"/>
                  <a:gd name="T18" fmla="*/ 0 w 22"/>
                  <a:gd name="T19" fmla="*/ 2147483647 h 29"/>
                  <a:gd name="T20" fmla="*/ 2147483647 w 22"/>
                  <a:gd name="T21" fmla="*/ 2147483647 h 29"/>
                  <a:gd name="T22" fmla="*/ 2147483647 w 22"/>
                  <a:gd name="T23" fmla="*/ 0 h 29"/>
                  <a:gd name="T24" fmla="*/ 2147483647 w 22"/>
                  <a:gd name="T25" fmla="*/ 2147483647 h 29"/>
                  <a:gd name="T26" fmla="*/ 2147483647 w 22"/>
                  <a:gd name="T27" fmla="*/ 2147483647 h 29"/>
                  <a:gd name="T28" fmla="*/ 2147483647 w 22"/>
                  <a:gd name="T29" fmla="*/ 2147483647 h 29"/>
                  <a:gd name="T30" fmla="*/ 2147483647 w 22"/>
                  <a:gd name="T31" fmla="*/ 2147483647 h 29"/>
                  <a:gd name="T32" fmla="*/ 2147483647 w 22"/>
                  <a:gd name="T33" fmla="*/ 2147483647 h 29"/>
                  <a:gd name="T34" fmla="*/ 2147483647 w 22"/>
                  <a:gd name="T35" fmla="*/ 2147483647 h 29"/>
                  <a:gd name="T36" fmla="*/ 2147483647 w 22"/>
                  <a:gd name="T37" fmla="*/ 2147483647 h 29"/>
                  <a:gd name="T38" fmla="*/ 2147483647 w 22"/>
                  <a:gd name="T39" fmla="*/ 2147483647 h 29"/>
                  <a:gd name="T40" fmla="*/ 2147483647 w 22"/>
                  <a:gd name="T41" fmla="*/ 2147483647 h 29"/>
                  <a:gd name="T42" fmla="*/ 2147483647 w 22"/>
                  <a:gd name="T43" fmla="*/ 2147483647 h 29"/>
                  <a:gd name="T44" fmla="*/ 2147483647 w 22"/>
                  <a:gd name="T45" fmla="*/ 2147483647 h 29"/>
                  <a:gd name="T46" fmla="*/ 2147483647 w 22"/>
                  <a:gd name="T47" fmla="*/ 2147483647 h 29"/>
                  <a:gd name="T48" fmla="*/ 2147483647 w 22"/>
                  <a:gd name="T49" fmla="*/ 2147483647 h 29"/>
                  <a:gd name="T50" fmla="*/ 2147483647 w 22"/>
                  <a:gd name="T51" fmla="*/ 2147483647 h 29"/>
                  <a:gd name="T52" fmla="*/ 2147483647 w 22"/>
                  <a:gd name="T53" fmla="*/ 2147483647 h 29"/>
                  <a:gd name="T54" fmla="*/ 2147483647 w 22"/>
                  <a:gd name="T55" fmla="*/ 2147483647 h 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29"/>
                  <a:gd name="T86" fmla="*/ 22 w 22"/>
                  <a:gd name="T87" fmla="*/ 29 h 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29">
                    <a:moveTo>
                      <a:pt x="6" y="29"/>
                    </a:moveTo>
                    <a:lnTo>
                      <a:pt x="6" y="26"/>
                    </a:lnTo>
                    <a:lnTo>
                      <a:pt x="4" y="23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5" y="13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" name="Freeform 32"/>
              <p:cNvSpPr>
                <a:spLocks/>
              </p:cNvSpPr>
              <p:nvPr/>
            </p:nvSpPr>
            <p:spPr bwMode="auto">
              <a:xfrm>
                <a:off x="6844435" y="2870082"/>
                <a:ext cx="167607" cy="146881"/>
              </a:xfrm>
              <a:custGeom>
                <a:avLst/>
                <a:gdLst>
                  <a:gd name="T0" fmla="*/ 2147483647 w 29"/>
                  <a:gd name="T1" fmla="*/ 2147483647 h 25"/>
                  <a:gd name="T2" fmla="*/ 2147483647 w 29"/>
                  <a:gd name="T3" fmla="*/ 2147483647 h 25"/>
                  <a:gd name="T4" fmla="*/ 2147483647 w 29"/>
                  <a:gd name="T5" fmla="*/ 2147483647 h 25"/>
                  <a:gd name="T6" fmla="*/ 2147483647 w 29"/>
                  <a:gd name="T7" fmla="*/ 2147483647 h 25"/>
                  <a:gd name="T8" fmla="*/ 0 w 29"/>
                  <a:gd name="T9" fmla="*/ 2147483647 h 25"/>
                  <a:gd name="T10" fmla="*/ 2147483647 w 29"/>
                  <a:gd name="T11" fmla="*/ 2147483647 h 25"/>
                  <a:gd name="T12" fmla="*/ 2147483647 w 29"/>
                  <a:gd name="T13" fmla="*/ 2147483647 h 25"/>
                  <a:gd name="T14" fmla="*/ 2147483647 w 29"/>
                  <a:gd name="T15" fmla="*/ 2147483647 h 25"/>
                  <a:gd name="T16" fmla="*/ 2147483647 w 29"/>
                  <a:gd name="T17" fmla="*/ 2147483647 h 25"/>
                  <a:gd name="T18" fmla="*/ 2147483647 w 29"/>
                  <a:gd name="T19" fmla="*/ 2147483647 h 25"/>
                  <a:gd name="T20" fmla="*/ 2147483647 w 29"/>
                  <a:gd name="T21" fmla="*/ 2147483647 h 25"/>
                  <a:gd name="T22" fmla="*/ 2147483647 w 29"/>
                  <a:gd name="T23" fmla="*/ 2147483647 h 25"/>
                  <a:gd name="T24" fmla="*/ 2147483647 w 29"/>
                  <a:gd name="T25" fmla="*/ 2147483647 h 25"/>
                  <a:gd name="T26" fmla="*/ 2147483647 w 29"/>
                  <a:gd name="T27" fmla="*/ 2147483647 h 25"/>
                  <a:gd name="T28" fmla="*/ 2147483647 w 29"/>
                  <a:gd name="T29" fmla="*/ 0 h 25"/>
                  <a:gd name="T30" fmla="*/ 2147483647 w 29"/>
                  <a:gd name="T31" fmla="*/ 2147483647 h 25"/>
                  <a:gd name="T32" fmla="*/ 2147483647 w 29"/>
                  <a:gd name="T33" fmla="*/ 2147483647 h 25"/>
                  <a:gd name="T34" fmla="*/ 2147483647 w 29"/>
                  <a:gd name="T35" fmla="*/ 2147483647 h 25"/>
                  <a:gd name="T36" fmla="*/ 2147483647 w 29"/>
                  <a:gd name="T37" fmla="*/ 2147483647 h 25"/>
                  <a:gd name="T38" fmla="*/ 2147483647 w 29"/>
                  <a:gd name="T39" fmla="*/ 2147483647 h 25"/>
                  <a:gd name="T40" fmla="*/ 2147483647 w 29"/>
                  <a:gd name="T41" fmla="*/ 2147483647 h 25"/>
                  <a:gd name="T42" fmla="*/ 2147483647 w 29"/>
                  <a:gd name="T43" fmla="*/ 2147483647 h 25"/>
                  <a:gd name="T44" fmla="*/ 2147483647 w 29"/>
                  <a:gd name="T45" fmla="*/ 2147483647 h 25"/>
                  <a:gd name="T46" fmla="*/ 2147483647 w 29"/>
                  <a:gd name="T47" fmla="*/ 2147483647 h 25"/>
                  <a:gd name="T48" fmla="*/ 2147483647 w 29"/>
                  <a:gd name="T49" fmla="*/ 2147483647 h 25"/>
                  <a:gd name="T50" fmla="*/ 2147483647 w 29"/>
                  <a:gd name="T51" fmla="*/ 2147483647 h 25"/>
                  <a:gd name="T52" fmla="*/ 2147483647 w 29"/>
                  <a:gd name="T53" fmla="*/ 2147483647 h 25"/>
                  <a:gd name="T54" fmla="*/ 2147483647 w 29"/>
                  <a:gd name="T55" fmla="*/ 2147483647 h 25"/>
                  <a:gd name="T56" fmla="*/ 2147483647 w 29"/>
                  <a:gd name="T57" fmla="*/ 2147483647 h 25"/>
                  <a:gd name="T58" fmla="*/ 2147483647 w 29"/>
                  <a:gd name="T59" fmla="*/ 2147483647 h 25"/>
                  <a:gd name="T60" fmla="*/ 2147483647 w 29"/>
                  <a:gd name="T61" fmla="*/ 2147483647 h 25"/>
                  <a:gd name="T62" fmla="*/ 2147483647 w 29"/>
                  <a:gd name="T63" fmla="*/ 2147483647 h 25"/>
                  <a:gd name="T64" fmla="*/ 2147483647 w 29"/>
                  <a:gd name="T65" fmla="*/ 2147483647 h 25"/>
                  <a:gd name="T66" fmla="*/ 2147483647 w 29"/>
                  <a:gd name="T67" fmla="*/ 2147483647 h 25"/>
                  <a:gd name="T68" fmla="*/ 2147483647 w 29"/>
                  <a:gd name="T69" fmla="*/ 2147483647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"/>
                  <a:gd name="T106" fmla="*/ 0 h 25"/>
                  <a:gd name="T107" fmla="*/ 29 w 29"/>
                  <a:gd name="T108" fmla="*/ 25 h 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" h="25">
                    <a:moveTo>
                      <a:pt x="10" y="23"/>
                    </a:moveTo>
                    <a:lnTo>
                      <a:pt x="7" y="24"/>
                    </a:lnTo>
                    <a:lnTo>
                      <a:pt x="5" y="25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2" y="5"/>
                    </a:lnTo>
                    <a:cubicBezTo>
                      <a:pt x="22" y="5"/>
                      <a:pt x="24" y="5"/>
                      <a:pt x="25" y="5"/>
                    </a:cubicBezTo>
                    <a:cubicBezTo>
                      <a:pt x="25" y="5"/>
                      <a:pt x="27" y="6"/>
                      <a:pt x="27" y="6"/>
                    </a:cubicBezTo>
                    <a:lnTo>
                      <a:pt x="27" y="7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5"/>
                    </a:lnTo>
                    <a:lnTo>
                      <a:pt x="29" y="17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1" y="22"/>
                    </a:lnTo>
                    <a:lnTo>
                      <a:pt x="20" y="23"/>
                    </a:lnTo>
                    <a:lnTo>
                      <a:pt x="18" y="24"/>
                    </a:lnTo>
                    <a:lnTo>
                      <a:pt x="15" y="23"/>
                    </a:lnTo>
                    <a:lnTo>
                      <a:pt x="13" y="22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8" name="Freeform 33"/>
              <p:cNvSpPr>
                <a:spLocks/>
              </p:cNvSpPr>
              <p:nvPr/>
            </p:nvSpPr>
            <p:spPr bwMode="auto">
              <a:xfrm>
                <a:off x="6896451" y="2999337"/>
                <a:ext cx="121370" cy="123380"/>
              </a:xfrm>
              <a:custGeom>
                <a:avLst/>
                <a:gdLst>
                  <a:gd name="T0" fmla="*/ 2147483647 w 21"/>
                  <a:gd name="T1" fmla="*/ 2147483647 h 21"/>
                  <a:gd name="T2" fmla="*/ 2147483647 w 21"/>
                  <a:gd name="T3" fmla="*/ 2147483647 h 21"/>
                  <a:gd name="T4" fmla="*/ 2147483647 w 21"/>
                  <a:gd name="T5" fmla="*/ 2147483647 h 21"/>
                  <a:gd name="T6" fmla="*/ 2147483647 w 21"/>
                  <a:gd name="T7" fmla="*/ 2147483647 h 21"/>
                  <a:gd name="T8" fmla="*/ 0 w 21"/>
                  <a:gd name="T9" fmla="*/ 2147483647 h 21"/>
                  <a:gd name="T10" fmla="*/ 0 w 21"/>
                  <a:gd name="T11" fmla="*/ 2147483647 h 21"/>
                  <a:gd name="T12" fmla="*/ 2147483647 w 21"/>
                  <a:gd name="T13" fmla="*/ 2147483647 h 21"/>
                  <a:gd name="T14" fmla="*/ 2147483647 w 21"/>
                  <a:gd name="T15" fmla="*/ 2147483647 h 21"/>
                  <a:gd name="T16" fmla="*/ 2147483647 w 21"/>
                  <a:gd name="T17" fmla="*/ 0 h 21"/>
                  <a:gd name="T18" fmla="*/ 2147483647 w 21"/>
                  <a:gd name="T19" fmla="*/ 2147483647 h 21"/>
                  <a:gd name="T20" fmla="*/ 2147483647 w 21"/>
                  <a:gd name="T21" fmla="*/ 2147483647 h 21"/>
                  <a:gd name="T22" fmla="*/ 2147483647 w 21"/>
                  <a:gd name="T23" fmla="*/ 2147483647 h 21"/>
                  <a:gd name="T24" fmla="*/ 2147483647 w 21"/>
                  <a:gd name="T25" fmla="*/ 2147483647 h 21"/>
                  <a:gd name="T26" fmla="*/ 2147483647 w 21"/>
                  <a:gd name="T27" fmla="*/ 2147483647 h 21"/>
                  <a:gd name="T28" fmla="*/ 2147483647 w 21"/>
                  <a:gd name="T29" fmla="*/ 2147483647 h 21"/>
                  <a:gd name="T30" fmla="*/ 2147483647 w 21"/>
                  <a:gd name="T31" fmla="*/ 2147483647 h 21"/>
                  <a:gd name="T32" fmla="*/ 2147483647 w 21"/>
                  <a:gd name="T33" fmla="*/ 2147483647 h 21"/>
                  <a:gd name="T34" fmla="*/ 2147483647 w 21"/>
                  <a:gd name="T35" fmla="*/ 2147483647 h 21"/>
                  <a:gd name="T36" fmla="*/ 2147483647 w 21"/>
                  <a:gd name="T37" fmla="*/ 2147483647 h 21"/>
                  <a:gd name="T38" fmla="*/ 2147483647 w 21"/>
                  <a:gd name="T39" fmla="*/ 2147483647 h 21"/>
                  <a:gd name="T40" fmla="*/ 2147483647 w 21"/>
                  <a:gd name="T41" fmla="*/ 2147483647 h 21"/>
                  <a:gd name="T42" fmla="*/ 2147483647 w 21"/>
                  <a:gd name="T43" fmla="*/ 2147483647 h 21"/>
                  <a:gd name="T44" fmla="*/ 2147483647 w 21"/>
                  <a:gd name="T45" fmla="*/ 2147483647 h 21"/>
                  <a:gd name="T46" fmla="*/ 2147483647 w 21"/>
                  <a:gd name="T47" fmla="*/ 2147483647 h 21"/>
                  <a:gd name="T48" fmla="*/ 2147483647 w 21"/>
                  <a:gd name="T49" fmla="*/ 2147483647 h 21"/>
                  <a:gd name="T50" fmla="*/ 2147483647 w 21"/>
                  <a:gd name="T51" fmla="*/ 2147483647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"/>
                  <a:gd name="T79" fmla="*/ 0 h 21"/>
                  <a:gd name="T80" fmla="*/ 21 w 21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" h="21">
                    <a:moveTo>
                      <a:pt x="10" y="21"/>
                    </a:moveTo>
                    <a:lnTo>
                      <a:pt x="8" y="18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9" name="Freeform 34"/>
              <p:cNvSpPr>
                <a:spLocks/>
              </p:cNvSpPr>
              <p:nvPr/>
            </p:nvSpPr>
            <p:spPr bwMode="auto">
              <a:xfrm>
                <a:off x="6948467" y="2969961"/>
                <a:ext cx="283197" cy="164506"/>
              </a:xfrm>
              <a:custGeom>
                <a:avLst/>
                <a:gdLst>
                  <a:gd name="T0" fmla="*/ 2147483647 w 49"/>
                  <a:gd name="T1" fmla="*/ 2147483647 h 28"/>
                  <a:gd name="T2" fmla="*/ 2147483647 w 49"/>
                  <a:gd name="T3" fmla="*/ 2147483647 h 28"/>
                  <a:gd name="T4" fmla="*/ 2147483647 w 49"/>
                  <a:gd name="T5" fmla="*/ 2147483647 h 28"/>
                  <a:gd name="T6" fmla="*/ 2147483647 w 49"/>
                  <a:gd name="T7" fmla="*/ 2147483647 h 28"/>
                  <a:gd name="T8" fmla="*/ 2147483647 w 49"/>
                  <a:gd name="T9" fmla="*/ 2147483647 h 28"/>
                  <a:gd name="T10" fmla="*/ 2147483647 w 49"/>
                  <a:gd name="T11" fmla="*/ 2147483647 h 28"/>
                  <a:gd name="T12" fmla="*/ 2147483647 w 49"/>
                  <a:gd name="T13" fmla="*/ 2147483647 h 28"/>
                  <a:gd name="T14" fmla="*/ 2147483647 w 49"/>
                  <a:gd name="T15" fmla="*/ 2147483647 h 28"/>
                  <a:gd name="T16" fmla="*/ 0 w 49"/>
                  <a:gd name="T17" fmla="*/ 2147483647 h 28"/>
                  <a:gd name="T18" fmla="*/ 2147483647 w 49"/>
                  <a:gd name="T19" fmla="*/ 2147483647 h 28"/>
                  <a:gd name="T20" fmla="*/ 2147483647 w 49"/>
                  <a:gd name="T21" fmla="*/ 2147483647 h 28"/>
                  <a:gd name="T22" fmla="*/ 2147483647 w 49"/>
                  <a:gd name="T23" fmla="*/ 2147483647 h 28"/>
                  <a:gd name="T24" fmla="*/ 2147483647 w 49"/>
                  <a:gd name="T25" fmla="*/ 2147483647 h 28"/>
                  <a:gd name="T26" fmla="*/ 2147483647 w 49"/>
                  <a:gd name="T27" fmla="*/ 2147483647 h 28"/>
                  <a:gd name="T28" fmla="*/ 2147483647 w 49"/>
                  <a:gd name="T29" fmla="*/ 0 h 28"/>
                  <a:gd name="T30" fmla="*/ 2147483647 w 49"/>
                  <a:gd name="T31" fmla="*/ 0 h 28"/>
                  <a:gd name="T32" fmla="*/ 2147483647 w 49"/>
                  <a:gd name="T33" fmla="*/ 0 h 28"/>
                  <a:gd name="T34" fmla="*/ 2147483647 w 49"/>
                  <a:gd name="T35" fmla="*/ 2147483647 h 28"/>
                  <a:gd name="T36" fmla="*/ 2147483647 w 49"/>
                  <a:gd name="T37" fmla="*/ 2147483647 h 28"/>
                  <a:gd name="T38" fmla="*/ 2147483647 w 49"/>
                  <a:gd name="T39" fmla="*/ 2147483647 h 28"/>
                  <a:gd name="T40" fmla="*/ 2147483647 w 49"/>
                  <a:gd name="T41" fmla="*/ 2147483647 h 28"/>
                  <a:gd name="T42" fmla="*/ 2147483647 w 49"/>
                  <a:gd name="T43" fmla="*/ 2147483647 h 28"/>
                  <a:gd name="T44" fmla="*/ 2147483647 w 49"/>
                  <a:gd name="T45" fmla="*/ 2147483647 h 28"/>
                  <a:gd name="T46" fmla="*/ 2147483647 w 49"/>
                  <a:gd name="T47" fmla="*/ 2147483647 h 28"/>
                  <a:gd name="T48" fmla="*/ 2147483647 w 49"/>
                  <a:gd name="T49" fmla="*/ 2147483647 h 28"/>
                  <a:gd name="T50" fmla="*/ 2147483647 w 49"/>
                  <a:gd name="T51" fmla="*/ 2147483647 h 28"/>
                  <a:gd name="T52" fmla="*/ 2147483647 w 49"/>
                  <a:gd name="T53" fmla="*/ 2147483647 h 28"/>
                  <a:gd name="T54" fmla="*/ 2147483647 w 49"/>
                  <a:gd name="T55" fmla="*/ 2147483647 h 28"/>
                  <a:gd name="T56" fmla="*/ 2147483647 w 49"/>
                  <a:gd name="T57" fmla="*/ 2147483647 h 28"/>
                  <a:gd name="T58" fmla="*/ 2147483647 w 49"/>
                  <a:gd name="T59" fmla="*/ 2147483647 h 28"/>
                  <a:gd name="T60" fmla="*/ 2147483647 w 49"/>
                  <a:gd name="T61" fmla="*/ 2147483647 h 28"/>
                  <a:gd name="T62" fmla="*/ 2147483647 w 49"/>
                  <a:gd name="T63" fmla="*/ 2147483647 h 28"/>
                  <a:gd name="T64" fmla="*/ 2147483647 w 49"/>
                  <a:gd name="T65" fmla="*/ 2147483647 h 28"/>
                  <a:gd name="T66" fmla="*/ 2147483647 w 49"/>
                  <a:gd name="T67" fmla="*/ 2147483647 h 28"/>
                  <a:gd name="T68" fmla="*/ 2147483647 w 49"/>
                  <a:gd name="T69" fmla="*/ 2147483647 h 28"/>
                  <a:gd name="T70" fmla="*/ 2147483647 w 49"/>
                  <a:gd name="T71" fmla="*/ 2147483647 h 28"/>
                  <a:gd name="T72" fmla="*/ 2147483647 w 49"/>
                  <a:gd name="T73" fmla="*/ 2147483647 h 28"/>
                  <a:gd name="T74" fmla="*/ 2147483647 w 49"/>
                  <a:gd name="T75" fmla="*/ 2147483647 h 28"/>
                  <a:gd name="T76" fmla="*/ 2147483647 w 49"/>
                  <a:gd name="T77" fmla="*/ 2147483647 h 28"/>
                  <a:gd name="T78" fmla="*/ 2147483647 w 49"/>
                  <a:gd name="T79" fmla="*/ 2147483647 h 28"/>
                  <a:gd name="T80" fmla="*/ 2147483647 w 49"/>
                  <a:gd name="T81" fmla="*/ 2147483647 h 28"/>
                  <a:gd name="T82" fmla="*/ 2147483647 w 49"/>
                  <a:gd name="T83" fmla="*/ 2147483647 h 28"/>
                  <a:gd name="T84" fmla="*/ 2147483647 w 49"/>
                  <a:gd name="T85" fmla="*/ 2147483647 h 28"/>
                  <a:gd name="T86" fmla="*/ 2147483647 w 49"/>
                  <a:gd name="T87" fmla="*/ 2147483647 h 28"/>
                  <a:gd name="T88" fmla="*/ 2147483647 w 49"/>
                  <a:gd name="T89" fmla="*/ 2147483647 h 28"/>
                  <a:gd name="T90" fmla="*/ 2147483647 w 49"/>
                  <a:gd name="T91" fmla="*/ 2147483647 h 28"/>
                  <a:gd name="T92" fmla="*/ 2147483647 w 49"/>
                  <a:gd name="T93" fmla="*/ 2147483647 h 28"/>
                  <a:gd name="T94" fmla="*/ 2147483647 w 49"/>
                  <a:gd name="T95" fmla="*/ 2147483647 h 28"/>
                  <a:gd name="T96" fmla="*/ 2147483647 w 49"/>
                  <a:gd name="T97" fmla="*/ 2147483647 h 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8"/>
                  <a:gd name="T149" fmla="*/ 49 w 49"/>
                  <a:gd name="T150" fmla="*/ 28 h 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8">
                    <a:moveTo>
                      <a:pt x="12" y="23"/>
                    </a:moveTo>
                    <a:lnTo>
                      <a:pt x="12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5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41" y="15"/>
                    </a:lnTo>
                    <a:lnTo>
                      <a:pt x="44" y="16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9" y="25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4" y="23"/>
                    </a:lnTo>
                    <a:lnTo>
                      <a:pt x="22" y="24"/>
                    </a:lnTo>
                    <a:lnTo>
                      <a:pt x="18" y="23"/>
                    </a:lnTo>
                    <a:lnTo>
                      <a:pt x="14" y="24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0" name="Freeform 35"/>
              <p:cNvSpPr>
                <a:spLocks/>
              </p:cNvSpPr>
              <p:nvPr/>
            </p:nvSpPr>
            <p:spPr bwMode="auto">
              <a:xfrm>
                <a:off x="6827097" y="3187344"/>
                <a:ext cx="156047" cy="152756"/>
              </a:xfrm>
              <a:custGeom>
                <a:avLst/>
                <a:gdLst>
                  <a:gd name="T0" fmla="*/ 2147483647 w 27"/>
                  <a:gd name="T1" fmla="*/ 2147483647 h 26"/>
                  <a:gd name="T2" fmla="*/ 2147483647 w 27"/>
                  <a:gd name="T3" fmla="*/ 2147483647 h 26"/>
                  <a:gd name="T4" fmla="*/ 2147483647 w 27"/>
                  <a:gd name="T5" fmla="*/ 2147483647 h 26"/>
                  <a:gd name="T6" fmla="*/ 2147483647 w 27"/>
                  <a:gd name="T7" fmla="*/ 2147483647 h 26"/>
                  <a:gd name="T8" fmla="*/ 2147483647 w 27"/>
                  <a:gd name="T9" fmla="*/ 2147483647 h 26"/>
                  <a:gd name="T10" fmla="*/ 2147483647 w 27"/>
                  <a:gd name="T11" fmla="*/ 2147483647 h 26"/>
                  <a:gd name="T12" fmla="*/ 2147483647 w 27"/>
                  <a:gd name="T13" fmla="*/ 2147483647 h 26"/>
                  <a:gd name="T14" fmla="*/ 2147483647 w 27"/>
                  <a:gd name="T15" fmla="*/ 2147483647 h 26"/>
                  <a:gd name="T16" fmla="*/ 2147483647 w 27"/>
                  <a:gd name="T17" fmla="*/ 2147483647 h 26"/>
                  <a:gd name="T18" fmla="*/ 2147483647 w 27"/>
                  <a:gd name="T19" fmla="*/ 2147483647 h 26"/>
                  <a:gd name="T20" fmla="*/ 2147483647 w 27"/>
                  <a:gd name="T21" fmla="*/ 2147483647 h 26"/>
                  <a:gd name="T22" fmla="*/ 2147483647 w 27"/>
                  <a:gd name="T23" fmla="*/ 2147483647 h 26"/>
                  <a:gd name="T24" fmla="*/ 2147483647 w 27"/>
                  <a:gd name="T25" fmla="*/ 2147483647 h 26"/>
                  <a:gd name="T26" fmla="*/ 2147483647 w 27"/>
                  <a:gd name="T27" fmla="*/ 2147483647 h 26"/>
                  <a:gd name="T28" fmla="*/ 0 w 27"/>
                  <a:gd name="T29" fmla="*/ 2147483647 h 26"/>
                  <a:gd name="T30" fmla="*/ 0 w 27"/>
                  <a:gd name="T31" fmla="*/ 2147483647 h 26"/>
                  <a:gd name="T32" fmla="*/ 0 w 27"/>
                  <a:gd name="T33" fmla="*/ 2147483647 h 26"/>
                  <a:gd name="T34" fmla="*/ 2147483647 w 27"/>
                  <a:gd name="T35" fmla="*/ 2147483647 h 26"/>
                  <a:gd name="T36" fmla="*/ 2147483647 w 27"/>
                  <a:gd name="T37" fmla="*/ 2147483647 h 26"/>
                  <a:gd name="T38" fmla="*/ 2147483647 w 27"/>
                  <a:gd name="T39" fmla="*/ 2147483647 h 26"/>
                  <a:gd name="T40" fmla="*/ 2147483647 w 27"/>
                  <a:gd name="T41" fmla="*/ 0 h 26"/>
                  <a:gd name="T42" fmla="*/ 2147483647 w 27"/>
                  <a:gd name="T43" fmla="*/ 2147483647 h 26"/>
                  <a:gd name="T44" fmla="*/ 2147483647 w 27"/>
                  <a:gd name="T45" fmla="*/ 2147483647 h 26"/>
                  <a:gd name="T46" fmla="*/ 2147483647 w 27"/>
                  <a:gd name="T47" fmla="*/ 2147483647 h 26"/>
                  <a:gd name="T48" fmla="*/ 2147483647 w 27"/>
                  <a:gd name="T49" fmla="*/ 2147483647 h 26"/>
                  <a:gd name="T50" fmla="*/ 2147483647 w 27"/>
                  <a:gd name="T51" fmla="*/ 2147483647 h 26"/>
                  <a:gd name="T52" fmla="*/ 2147483647 w 27"/>
                  <a:gd name="T53" fmla="*/ 2147483647 h 26"/>
                  <a:gd name="T54" fmla="*/ 2147483647 w 27"/>
                  <a:gd name="T55" fmla="*/ 2147483647 h 26"/>
                  <a:gd name="T56" fmla="*/ 2147483647 w 27"/>
                  <a:gd name="T57" fmla="*/ 2147483647 h 26"/>
                  <a:gd name="T58" fmla="*/ 2147483647 w 27"/>
                  <a:gd name="T59" fmla="*/ 2147483647 h 26"/>
                  <a:gd name="T60" fmla="*/ 2147483647 w 27"/>
                  <a:gd name="T61" fmla="*/ 2147483647 h 26"/>
                  <a:gd name="T62" fmla="*/ 2147483647 w 27"/>
                  <a:gd name="T63" fmla="*/ 2147483647 h 26"/>
                  <a:gd name="T64" fmla="*/ 2147483647 w 27"/>
                  <a:gd name="T65" fmla="*/ 2147483647 h 26"/>
                  <a:gd name="T66" fmla="*/ 2147483647 w 27"/>
                  <a:gd name="T67" fmla="*/ 2147483647 h 26"/>
                  <a:gd name="T68" fmla="*/ 2147483647 w 27"/>
                  <a:gd name="T69" fmla="*/ 2147483647 h 26"/>
                  <a:gd name="T70" fmla="*/ 2147483647 w 27"/>
                  <a:gd name="T71" fmla="*/ 2147483647 h 26"/>
                  <a:gd name="T72" fmla="*/ 2147483647 w 27"/>
                  <a:gd name="T73" fmla="*/ 2147483647 h 26"/>
                  <a:gd name="T74" fmla="*/ 2147483647 w 27"/>
                  <a:gd name="T75" fmla="*/ 2147483647 h 26"/>
                  <a:gd name="T76" fmla="*/ 2147483647 w 27"/>
                  <a:gd name="T77" fmla="*/ 2147483647 h 26"/>
                  <a:gd name="T78" fmla="*/ 2147483647 w 27"/>
                  <a:gd name="T79" fmla="*/ 2147483647 h 26"/>
                  <a:gd name="T80" fmla="*/ 2147483647 w 27"/>
                  <a:gd name="T81" fmla="*/ 2147483647 h 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26"/>
                  <a:gd name="T125" fmla="*/ 27 w 27"/>
                  <a:gd name="T126" fmla="*/ 26 h 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26">
                    <a:moveTo>
                      <a:pt x="17" y="24"/>
                    </a:moveTo>
                    <a:lnTo>
                      <a:pt x="15" y="24"/>
                    </a:lnTo>
                    <a:lnTo>
                      <a:pt x="14" y="22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4" y="13"/>
                    </a:lnTo>
                    <a:lnTo>
                      <a:pt x="17" y="16"/>
                    </a:lnTo>
                    <a:lnTo>
                      <a:pt x="18" y="16"/>
                    </a:lnTo>
                    <a:cubicBezTo>
                      <a:pt x="18" y="16"/>
                      <a:pt x="18" y="15"/>
                      <a:pt x="18" y="15"/>
                    </a:cubicBezTo>
                    <a:cubicBezTo>
                      <a:pt x="19" y="15"/>
                      <a:pt x="22" y="15"/>
                      <a:pt x="22" y="15"/>
                    </a:cubicBezTo>
                    <a:lnTo>
                      <a:pt x="23" y="14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6" y="21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1" name="Freeform 36"/>
              <p:cNvSpPr>
                <a:spLocks/>
              </p:cNvSpPr>
              <p:nvPr/>
            </p:nvSpPr>
            <p:spPr bwMode="auto">
              <a:xfrm>
                <a:off x="6861774" y="3105092"/>
                <a:ext cx="306315" cy="188008"/>
              </a:xfrm>
              <a:custGeom>
                <a:avLst/>
                <a:gdLst>
                  <a:gd name="T0" fmla="*/ 2147483647 w 53"/>
                  <a:gd name="T1" fmla="*/ 2147483647 h 32"/>
                  <a:gd name="T2" fmla="*/ 2147483647 w 53"/>
                  <a:gd name="T3" fmla="*/ 2147483647 h 32"/>
                  <a:gd name="T4" fmla="*/ 2147483647 w 53"/>
                  <a:gd name="T5" fmla="*/ 2147483647 h 32"/>
                  <a:gd name="T6" fmla="*/ 2147483647 w 53"/>
                  <a:gd name="T7" fmla="*/ 2147483647 h 32"/>
                  <a:gd name="T8" fmla="*/ 2147483647 w 53"/>
                  <a:gd name="T9" fmla="*/ 0 h 32"/>
                  <a:gd name="T10" fmla="*/ 2147483647 w 53"/>
                  <a:gd name="T11" fmla="*/ 0 h 32"/>
                  <a:gd name="T12" fmla="*/ 2147483647 w 53"/>
                  <a:gd name="T13" fmla="*/ 2147483647 h 32"/>
                  <a:gd name="T14" fmla="*/ 2147483647 w 53"/>
                  <a:gd name="T15" fmla="*/ 0 h 32"/>
                  <a:gd name="T16" fmla="*/ 2147483647 w 53"/>
                  <a:gd name="T17" fmla="*/ 2147483647 h 32"/>
                  <a:gd name="T18" fmla="*/ 2147483647 w 53"/>
                  <a:gd name="T19" fmla="*/ 0 h 32"/>
                  <a:gd name="T20" fmla="*/ 2147483647 w 53"/>
                  <a:gd name="T21" fmla="*/ 2147483647 h 32"/>
                  <a:gd name="T22" fmla="*/ 2147483647 w 53"/>
                  <a:gd name="T23" fmla="*/ 2147483647 h 32"/>
                  <a:gd name="T24" fmla="*/ 2147483647 w 53"/>
                  <a:gd name="T25" fmla="*/ 2147483647 h 32"/>
                  <a:gd name="T26" fmla="*/ 2147483647 w 53"/>
                  <a:gd name="T27" fmla="*/ 0 h 32"/>
                  <a:gd name="T28" fmla="*/ 2147483647 w 53"/>
                  <a:gd name="T29" fmla="*/ 2147483647 h 32"/>
                  <a:gd name="T30" fmla="*/ 2147483647 w 53"/>
                  <a:gd name="T31" fmla="*/ 2147483647 h 32"/>
                  <a:gd name="T32" fmla="*/ 2147483647 w 53"/>
                  <a:gd name="T33" fmla="*/ 2147483647 h 32"/>
                  <a:gd name="T34" fmla="*/ 2147483647 w 53"/>
                  <a:gd name="T35" fmla="*/ 2147483647 h 32"/>
                  <a:gd name="T36" fmla="*/ 2147483647 w 53"/>
                  <a:gd name="T37" fmla="*/ 2147483647 h 32"/>
                  <a:gd name="T38" fmla="*/ 2147483647 w 53"/>
                  <a:gd name="T39" fmla="*/ 2147483647 h 32"/>
                  <a:gd name="T40" fmla="*/ 2147483647 w 53"/>
                  <a:gd name="T41" fmla="*/ 2147483647 h 32"/>
                  <a:gd name="T42" fmla="*/ 0 w 53"/>
                  <a:gd name="T43" fmla="*/ 2147483647 h 32"/>
                  <a:gd name="T44" fmla="*/ 2147483647 w 53"/>
                  <a:gd name="T45" fmla="*/ 2147483647 h 32"/>
                  <a:gd name="T46" fmla="*/ 2147483647 w 53"/>
                  <a:gd name="T47" fmla="*/ 2147483647 h 32"/>
                  <a:gd name="T48" fmla="*/ 2147483647 w 53"/>
                  <a:gd name="T49" fmla="*/ 2147483647 h 32"/>
                  <a:gd name="T50" fmla="*/ 2147483647 w 53"/>
                  <a:gd name="T51" fmla="*/ 2147483647 h 32"/>
                  <a:gd name="T52" fmla="*/ 2147483647 w 53"/>
                  <a:gd name="T53" fmla="*/ 2147483647 h 32"/>
                  <a:gd name="T54" fmla="*/ 2147483647 w 53"/>
                  <a:gd name="T55" fmla="*/ 2147483647 h 32"/>
                  <a:gd name="T56" fmla="*/ 2147483647 w 53"/>
                  <a:gd name="T57" fmla="*/ 2147483647 h 32"/>
                  <a:gd name="T58" fmla="*/ 2147483647 w 53"/>
                  <a:gd name="T59" fmla="*/ 2147483647 h 32"/>
                  <a:gd name="T60" fmla="*/ 2147483647 w 53"/>
                  <a:gd name="T61" fmla="*/ 2147483647 h 32"/>
                  <a:gd name="T62" fmla="*/ 2147483647 w 53"/>
                  <a:gd name="T63" fmla="*/ 2147483647 h 32"/>
                  <a:gd name="T64" fmla="*/ 2147483647 w 53"/>
                  <a:gd name="T65" fmla="*/ 2147483647 h 32"/>
                  <a:gd name="T66" fmla="*/ 2147483647 w 53"/>
                  <a:gd name="T67" fmla="*/ 2147483647 h 32"/>
                  <a:gd name="T68" fmla="*/ 2147483647 w 53"/>
                  <a:gd name="T69" fmla="*/ 2147483647 h 32"/>
                  <a:gd name="T70" fmla="*/ 2147483647 w 53"/>
                  <a:gd name="T71" fmla="*/ 2147483647 h 32"/>
                  <a:gd name="T72" fmla="*/ 2147483647 w 53"/>
                  <a:gd name="T73" fmla="*/ 2147483647 h 32"/>
                  <a:gd name="T74" fmla="*/ 2147483647 w 53"/>
                  <a:gd name="T75" fmla="*/ 2147483647 h 32"/>
                  <a:gd name="T76" fmla="*/ 2147483647 w 53"/>
                  <a:gd name="T77" fmla="*/ 2147483647 h 32"/>
                  <a:gd name="T78" fmla="*/ 2147483647 w 53"/>
                  <a:gd name="T79" fmla="*/ 2147483647 h 32"/>
                  <a:gd name="T80" fmla="*/ 2147483647 w 53"/>
                  <a:gd name="T81" fmla="*/ 2147483647 h 32"/>
                  <a:gd name="T82" fmla="*/ 2147483647 w 53"/>
                  <a:gd name="T83" fmla="*/ 2147483647 h 32"/>
                  <a:gd name="T84" fmla="*/ 2147483647 w 53"/>
                  <a:gd name="T85" fmla="*/ 2147483647 h 32"/>
                  <a:gd name="T86" fmla="*/ 2147483647 w 53"/>
                  <a:gd name="T87" fmla="*/ 2147483647 h 32"/>
                  <a:gd name="T88" fmla="*/ 2147483647 w 53"/>
                  <a:gd name="T89" fmla="*/ 2147483647 h 32"/>
                  <a:gd name="T90" fmla="*/ 2147483647 w 53"/>
                  <a:gd name="T91" fmla="*/ 2147483647 h 32"/>
                  <a:gd name="T92" fmla="*/ 2147483647 w 53"/>
                  <a:gd name="T93" fmla="*/ 2147483647 h 32"/>
                  <a:gd name="T94" fmla="*/ 2147483647 w 53"/>
                  <a:gd name="T95" fmla="*/ 2147483647 h 32"/>
                  <a:gd name="T96" fmla="*/ 2147483647 w 53"/>
                  <a:gd name="T97" fmla="*/ 2147483647 h 32"/>
                  <a:gd name="T98" fmla="*/ 2147483647 w 53"/>
                  <a:gd name="T99" fmla="*/ 2147483647 h 32"/>
                  <a:gd name="T100" fmla="*/ 2147483647 w 53"/>
                  <a:gd name="T101" fmla="*/ 2147483647 h 32"/>
                  <a:gd name="T102" fmla="*/ 2147483647 w 53"/>
                  <a:gd name="T103" fmla="*/ 2147483647 h 32"/>
                  <a:gd name="T104" fmla="*/ 2147483647 w 53"/>
                  <a:gd name="T105" fmla="*/ 2147483647 h 32"/>
                  <a:gd name="T106" fmla="*/ 2147483647 w 53"/>
                  <a:gd name="T107" fmla="*/ 2147483647 h 32"/>
                  <a:gd name="T108" fmla="*/ 2147483647 w 53"/>
                  <a:gd name="T109" fmla="*/ 2147483647 h 32"/>
                  <a:gd name="T110" fmla="*/ 2147483647 w 53"/>
                  <a:gd name="T111" fmla="*/ 2147483647 h 32"/>
                  <a:gd name="T112" fmla="*/ 2147483647 w 53"/>
                  <a:gd name="T113" fmla="*/ 2147483647 h 32"/>
                  <a:gd name="T114" fmla="*/ 2147483647 w 53"/>
                  <a:gd name="T115" fmla="*/ 2147483647 h 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"/>
                  <a:gd name="T175" fmla="*/ 0 h 32"/>
                  <a:gd name="T176" fmla="*/ 53 w 53"/>
                  <a:gd name="T177" fmla="*/ 32 h 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" h="32">
                    <a:moveTo>
                      <a:pt x="48" y="5"/>
                    </a:moveTo>
                    <a:lnTo>
                      <a:pt x="46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20"/>
                    </a:lnTo>
                    <a:lnTo>
                      <a:pt x="8" y="27"/>
                    </a:lnTo>
                    <a:lnTo>
                      <a:pt x="11" y="30"/>
                    </a:lnTo>
                    <a:lnTo>
                      <a:pt x="12" y="30"/>
                    </a:lnTo>
                    <a:cubicBezTo>
                      <a:pt x="12" y="30"/>
                      <a:pt x="12" y="29"/>
                      <a:pt x="12" y="29"/>
                    </a:cubicBezTo>
                    <a:cubicBezTo>
                      <a:pt x="13" y="29"/>
                      <a:pt x="16" y="29"/>
                      <a:pt x="16" y="29"/>
                    </a:cubicBezTo>
                    <a:lnTo>
                      <a:pt x="17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5" y="29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6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8" y="15"/>
                    </a:lnTo>
                    <a:lnTo>
                      <a:pt x="40" y="17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4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3" y="11"/>
                    </a:lnTo>
                    <a:lnTo>
                      <a:pt x="50" y="8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2" name="Freeform 37"/>
              <p:cNvSpPr>
                <a:spLocks/>
              </p:cNvSpPr>
              <p:nvPr/>
            </p:nvSpPr>
            <p:spPr bwMode="auto">
              <a:xfrm>
                <a:off x="7092955" y="2999337"/>
                <a:ext cx="329433" cy="364264"/>
              </a:xfrm>
              <a:custGeom>
                <a:avLst/>
                <a:gdLst>
                  <a:gd name="T0" fmla="*/ 2147483647 w 57"/>
                  <a:gd name="T1" fmla="*/ 2147483647 h 62"/>
                  <a:gd name="T2" fmla="*/ 2147483647 w 57"/>
                  <a:gd name="T3" fmla="*/ 2147483647 h 62"/>
                  <a:gd name="T4" fmla="*/ 2147483647 w 57"/>
                  <a:gd name="T5" fmla="*/ 2147483647 h 62"/>
                  <a:gd name="T6" fmla="*/ 2147483647 w 57"/>
                  <a:gd name="T7" fmla="*/ 2147483647 h 62"/>
                  <a:gd name="T8" fmla="*/ 2147483647 w 57"/>
                  <a:gd name="T9" fmla="*/ 2147483647 h 62"/>
                  <a:gd name="T10" fmla="*/ 2147483647 w 57"/>
                  <a:gd name="T11" fmla="*/ 2147483647 h 62"/>
                  <a:gd name="T12" fmla="*/ 2147483647 w 57"/>
                  <a:gd name="T13" fmla="*/ 2147483647 h 62"/>
                  <a:gd name="T14" fmla="*/ 2147483647 w 57"/>
                  <a:gd name="T15" fmla="*/ 2147483647 h 62"/>
                  <a:gd name="T16" fmla="*/ 2147483647 w 57"/>
                  <a:gd name="T17" fmla="*/ 0 h 62"/>
                  <a:gd name="T18" fmla="*/ 2147483647 w 57"/>
                  <a:gd name="T19" fmla="*/ 2147483647 h 62"/>
                  <a:gd name="T20" fmla="*/ 2147483647 w 57"/>
                  <a:gd name="T21" fmla="*/ 2147483647 h 62"/>
                  <a:gd name="T22" fmla="*/ 2147483647 w 57"/>
                  <a:gd name="T23" fmla="*/ 2147483647 h 62"/>
                  <a:gd name="T24" fmla="*/ 2147483647 w 57"/>
                  <a:gd name="T25" fmla="*/ 2147483647 h 62"/>
                  <a:gd name="T26" fmla="*/ 2147483647 w 57"/>
                  <a:gd name="T27" fmla="*/ 2147483647 h 62"/>
                  <a:gd name="T28" fmla="*/ 2147483647 w 57"/>
                  <a:gd name="T29" fmla="*/ 2147483647 h 62"/>
                  <a:gd name="T30" fmla="*/ 2147483647 w 57"/>
                  <a:gd name="T31" fmla="*/ 2147483647 h 62"/>
                  <a:gd name="T32" fmla="*/ 2147483647 w 57"/>
                  <a:gd name="T33" fmla="*/ 2147483647 h 62"/>
                  <a:gd name="T34" fmla="*/ 2147483647 w 57"/>
                  <a:gd name="T35" fmla="*/ 2147483647 h 62"/>
                  <a:gd name="T36" fmla="*/ 2147483647 w 57"/>
                  <a:gd name="T37" fmla="*/ 2147483647 h 62"/>
                  <a:gd name="T38" fmla="*/ 2147483647 w 57"/>
                  <a:gd name="T39" fmla="*/ 2147483647 h 62"/>
                  <a:gd name="T40" fmla="*/ 2147483647 w 57"/>
                  <a:gd name="T41" fmla="*/ 2147483647 h 62"/>
                  <a:gd name="T42" fmla="*/ 2147483647 w 57"/>
                  <a:gd name="T43" fmla="*/ 2147483647 h 62"/>
                  <a:gd name="T44" fmla="*/ 2147483647 w 57"/>
                  <a:gd name="T45" fmla="*/ 2147483647 h 62"/>
                  <a:gd name="T46" fmla="*/ 2147483647 w 57"/>
                  <a:gd name="T47" fmla="*/ 2147483647 h 62"/>
                  <a:gd name="T48" fmla="*/ 2147483647 w 57"/>
                  <a:gd name="T49" fmla="*/ 2147483647 h 62"/>
                  <a:gd name="T50" fmla="*/ 2147483647 w 57"/>
                  <a:gd name="T51" fmla="*/ 2147483647 h 62"/>
                  <a:gd name="T52" fmla="*/ 2147483647 w 57"/>
                  <a:gd name="T53" fmla="*/ 2147483647 h 62"/>
                  <a:gd name="T54" fmla="*/ 2147483647 w 57"/>
                  <a:gd name="T55" fmla="*/ 2147483647 h 62"/>
                  <a:gd name="T56" fmla="*/ 2147483647 w 57"/>
                  <a:gd name="T57" fmla="*/ 2147483647 h 62"/>
                  <a:gd name="T58" fmla="*/ 0 w 57"/>
                  <a:gd name="T59" fmla="*/ 2147483647 h 62"/>
                  <a:gd name="T60" fmla="*/ 2147483647 w 57"/>
                  <a:gd name="T61" fmla="*/ 2147483647 h 62"/>
                  <a:gd name="T62" fmla="*/ 2147483647 w 57"/>
                  <a:gd name="T63" fmla="*/ 2147483647 h 62"/>
                  <a:gd name="T64" fmla="*/ 2147483647 w 57"/>
                  <a:gd name="T65" fmla="*/ 2147483647 h 62"/>
                  <a:gd name="T66" fmla="*/ 2147483647 w 57"/>
                  <a:gd name="T67" fmla="*/ 2147483647 h 62"/>
                  <a:gd name="T68" fmla="*/ 2147483647 w 57"/>
                  <a:gd name="T69" fmla="*/ 2147483647 h 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62"/>
                  <a:gd name="T107" fmla="*/ 57 w 57"/>
                  <a:gd name="T108" fmla="*/ 62 h 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62">
                    <a:moveTo>
                      <a:pt x="8" y="23"/>
                    </a:moveTo>
                    <a:lnTo>
                      <a:pt x="10" y="22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7" y="20"/>
                    </a:lnTo>
                    <a:lnTo>
                      <a:pt x="21" y="20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39" y="3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1" y="19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45" y="27"/>
                    </a:lnTo>
                    <a:lnTo>
                      <a:pt x="50" y="26"/>
                    </a:lnTo>
                    <a:lnTo>
                      <a:pt x="52" y="25"/>
                    </a:lnTo>
                    <a:lnTo>
                      <a:pt x="57" y="31"/>
                    </a:lnTo>
                    <a:lnTo>
                      <a:pt x="57" y="37"/>
                    </a:lnTo>
                    <a:lnTo>
                      <a:pt x="53" y="38"/>
                    </a:lnTo>
                    <a:lnTo>
                      <a:pt x="50" y="39"/>
                    </a:lnTo>
                    <a:lnTo>
                      <a:pt x="50" y="43"/>
                    </a:lnTo>
                    <a:lnTo>
                      <a:pt x="52" y="45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4" y="47"/>
                    </a:lnTo>
                    <a:lnTo>
                      <a:pt x="41" y="47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33" y="48"/>
                    </a:lnTo>
                    <a:lnTo>
                      <a:pt x="30" y="51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7" y="62"/>
                    </a:lnTo>
                    <a:lnTo>
                      <a:pt x="14" y="54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1" y="39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0" y="26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3" name="Freeform 38"/>
              <p:cNvSpPr>
                <a:spLocks/>
              </p:cNvSpPr>
              <p:nvPr/>
            </p:nvSpPr>
            <p:spPr bwMode="auto">
              <a:xfrm>
                <a:off x="7040939" y="3187344"/>
                <a:ext cx="138709" cy="135130"/>
              </a:xfrm>
              <a:custGeom>
                <a:avLst/>
                <a:gdLst>
                  <a:gd name="T0" fmla="*/ 2147483647 w 24"/>
                  <a:gd name="T1" fmla="*/ 2147483647 h 23"/>
                  <a:gd name="T2" fmla="*/ 2147483647 w 24"/>
                  <a:gd name="T3" fmla="*/ 2147483647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2147483647 w 24"/>
                  <a:gd name="T9" fmla="*/ 2147483647 h 23"/>
                  <a:gd name="T10" fmla="*/ 2147483647 w 24"/>
                  <a:gd name="T11" fmla="*/ 2147483647 h 23"/>
                  <a:gd name="T12" fmla="*/ 2147483647 w 24"/>
                  <a:gd name="T13" fmla="*/ 2147483647 h 23"/>
                  <a:gd name="T14" fmla="*/ 2147483647 w 24"/>
                  <a:gd name="T15" fmla="*/ 2147483647 h 23"/>
                  <a:gd name="T16" fmla="*/ 2147483647 w 24"/>
                  <a:gd name="T17" fmla="*/ 0 h 23"/>
                  <a:gd name="T18" fmla="*/ 2147483647 w 24"/>
                  <a:gd name="T19" fmla="*/ 2147483647 h 23"/>
                  <a:gd name="T20" fmla="*/ 0 w 24"/>
                  <a:gd name="T21" fmla="*/ 2147483647 h 23"/>
                  <a:gd name="T22" fmla="*/ 0 w 24"/>
                  <a:gd name="T23" fmla="*/ 2147483647 h 23"/>
                  <a:gd name="T24" fmla="*/ 0 w 24"/>
                  <a:gd name="T25" fmla="*/ 2147483647 h 23"/>
                  <a:gd name="T26" fmla="*/ 2147483647 w 24"/>
                  <a:gd name="T27" fmla="*/ 2147483647 h 23"/>
                  <a:gd name="T28" fmla="*/ 2147483647 w 24"/>
                  <a:gd name="T29" fmla="*/ 2147483647 h 23"/>
                  <a:gd name="T30" fmla="*/ 2147483647 w 24"/>
                  <a:gd name="T31" fmla="*/ 2147483647 h 23"/>
                  <a:gd name="T32" fmla="*/ 2147483647 w 24"/>
                  <a:gd name="T33" fmla="*/ 2147483647 h 23"/>
                  <a:gd name="T34" fmla="*/ 2147483647 w 24"/>
                  <a:gd name="T35" fmla="*/ 2147483647 h 23"/>
                  <a:gd name="T36" fmla="*/ 2147483647 w 24"/>
                  <a:gd name="T37" fmla="*/ 2147483647 h 23"/>
                  <a:gd name="T38" fmla="*/ 2147483647 w 24"/>
                  <a:gd name="T39" fmla="*/ 2147483647 h 23"/>
                  <a:gd name="T40" fmla="*/ 2147483647 w 24"/>
                  <a:gd name="T41" fmla="*/ 2147483647 h 23"/>
                  <a:gd name="T42" fmla="*/ 2147483647 w 24"/>
                  <a:gd name="T43" fmla="*/ 2147483647 h 23"/>
                  <a:gd name="T44" fmla="*/ 2147483647 w 24"/>
                  <a:gd name="T45" fmla="*/ 2147483647 h 23"/>
                  <a:gd name="T46" fmla="*/ 2147483647 w 24"/>
                  <a:gd name="T47" fmla="*/ 2147483647 h 23"/>
                  <a:gd name="T48" fmla="*/ 2147483647 w 24"/>
                  <a:gd name="T49" fmla="*/ 2147483647 h 23"/>
                  <a:gd name="T50" fmla="*/ 2147483647 w 24"/>
                  <a:gd name="T51" fmla="*/ 2147483647 h 23"/>
                  <a:gd name="T52" fmla="*/ 2147483647 w 24"/>
                  <a:gd name="T53" fmla="*/ 2147483647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"/>
                  <a:gd name="T82" fmla="*/ 0 h 23"/>
                  <a:gd name="T83" fmla="*/ 24 w 24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" h="23">
                    <a:moveTo>
                      <a:pt x="23" y="22"/>
                    </a:moveTo>
                    <a:lnTo>
                      <a:pt x="24" y="15"/>
                    </a:lnTo>
                    <a:lnTo>
                      <a:pt x="22" y="10"/>
                    </a:lnTo>
                    <a:lnTo>
                      <a:pt x="16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7" y="19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2" y="23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4" name="Freeform 39"/>
              <p:cNvSpPr>
                <a:spLocks/>
              </p:cNvSpPr>
              <p:nvPr/>
            </p:nvSpPr>
            <p:spPr bwMode="auto">
              <a:xfrm>
                <a:off x="6971585" y="3240221"/>
                <a:ext cx="115591" cy="105754"/>
              </a:xfrm>
              <a:custGeom>
                <a:avLst/>
                <a:gdLst>
                  <a:gd name="T0" fmla="*/ 0 w 20"/>
                  <a:gd name="T1" fmla="*/ 2147483647 h 18"/>
                  <a:gd name="T2" fmla="*/ 2147483647 w 20"/>
                  <a:gd name="T3" fmla="*/ 2147483647 h 18"/>
                  <a:gd name="T4" fmla="*/ 2147483647 w 20"/>
                  <a:gd name="T5" fmla="*/ 2147483647 h 18"/>
                  <a:gd name="T6" fmla="*/ 2147483647 w 20"/>
                  <a:gd name="T7" fmla="*/ 2147483647 h 18"/>
                  <a:gd name="T8" fmla="*/ 2147483647 w 20"/>
                  <a:gd name="T9" fmla="*/ 2147483647 h 18"/>
                  <a:gd name="T10" fmla="*/ 2147483647 w 20"/>
                  <a:gd name="T11" fmla="*/ 2147483647 h 18"/>
                  <a:gd name="T12" fmla="*/ 2147483647 w 20"/>
                  <a:gd name="T13" fmla="*/ 2147483647 h 18"/>
                  <a:gd name="T14" fmla="*/ 2147483647 w 20"/>
                  <a:gd name="T15" fmla="*/ 0 h 18"/>
                  <a:gd name="T16" fmla="*/ 2147483647 w 20"/>
                  <a:gd name="T17" fmla="*/ 0 h 18"/>
                  <a:gd name="T18" fmla="*/ 2147483647 w 20"/>
                  <a:gd name="T19" fmla="*/ 2147483647 h 18"/>
                  <a:gd name="T20" fmla="*/ 2147483647 w 20"/>
                  <a:gd name="T21" fmla="*/ 2147483647 h 18"/>
                  <a:gd name="T22" fmla="*/ 2147483647 w 20"/>
                  <a:gd name="T23" fmla="*/ 2147483647 h 18"/>
                  <a:gd name="T24" fmla="*/ 2147483647 w 20"/>
                  <a:gd name="T25" fmla="*/ 2147483647 h 18"/>
                  <a:gd name="T26" fmla="*/ 2147483647 w 20"/>
                  <a:gd name="T27" fmla="*/ 2147483647 h 18"/>
                  <a:gd name="T28" fmla="*/ 2147483647 w 20"/>
                  <a:gd name="T29" fmla="*/ 2147483647 h 18"/>
                  <a:gd name="T30" fmla="*/ 2147483647 w 20"/>
                  <a:gd name="T31" fmla="*/ 2147483647 h 18"/>
                  <a:gd name="T32" fmla="*/ 2147483647 w 20"/>
                  <a:gd name="T33" fmla="*/ 2147483647 h 18"/>
                  <a:gd name="T34" fmla="*/ 2147483647 w 20"/>
                  <a:gd name="T35" fmla="*/ 2147483647 h 18"/>
                  <a:gd name="T36" fmla="*/ 2147483647 w 20"/>
                  <a:gd name="T37" fmla="*/ 2147483647 h 18"/>
                  <a:gd name="T38" fmla="*/ 2147483647 w 20"/>
                  <a:gd name="T39" fmla="*/ 2147483647 h 18"/>
                  <a:gd name="T40" fmla="*/ 2147483647 w 20"/>
                  <a:gd name="T41" fmla="*/ 2147483647 h 18"/>
                  <a:gd name="T42" fmla="*/ 2147483647 w 20"/>
                  <a:gd name="T43" fmla="*/ 2147483647 h 18"/>
                  <a:gd name="T44" fmla="*/ 2147483647 w 20"/>
                  <a:gd name="T45" fmla="*/ 2147483647 h 18"/>
                  <a:gd name="T46" fmla="*/ 2147483647 w 20"/>
                  <a:gd name="T47" fmla="*/ 2147483647 h 18"/>
                  <a:gd name="T48" fmla="*/ 2147483647 w 20"/>
                  <a:gd name="T49" fmla="*/ 2147483647 h 18"/>
                  <a:gd name="T50" fmla="*/ 2147483647 w 20"/>
                  <a:gd name="T51" fmla="*/ 2147483647 h 18"/>
                  <a:gd name="T52" fmla="*/ 0 w 20"/>
                  <a:gd name="T53" fmla="*/ 2147483647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18"/>
                  <a:gd name="T83" fmla="*/ 20 w 20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18">
                    <a:moveTo>
                      <a:pt x="0" y="13"/>
                    </a:moveTo>
                    <a:lnTo>
                      <a:pt x="1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20" y="7"/>
                    </a:lnTo>
                    <a:lnTo>
                      <a:pt x="19" y="9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" name="Freeform 40"/>
              <p:cNvSpPr>
                <a:spLocks/>
              </p:cNvSpPr>
              <p:nvPr/>
            </p:nvSpPr>
            <p:spPr bwMode="auto">
              <a:xfrm>
                <a:off x="6896451" y="3316599"/>
                <a:ext cx="190725" cy="158631"/>
              </a:xfrm>
              <a:custGeom>
                <a:avLst/>
                <a:gdLst>
                  <a:gd name="T0" fmla="*/ 2147483647 w 33"/>
                  <a:gd name="T1" fmla="*/ 2147483647 h 27"/>
                  <a:gd name="T2" fmla="*/ 2147483647 w 33"/>
                  <a:gd name="T3" fmla="*/ 2147483647 h 27"/>
                  <a:gd name="T4" fmla="*/ 2147483647 w 33"/>
                  <a:gd name="T5" fmla="*/ 2147483647 h 27"/>
                  <a:gd name="T6" fmla="*/ 2147483647 w 33"/>
                  <a:gd name="T7" fmla="*/ 0 h 27"/>
                  <a:gd name="T8" fmla="*/ 2147483647 w 33"/>
                  <a:gd name="T9" fmla="*/ 2147483647 h 27"/>
                  <a:gd name="T10" fmla="*/ 2147483647 w 33"/>
                  <a:gd name="T11" fmla="*/ 2147483647 h 27"/>
                  <a:gd name="T12" fmla="*/ 2147483647 w 33"/>
                  <a:gd name="T13" fmla="*/ 2147483647 h 27"/>
                  <a:gd name="T14" fmla="*/ 2147483647 w 33"/>
                  <a:gd name="T15" fmla="*/ 2147483647 h 27"/>
                  <a:gd name="T16" fmla="*/ 2147483647 w 33"/>
                  <a:gd name="T17" fmla="*/ 2147483647 h 27"/>
                  <a:gd name="T18" fmla="*/ 2147483647 w 33"/>
                  <a:gd name="T19" fmla="*/ 2147483647 h 27"/>
                  <a:gd name="T20" fmla="*/ 2147483647 w 33"/>
                  <a:gd name="T21" fmla="*/ 2147483647 h 27"/>
                  <a:gd name="T22" fmla="*/ 2147483647 w 33"/>
                  <a:gd name="T23" fmla="*/ 2147483647 h 27"/>
                  <a:gd name="T24" fmla="*/ 2147483647 w 33"/>
                  <a:gd name="T25" fmla="*/ 2147483647 h 27"/>
                  <a:gd name="T26" fmla="*/ 2147483647 w 33"/>
                  <a:gd name="T27" fmla="*/ 2147483647 h 27"/>
                  <a:gd name="T28" fmla="*/ 2147483647 w 33"/>
                  <a:gd name="T29" fmla="*/ 2147483647 h 27"/>
                  <a:gd name="T30" fmla="*/ 0 w 33"/>
                  <a:gd name="T31" fmla="*/ 2147483647 h 27"/>
                  <a:gd name="T32" fmla="*/ 2147483647 w 33"/>
                  <a:gd name="T33" fmla="*/ 2147483647 h 27"/>
                  <a:gd name="T34" fmla="*/ 2147483647 w 33"/>
                  <a:gd name="T35" fmla="*/ 2147483647 h 27"/>
                  <a:gd name="T36" fmla="*/ 2147483647 w 33"/>
                  <a:gd name="T37" fmla="*/ 2147483647 h 27"/>
                  <a:gd name="T38" fmla="*/ 2147483647 w 33"/>
                  <a:gd name="T39" fmla="*/ 2147483647 h 27"/>
                  <a:gd name="T40" fmla="*/ 2147483647 w 33"/>
                  <a:gd name="T41" fmla="*/ 2147483647 h 27"/>
                  <a:gd name="T42" fmla="*/ 2147483647 w 33"/>
                  <a:gd name="T43" fmla="*/ 2147483647 h 27"/>
                  <a:gd name="T44" fmla="*/ 2147483647 w 33"/>
                  <a:gd name="T45" fmla="*/ 2147483647 h 27"/>
                  <a:gd name="T46" fmla="*/ 2147483647 w 33"/>
                  <a:gd name="T47" fmla="*/ 2147483647 h 27"/>
                  <a:gd name="T48" fmla="*/ 2147483647 w 33"/>
                  <a:gd name="T49" fmla="*/ 2147483647 h 27"/>
                  <a:gd name="T50" fmla="*/ 2147483647 w 33"/>
                  <a:gd name="T51" fmla="*/ 2147483647 h 27"/>
                  <a:gd name="T52" fmla="*/ 2147483647 w 33"/>
                  <a:gd name="T53" fmla="*/ 2147483647 h 27"/>
                  <a:gd name="T54" fmla="*/ 2147483647 w 33"/>
                  <a:gd name="T55" fmla="*/ 2147483647 h 27"/>
                  <a:gd name="T56" fmla="*/ 2147483647 w 33"/>
                  <a:gd name="T57" fmla="*/ 2147483647 h 27"/>
                  <a:gd name="T58" fmla="*/ 2147483647 w 33"/>
                  <a:gd name="T59" fmla="*/ 2147483647 h 27"/>
                  <a:gd name="T60" fmla="*/ 2147483647 w 33"/>
                  <a:gd name="T61" fmla="*/ 2147483647 h 27"/>
                  <a:gd name="T62" fmla="*/ 2147483647 w 33"/>
                  <a:gd name="T63" fmla="*/ 2147483647 h 27"/>
                  <a:gd name="T64" fmla="*/ 2147483647 w 33"/>
                  <a:gd name="T65" fmla="*/ 2147483647 h 27"/>
                  <a:gd name="T66" fmla="*/ 2147483647 w 33"/>
                  <a:gd name="T67" fmla="*/ 2147483647 h 27"/>
                  <a:gd name="T68" fmla="*/ 2147483647 w 33"/>
                  <a:gd name="T69" fmla="*/ 2147483647 h 27"/>
                  <a:gd name="T70" fmla="*/ 2147483647 w 33"/>
                  <a:gd name="T71" fmla="*/ 2147483647 h 27"/>
                  <a:gd name="T72" fmla="*/ 2147483647 w 33"/>
                  <a:gd name="T73" fmla="*/ 2147483647 h 27"/>
                  <a:gd name="T74" fmla="*/ 2147483647 w 33"/>
                  <a:gd name="T75" fmla="*/ 2147483647 h 27"/>
                  <a:gd name="T76" fmla="*/ 2147483647 w 33"/>
                  <a:gd name="T77" fmla="*/ 2147483647 h 27"/>
                  <a:gd name="T78" fmla="*/ 2147483647 w 33"/>
                  <a:gd name="T79" fmla="*/ 2147483647 h 27"/>
                  <a:gd name="T80" fmla="*/ 2147483647 w 33"/>
                  <a:gd name="T81" fmla="*/ 2147483647 h 27"/>
                  <a:gd name="T82" fmla="*/ 2147483647 w 33"/>
                  <a:gd name="T83" fmla="*/ 2147483647 h 27"/>
                  <a:gd name="T84" fmla="*/ 2147483647 w 33"/>
                  <a:gd name="T85" fmla="*/ 2147483647 h 27"/>
                  <a:gd name="T86" fmla="*/ 2147483647 w 33"/>
                  <a:gd name="T87" fmla="*/ 2147483647 h 27"/>
                  <a:gd name="T88" fmla="*/ 2147483647 w 33"/>
                  <a:gd name="T89" fmla="*/ 2147483647 h 27"/>
                  <a:gd name="T90" fmla="*/ 2147483647 w 33"/>
                  <a:gd name="T91" fmla="*/ 2147483647 h 27"/>
                  <a:gd name="T92" fmla="*/ 2147483647 w 33"/>
                  <a:gd name="T93" fmla="*/ 2147483647 h 27"/>
                  <a:gd name="T94" fmla="*/ 2147483647 w 33"/>
                  <a:gd name="T95" fmla="*/ 2147483647 h 27"/>
                  <a:gd name="T96" fmla="*/ 2147483647 w 33"/>
                  <a:gd name="T97" fmla="*/ 2147483647 h 27"/>
                  <a:gd name="T98" fmla="*/ 2147483647 w 33"/>
                  <a:gd name="T99" fmla="*/ 2147483647 h 27"/>
                  <a:gd name="T100" fmla="*/ 2147483647 w 33"/>
                  <a:gd name="T101" fmla="*/ 2147483647 h 27"/>
                  <a:gd name="T102" fmla="*/ 2147483647 w 33"/>
                  <a:gd name="T103" fmla="*/ 2147483647 h 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"/>
                  <a:gd name="T157" fmla="*/ 0 h 27"/>
                  <a:gd name="T158" fmla="*/ 33 w 33"/>
                  <a:gd name="T159" fmla="*/ 27 h 2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" h="27">
                    <a:moveTo>
                      <a:pt x="18" y="4"/>
                    </a:move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11" y="27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3" y="23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6" name="Freeform 41"/>
              <p:cNvSpPr>
                <a:spLocks/>
              </p:cNvSpPr>
              <p:nvPr/>
            </p:nvSpPr>
            <p:spPr bwMode="auto">
              <a:xfrm>
                <a:off x="7000482" y="3298974"/>
                <a:ext cx="265859" cy="235009"/>
              </a:xfrm>
              <a:custGeom>
                <a:avLst/>
                <a:gdLst>
                  <a:gd name="T0" fmla="*/ 2147483647 w 46"/>
                  <a:gd name="T1" fmla="*/ 2147483647 h 40"/>
                  <a:gd name="T2" fmla="*/ 2147483647 w 46"/>
                  <a:gd name="T3" fmla="*/ 2147483647 h 40"/>
                  <a:gd name="T4" fmla="*/ 2147483647 w 46"/>
                  <a:gd name="T5" fmla="*/ 2147483647 h 40"/>
                  <a:gd name="T6" fmla="*/ 2147483647 w 46"/>
                  <a:gd name="T7" fmla="*/ 2147483647 h 40"/>
                  <a:gd name="T8" fmla="*/ 2147483647 w 46"/>
                  <a:gd name="T9" fmla="*/ 2147483647 h 40"/>
                  <a:gd name="T10" fmla="*/ 2147483647 w 46"/>
                  <a:gd name="T11" fmla="*/ 2147483647 h 40"/>
                  <a:gd name="T12" fmla="*/ 2147483647 w 46"/>
                  <a:gd name="T13" fmla="*/ 2147483647 h 40"/>
                  <a:gd name="T14" fmla="*/ 2147483647 w 46"/>
                  <a:gd name="T15" fmla="*/ 2147483647 h 40"/>
                  <a:gd name="T16" fmla="*/ 2147483647 w 46"/>
                  <a:gd name="T17" fmla="*/ 2147483647 h 40"/>
                  <a:gd name="T18" fmla="*/ 2147483647 w 46"/>
                  <a:gd name="T19" fmla="*/ 2147483647 h 40"/>
                  <a:gd name="T20" fmla="*/ 2147483647 w 46"/>
                  <a:gd name="T21" fmla="*/ 2147483647 h 40"/>
                  <a:gd name="T22" fmla="*/ 2147483647 w 46"/>
                  <a:gd name="T23" fmla="*/ 2147483647 h 40"/>
                  <a:gd name="T24" fmla="*/ 2147483647 w 46"/>
                  <a:gd name="T25" fmla="*/ 2147483647 h 40"/>
                  <a:gd name="T26" fmla="*/ 2147483647 w 46"/>
                  <a:gd name="T27" fmla="*/ 0 h 40"/>
                  <a:gd name="T28" fmla="*/ 2147483647 w 46"/>
                  <a:gd name="T29" fmla="*/ 2147483647 h 40"/>
                  <a:gd name="T30" fmla="*/ 2147483647 w 46"/>
                  <a:gd name="T31" fmla="*/ 2147483647 h 40"/>
                  <a:gd name="T32" fmla="*/ 2147483647 w 46"/>
                  <a:gd name="T33" fmla="*/ 2147483647 h 40"/>
                  <a:gd name="T34" fmla="*/ 2147483647 w 46"/>
                  <a:gd name="T35" fmla="*/ 2147483647 h 40"/>
                  <a:gd name="T36" fmla="*/ 2147483647 w 46"/>
                  <a:gd name="T37" fmla="*/ 2147483647 h 40"/>
                  <a:gd name="T38" fmla="*/ 2147483647 w 46"/>
                  <a:gd name="T39" fmla="*/ 2147483647 h 40"/>
                  <a:gd name="T40" fmla="*/ 2147483647 w 46"/>
                  <a:gd name="T41" fmla="*/ 2147483647 h 40"/>
                  <a:gd name="T42" fmla="*/ 2147483647 w 46"/>
                  <a:gd name="T43" fmla="*/ 2147483647 h 40"/>
                  <a:gd name="T44" fmla="*/ 2147483647 w 46"/>
                  <a:gd name="T45" fmla="*/ 2147483647 h 40"/>
                  <a:gd name="T46" fmla="*/ 2147483647 w 46"/>
                  <a:gd name="T47" fmla="*/ 2147483647 h 40"/>
                  <a:gd name="T48" fmla="*/ 2147483647 w 46"/>
                  <a:gd name="T49" fmla="*/ 2147483647 h 40"/>
                  <a:gd name="T50" fmla="*/ 2147483647 w 46"/>
                  <a:gd name="T51" fmla="*/ 2147483647 h 40"/>
                  <a:gd name="T52" fmla="*/ 2147483647 w 46"/>
                  <a:gd name="T53" fmla="*/ 2147483647 h 40"/>
                  <a:gd name="T54" fmla="*/ 2147483647 w 46"/>
                  <a:gd name="T55" fmla="*/ 2147483647 h 40"/>
                  <a:gd name="T56" fmla="*/ 2147483647 w 46"/>
                  <a:gd name="T57" fmla="*/ 2147483647 h 40"/>
                  <a:gd name="T58" fmla="*/ 2147483647 w 46"/>
                  <a:gd name="T59" fmla="*/ 2147483647 h 40"/>
                  <a:gd name="T60" fmla="*/ 2147483647 w 46"/>
                  <a:gd name="T61" fmla="*/ 2147483647 h 40"/>
                  <a:gd name="T62" fmla="*/ 2147483647 w 46"/>
                  <a:gd name="T63" fmla="*/ 2147483647 h 40"/>
                  <a:gd name="T64" fmla="*/ 2147483647 w 46"/>
                  <a:gd name="T65" fmla="*/ 2147483647 h 40"/>
                  <a:gd name="T66" fmla="*/ 2147483647 w 46"/>
                  <a:gd name="T67" fmla="*/ 2147483647 h 40"/>
                  <a:gd name="T68" fmla="*/ 2147483647 w 46"/>
                  <a:gd name="T69" fmla="*/ 2147483647 h 40"/>
                  <a:gd name="T70" fmla="*/ 2147483647 w 46"/>
                  <a:gd name="T71" fmla="*/ 2147483647 h 40"/>
                  <a:gd name="T72" fmla="*/ 2147483647 w 46"/>
                  <a:gd name="T73" fmla="*/ 2147483647 h 40"/>
                  <a:gd name="T74" fmla="*/ 2147483647 w 46"/>
                  <a:gd name="T75" fmla="*/ 2147483647 h 40"/>
                  <a:gd name="T76" fmla="*/ 2147483647 w 46"/>
                  <a:gd name="T77" fmla="*/ 2147483647 h 40"/>
                  <a:gd name="T78" fmla="*/ 2147483647 w 46"/>
                  <a:gd name="T79" fmla="*/ 2147483647 h 40"/>
                  <a:gd name="T80" fmla="*/ 2147483647 w 46"/>
                  <a:gd name="T81" fmla="*/ 2147483647 h 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40"/>
                  <a:gd name="T125" fmla="*/ 46 w 46"/>
                  <a:gd name="T126" fmla="*/ 40 h 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40">
                    <a:moveTo>
                      <a:pt x="15" y="23"/>
                    </a:moveTo>
                    <a:lnTo>
                      <a:pt x="14" y="20"/>
                    </a:lnTo>
                    <a:lnTo>
                      <a:pt x="15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7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3" y="22"/>
                    </a:lnTo>
                    <a:lnTo>
                      <a:pt x="42" y="23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6" y="28"/>
                    </a:lnTo>
                    <a:lnTo>
                      <a:pt x="43" y="28"/>
                    </a:lnTo>
                    <a:lnTo>
                      <a:pt x="42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6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7" y="38"/>
                    </a:lnTo>
                    <a:lnTo>
                      <a:pt x="27" y="34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7" name="Freeform 42"/>
              <p:cNvSpPr>
                <a:spLocks/>
              </p:cNvSpPr>
              <p:nvPr/>
            </p:nvSpPr>
            <p:spPr bwMode="auto">
              <a:xfrm>
                <a:off x="6942688" y="3422353"/>
                <a:ext cx="196504" cy="170382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2147483647 h 29"/>
                  <a:gd name="T14" fmla="*/ 2147483647 w 34"/>
                  <a:gd name="T15" fmla="*/ 2147483647 h 29"/>
                  <a:gd name="T16" fmla="*/ 2147483647 w 34"/>
                  <a:gd name="T17" fmla="*/ 2147483647 h 29"/>
                  <a:gd name="T18" fmla="*/ 2147483647 w 34"/>
                  <a:gd name="T19" fmla="*/ 2147483647 h 29"/>
                  <a:gd name="T20" fmla="*/ 2147483647 w 34"/>
                  <a:gd name="T21" fmla="*/ 2147483647 h 29"/>
                  <a:gd name="T22" fmla="*/ 2147483647 w 34"/>
                  <a:gd name="T23" fmla="*/ 2147483647 h 29"/>
                  <a:gd name="T24" fmla="*/ 2147483647 w 34"/>
                  <a:gd name="T25" fmla="*/ 2147483647 h 29"/>
                  <a:gd name="T26" fmla="*/ 2147483647 w 34"/>
                  <a:gd name="T27" fmla="*/ 2147483647 h 29"/>
                  <a:gd name="T28" fmla="*/ 2147483647 w 34"/>
                  <a:gd name="T29" fmla="*/ 2147483647 h 29"/>
                  <a:gd name="T30" fmla="*/ 2147483647 w 34"/>
                  <a:gd name="T31" fmla="*/ 2147483647 h 29"/>
                  <a:gd name="T32" fmla="*/ 2147483647 w 34"/>
                  <a:gd name="T33" fmla="*/ 2147483647 h 29"/>
                  <a:gd name="T34" fmla="*/ 2147483647 w 34"/>
                  <a:gd name="T35" fmla="*/ 0 h 29"/>
                  <a:gd name="T36" fmla="*/ 2147483647 w 34"/>
                  <a:gd name="T37" fmla="*/ 0 h 29"/>
                  <a:gd name="T38" fmla="*/ 2147483647 w 34"/>
                  <a:gd name="T39" fmla="*/ 2147483647 h 29"/>
                  <a:gd name="T40" fmla="*/ 2147483647 w 34"/>
                  <a:gd name="T41" fmla="*/ 2147483647 h 29"/>
                  <a:gd name="T42" fmla="*/ 2147483647 w 34"/>
                  <a:gd name="T43" fmla="*/ 2147483647 h 29"/>
                  <a:gd name="T44" fmla="*/ 2147483647 w 34"/>
                  <a:gd name="T45" fmla="*/ 2147483647 h 29"/>
                  <a:gd name="T46" fmla="*/ 2147483647 w 34"/>
                  <a:gd name="T47" fmla="*/ 2147483647 h 29"/>
                  <a:gd name="T48" fmla="*/ 0 w 34"/>
                  <a:gd name="T49" fmla="*/ 2147483647 h 29"/>
                  <a:gd name="T50" fmla="*/ 0 w 34"/>
                  <a:gd name="T51" fmla="*/ 2147483647 h 29"/>
                  <a:gd name="T52" fmla="*/ 2147483647 w 34"/>
                  <a:gd name="T53" fmla="*/ 2147483647 h 29"/>
                  <a:gd name="T54" fmla="*/ 2147483647 w 34"/>
                  <a:gd name="T55" fmla="*/ 2147483647 h 29"/>
                  <a:gd name="T56" fmla="*/ 2147483647 w 34"/>
                  <a:gd name="T57" fmla="*/ 2147483647 h 29"/>
                  <a:gd name="T58" fmla="*/ 2147483647 w 34"/>
                  <a:gd name="T59" fmla="*/ 2147483647 h 29"/>
                  <a:gd name="T60" fmla="*/ 2147483647 w 34"/>
                  <a:gd name="T61" fmla="*/ 2147483647 h 29"/>
                  <a:gd name="T62" fmla="*/ 2147483647 w 34"/>
                  <a:gd name="T63" fmla="*/ 2147483647 h 29"/>
                  <a:gd name="T64" fmla="*/ 2147483647 w 34"/>
                  <a:gd name="T65" fmla="*/ 2147483647 h 29"/>
                  <a:gd name="T66" fmla="*/ 2147483647 w 34"/>
                  <a:gd name="T67" fmla="*/ 2147483647 h 29"/>
                  <a:gd name="T68" fmla="*/ 2147483647 w 34"/>
                  <a:gd name="T69" fmla="*/ 2147483647 h 29"/>
                  <a:gd name="T70" fmla="*/ 2147483647 w 34"/>
                  <a:gd name="T71" fmla="*/ 2147483647 h 29"/>
                  <a:gd name="T72" fmla="*/ 2147483647 w 34"/>
                  <a:gd name="T73" fmla="*/ 2147483647 h 29"/>
                  <a:gd name="T74" fmla="*/ 2147483647 w 34"/>
                  <a:gd name="T75" fmla="*/ 2147483647 h 29"/>
                  <a:gd name="T76" fmla="*/ 2147483647 w 34"/>
                  <a:gd name="T77" fmla="*/ 2147483647 h 29"/>
                  <a:gd name="T78" fmla="*/ 2147483647 w 34"/>
                  <a:gd name="T79" fmla="*/ 2147483647 h 29"/>
                  <a:gd name="T80" fmla="*/ 2147483647 w 34"/>
                  <a:gd name="T81" fmla="*/ 2147483647 h 29"/>
                  <a:gd name="T82" fmla="*/ 2147483647 w 34"/>
                  <a:gd name="T83" fmla="*/ 2147483647 h 29"/>
                  <a:gd name="T84" fmla="*/ 2147483647 w 34"/>
                  <a:gd name="T85" fmla="*/ 2147483647 h 29"/>
                  <a:gd name="T86" fmla="*/ 2147483647 w 34"/>
                  <a:gd name="T87" fmla="*/ 2147483647 h 29"/>
                  <a:gd name="T88" fmla="*/ 2147483647 w 34"/>
                  <a:gd name="T89" fmla="*/ 2147483647 h 29"/>
                  <a:gd name="T90" fmla="*/ 2147483647 w 34"/>
                  <a:gd name="T91" fmla="*/ 2147483647 h 29"/>
                  <a:gd name="T92" fmla="*/ 2147483647 w 34"/>
                  <a:gd name="T93" fmla="*/ 2147483647 h 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"/>
                  <a:gd name="T142" fmla="*/ 0 h 29"/>
                  <a:gd name="T143" fmla="*/ 34 w 34"/>
                  <a:gd name="T144" fmla="*/ 29 h 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" h="29">
                    <a:moveTo>
                      <a:pt x="34" y="10"/>
                    </a:moveTo>
                    <a:lnTo>
                      <a:pt x="34" y="8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13" y="29"/>
                    </a:lnTo>
                    <a:lnTo>
                      <a:pt x="15" y="26"/>
                    </a:lnTo>
                    <a:lnTo>
                      <a:pt x="20" y="24"/>
                    </a:lnTo>
                    <a:lnTo>
                      <a:pt x="23" y="24"/>
                    </a:lnTo>
                    <a:lnTo>
                      <a:pt x="26" y="22"/>
                    </a:lnTo>
                    <a:lnTo>
                      <a:pt x="27" y="19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3" y="13"/>
                    </a:lnTo>
                    <a:cubicBezTo>
                      <a:pt x="33" y="13"/>
                      <a:pt x="34" y="10"/>
                      <a:pt x="34" y="10"/>
                    </a:cubicBez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8" name="Freeform 43"/>
              <p:cNvSpPr>
                <a:spLocks/>
              </p:cNvSpPr>
              <p:nvPr/>
            </p:nvSpPr>
            <p:spPr bwMode="auto">
              <a:xfrm>
                <a:off x="6977365" y="3481106"/>
                <a:ext cx="369890" cy="452392"/>
              </a:xfrm>
              <a:custGeom>
                <a:avLst/>
                <a:gdLst>
                  <a:gd name="T0" fmla="*/ 2147483647 w 64"/>
                  <a:gd name="T1" fmla="*/ 2147483647 h 77"/>
                  <a:gd name="T2" fmla="*/ 2147483647 w 64"/>
                  <a:gd name="T3" fmla="*/ 0 h 77"/>
                  <a:gd name="T4" fmla="*/ 2147483647 w 64"/>
                  <a:gd name="T5" fmla="*/ 2147483647 h 77"/>
                  <a:gd name="T6" fmla="*/ 2147483647 w 64"/>
                  <a:gd name="T7" fmla="*/ 2147483647 h 77"/>
                  <a:gd name="T8" fmla="*/ 2147483647 w 64"/>
                  <a:gd name="T9" fmla="*/ 2147483647 h 77"/>
                  <a:gd name="T10" fmla="*/ 2147483647 w 64"/>
                  <a:gd name="T11" fmla="*/ 2147483647 h 77"/>
                  <a:gd name="T12" fmla="*/ 2147483647 w 64"/>
                  <a:gd name="T13" fmla="*/ 2147483647 h 77"/>
                  <a:gd name="T14" fmla="*/ 0 w 64"/>
                  <a:gd name="T15" fmla="*/ 2147483647 h 77"/>
                  <a:gd name="T16" fmla="*/ 2147483647 w 64"/>
                  <a:gd name="T17" fmla="*/ 2147483647 h 77"/>
                  <a:gd name="T18" fmla="*/ 2147483647 w 64"/>
                  <a:gd name="T19" fmla="*/ 2147483647 h 77"/>
                  <a:gd name="T20" fmla="*/ 2147483647 w 64"/>
                  <a:gd name="T21" fmla="*/ 2147483647 h 77"/>
                  <a:gd name="T22" fmla="*/ 2147483647 w 64"/>
                  <a:gd name="T23" fmla="*/ 2147483647 h 77"/>
                  <a:gd name="T24" fmla="*/ 2147483647 w 64"/>
                  <a:gd name="T25" fmla="*/ 2147483647 h 77"/>
                  <a:gd name="T26" fmla="*/ 2147483647 w 64"/>
                  <a:gd name="T27" fmla="*/ 2147483647 h 77"/>
                  <a:gd name="T28" fmla="*/ 2147483647 w 64"/>
                  <a:gd name="T29" fmla="*/ 2147483647 h 77"/>
                  <a:gd name="T30" fmla="*/ 2147483647 w 64"/>
                  <a:gd name="T31" fmla="*/ 2147483647 h 77"/>
                  <a:gd name="T32" fmla="*/ 2147483647 w 64"/>
                  <a:gd name="T33" fmla="*/ 2147483647 h 77"/>
                  <a:gd name="T34" fmla="*/ 2147483647 w 64"/>
                  <a:gd name="T35" fmla="*/ 2147483647 h 77"/>
                  <a:gd name="T36" fmla="*/ 2147483647 w 64"/>
                  <a:gd name="T37" fmla="*/ 2147483647 h 77"/>
                  <a:gd name="T38" fmla="*/ 2147483647 w 64"/>
                  <a:gd name="T39" fmla="*/ 2147483647 h 77"/>
                  <a:gd name="T40" fmla="*/ 2147483647 w 64"/>
                  <a:gd name="T41" fmla="*/ 2147483647 h 77"/>
                  <a:gd name="T42" fmla="*/ 2147483647 w 64"/>
                  <a:gd name="T43" fmla="*/ 2147483647 h 77"/>
                  <a:gd name="T44" fmla="*/ 2147483647 w 64"/>
                  <a:gd name="T45" fmla="*/ 2147483647 h 77"/>
                  <a:gd name="T46" fmla="*/ 2147483647 w 64"/>
                  <a:gd name="T47" fmla="*/ 2147483647 h 77"/>
                  <a:gd name="T48" fmla="*/ 2147483647 w 64"/>
                  <a:gd name="T49" fmla="*/ 2147483647 h 77"/>
                  <a:gd name="T50" fmla="*/ 2147483647 w 64"/>
                  <a:gd name="T51" fmla="*/ 2147483647 h 77"/>
                  <a:gd name="T52" fmla="*/ 2147483647 w 64"/>
                  <a:gd name="T53" fmla="*/ 2147483647 h 77"/>
                  <a:gd name="T54" fmla="*/ 2147483647 w 64"/>
                  <a:gd name="T55" fmla="*/ 2147483647 h 77"/>
                  <a:gd name="T56" fmla="*/ 2147483647 w 64"/>
                  <a:gd name="T57" fmla="*/ 2147483647 h 77"/>
                  <a:gd name="T58" fmla="*/ 2147483647 w 64"/>
                  <a:gd name="T59" fmla="*/ 2147483647 h 77"/>
                  <a:gd name="T60" fmla="*/ 2147483647 w 64"/>
                  <a:gd name="T61" fmla="*/ 2147483647 h 77"/>
                  <a:gd name="T62" fmla="*/ 2147483647 w 64"/>
                  <a:gd name="T63" fmla="*/ 2147483647 h 77"/>
                  <a:gd name="T64" fmla="*/ 2147483647 w 64"/>
                  <a:gd name="T65" fmla="*/ 2147483647 h 77"/>
                  <a:gd name="T66" fmla="*/ 2147483647 w 64"/>
                  <a:gd name="T67" fmla="*/ 2147483647 h 77"/>
                  <a:gd name="T68" fmla="*/ 2147483647 w 64"/>
                  <a:gd name="T69" fmla="*/ 2147483647 h 77"/>
                  <a:gd name="T70" fmla="*/ 2147483647 w 64"/>
                  <a:gd name="T71" fmla="*/ 2147483647 h 77"/>
                  <a:gd name="T72" fmla="*/ 2147483647 w 64"/>
                  <a:gd name="T73" fmla="*/ 2147483647 h 77"/>
                  <a:gd name="T74" fmla="*/ 2147483647 w 64"/>
                  <a:gd name="T75" fmla="*/ 2147483647 h 77"/>
                  <a:gd name="T76" fmla="*/ 2147483647 w 64"/>
                  <a:gd name="T77" fmla="*/ 2147483647 h 77"/>
                  <a:gd name="T78" fmla="*/ 2147483647 w 64"/>
                  <a:gd name="T79" fmla="*/ 2147483647 h 77"/>
                  <a:gd name="T80" fmla="*/ 2147483647 w 64"/>
                  <a:gd name="T81" fmla="*/ 2147483647 h 77"/>
                  <a:gd name="T82" fmla="*/ 2147483647 w 64"/>
                  <a:gd name="T83" fmla="*/ 2147483647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77"/>
                  <a:gd name="T128" fmla="*/ 64 w 64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77">
                    <a:moveTo>
                      <a:pt x="32" y="9"/>
                    </a:moveTo>
                    <a:lnTo>
                      <a:pt x="31" y="7"/>
                    </a:lnTo>
                    <a:lnTo>
                      <a:pt x="31" y="3"/>
                    </a:lnTo>
                    <a:lnTo>
                      <a:pt x="28" y="0"/>
                    </a:lnTo>
                    <a:cubicBezTo>
                      <a:pt x="28" y="0"/>
                      <a:pt x="27" y="3"/>
                      <a:pt x="27" y="3"/>
                    </a:cubicBezTo>
                    <a:lnTo>
                      <a:pt x="27" y="6"/>
                    </a:lnTo>
                    <a:lnTo>
                      <a:pt x="25" y="7"/>
                    </a:lnTo>
                    <a:lnTo>
                      <a:pt x="21" y="9"/>
                    </a:lnTo>
                    <a:lnTo>
                      <a:pt x="20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11" y="34"/>
                    </a:lnTo>
                    <a:lnTo>
                      <a:pt x="13" y="37"/>
                    </a:lnTo>
                    <a:lnTo>
                      <a:pt x="13" y="41"/>
                    </a:lnTo>
                    <a:lnTo>
                      <a:pt x="14" y="43"/>
                    </a:lnTo>
                    <a:lnTo>
                      <a:pt x="13" y="45"/>
                    </a:lnTo>
                    <a:lnTo>
                      <a:pt x="13" y="49"/>
                    </a:lnTo>
                    <a:lnTo>
                      <a:pt x="14" y="51"/>
                    </a:lnTo>
                    <a:lnTo>
                      <a:pt x="17" y="49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20" y="51"/>
                    </a:lnTo>
                    <a:lnTo>
                      <a:pt x="21" y="55"/>
                    </a:lnTo>
                    <a:lnTo>
                      <a:pt x="23" y="56"/>
                    </a:lnTo>
                    <a:lnTo>
                      <a:pt x="25" y="56"/>
                    </a:lnTo>
                    <a:lnTo>
                      <a:pt x="27" y="53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2" y="60"/>
                    </a:lnTo>
                    <a:lnTo>
                      <a:pt x="35" y="62"/>
                    </a:lnTo>
                    <a:lnTo>
                      <a:pt x="37" y="61"/>
                    </a:lnTo>
                    <a:lnTo>
                      <a:pt x="38" y="59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2" y="69"/>
                    </a:lnTo>
                    <a:lnTo>
                      <a:pt x="44" y="71"/>
                    </a:lnTo>
                    <a:lnTo>
                      <a:pt x="46" y="74"/>
                    </a:lnTo>
                    <a:lnTo>
                      <a:pt x="49" y="74"/>
                    </a:lnTo>
                    <a:lnTo>
                      <a:pt x="50" y="70"/>
                    </a:lnTo>
                    <a:lnTo>
                      <a:pt x="52" y="71"/>
                    </a:lnTo>
                    <a:lnTo>
                      <a:pt x="52" y="75"/>
                    </a:lnTo>
                    <a:lnTo>
                      <a:pt x="56" y="76"/>
                    </a:lnTo>
                    <a:lnTo>
                      <a:pt x="59" y="77"/>
                    </a:lnTo>
                    <a:lnTo>
                      <a:pt x="61" y="75"/>
                    </a:lnTo>
                    <a:lnTo>
                      <a:pt x="64" y="72"/>
                    </a:lnTo>
                    <a:lnTo>
                      <a:pt x="63" y="68"/>
                    </a:lnTo>
                    <a:lnTo>
                      <a:pt x="60" y="64"/>
                    </a:lnTo>
                    <a:lnTo>
                      <a:pt x="58" y="61"/>
                    </a:lnTo>
                    <a:lnTo>
                      <a:pt x="57" y="58"/>
                    </a:lnTo>
                    <a:lnTo>
                      <a:pt x="60" y="55"/>
                    </a:lnTo>
                    <a:lnTo>
                      <a:pt x="60" y="52"/>
                    </a:lnTo>
                    <a:lnTo>
                      <a:pt x="57" y="51"/>
                    </a:lnTo>
                    <a:lnTo>
                      <a:pt x="51" y="50"/>
                    </a:lnTo>
                    <a:lnTo>
                      <a:pt x="48" y="54"/>
                    </a:lnTo>
                    <a:lnTo>
                      <a:pt x="45" y="54"/>
                    </a:lnTo>
                    <a:lnTo>
                      <a:pt x="42" y="50"/>
                    </a:lnTo>
                    <a:lnTo>
                      <a:pt x="37" y="50"/>
                    </a:lnTo>
                    <a:lnTo>
                      <a:pt x="35" y="48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33" y="26"/>
                    </a:lnTo>
                    <a:lnTo>
                      <a:pt x="34" y="21"/>
                    </a:lnTo>
                    <a:lnTo>
                      <a:pt x="32" y="19"/>
                    </a:lnTo>
                    <a:cubicBezTo>
                      <a:pt x="32" y="19"/>
                      <a:pt x="33" y="9"/>
                      <a:pt x="32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9" name="Freeform 44"/>
              <p:cNvSpPr>
                <a:spLocks/>
              </p:cNvSpPr>
              <p:nvPr/>
            </p:nvSpPr>
            <p:spPr bwMode="auto">
              <a:xfrm>
                <a:off x="7162310" y="3428229"/>
                <a:ext cx="277418" cy="370140"/>
              </a:xfrm>
              <a:custGeom>
                <a:avLst/>
                <a:gdLst>
                  <a:gd name="T0" fmla="*/ 2147483647 w 48"/>
                  <a:gd name="T1" fmla="*/ 2147483647 h 63"/>
                  <a:gd name="T2" fmla="*/ 2147483647 w 48"/>
                  <a:gd name="T3" fmla="*/ 2147483647 h 63"/>
                  <a:gd name="T4" fmla="*/ 2147483647 w 48"/>
                  <a:gd name="T5" fmla="*/ 2147483647 h 63"/>
                  <a:gd name="T6" fmla="*/ 2147483647 w 48"/>
                  <a:gd name="T7" fmla="*/ 2147483647 h 63"/>
                  <a:gd name="T8" fmla="*/ 2147483647 w 48"/>
                  <a:gd name="T9" fmla="*/ 2147483647 h 63"/>
                  <a:gd name="T10" fmla="*/ 2147483647 w 48"/>
                  <a:gd name="T11" fmla="*/ 2147483647 h 63"/>
                  <a:gd name="T12" fmla="*/ 2147483647 w 48"/>
                  <a:gd name="T13" fmla="*/ 2147483647 h 63"/>
                  <a:gd name="T14" fmla="*/ 2147483647 w 48"/>
                  <a:gd name="T15" fmla="*/ 2147483647 h 63"/>
                  <a:gd name="T16" fmla="*/ 2147483647 w 48"/>
                  <a:gd name="T17" fmla="*/ 2147483647 h 63"/>
                  <a:gd name="T18" fmla="*/ 2147483647 w 48"/>
                  <a:gd name="T19" fmla="*/ 2147483647 h 63"/>
                  <a:gd name="T20" fmla="*/ 0 w 48"/>
                  <a:gd name="T21" fmla="*/ 2147483647 h 63"/>
                  <a:gd name="T22" fmla="*/ 2147483647 w 48"/>
                  <a:gd name="T23" fmla="*/ 2147483647 h 63"/>
                  <a:gd name="T24" fmla="*/ 2147483647 w 48"/>
                  <a:gd name="T25" fmla="*/ 2147483647 h 63"/>
                  <a:gd name="T26" fmla="*/ 2147483647 w 48"/>
                  <a:gd name="T27" fmla="*/ 2147483647 h 63"/>
                  <a:gd name="T28" fmla="*/ 2147483647 w 48"/>
                  <a:gd name="T29" fmla="*/ 2147483647 h 63"/>
                  <a:gd name="T30" fmla="*/ 2147483647 w 48"/>
                  <a:gd name="T31" fmla="*/ 2147483647 h 63"/>
                  <a:gd name="T32" fmla="*/ 2147483647 w 48"/>
                  <a:gd name="T33" fmla="*/ 2147483647 h 63"/>
                  <a:gd name="T34" fmla="*/ 2147483647 w 48"/>
                  <a:gd name="T35" fmla="*/ 2147483647 h 63"/>
                  <a:gd name="T36" fmla="*/ 2147483647 w 48"/>
                  <a:gd name="T37" fmla="*/ 2147483647 h 63"/>
                  <a:gd name="T38" fmla="*/ 2147483647 w 48"/>
                  <a:gd name="T39" fmla="*/ 2147483647 h 63"/>
                  <a:gd name="T40" fmla="*/ 2147483647 w 48"/>
                  <a:gd name="T41" fmla="*/ 0 h 63"/>
                  <a:gd name="T42" fmla="*/ 2147483647 w 48"/>
                  <a:gd name="T43" fmla="*/ 2147483647 h 63"/>
                  <a:gd name="T44" fmla="*/ 2147483647 w 48"/>
                  <a:gd name="T45" fmla="*/ 2147483647 h 63"/>
                  <a:gd name="T46" fmla="*/ 2147483647 w 48"/>
                  <a:gd name="T47" fmla="*/ 2147483647 h 63"/>
                  <a:gd name="T48" fmla="*/ 2147483647 w 48"/>
                  <a:gd name="T49" fmla="*/ 2147483647 h 63"/>
                  <a:gd name="T50" fmla="*/ 2147483647 w 48"/>
                  <a:gd name="T51" fmla="*/ 2147483647 h 63"/>
                  <a:gd name="T52" fmla="*/ 2147483647 w 48"/>
                  <a:gd name="T53" fmla="*/ 2147483647 h 63"/>
                  <a:gd name="T54" fmla="*/ 2147483647 w 48"/>
                  <a:gd name="T55" fmla="*/ 2147483647 h 63"/>
                  <a:gd name="T56" fmla="*/ 2147483647 w 48"/>
                  <a:gd name="T57" fmla="*/ 2147483647 h 63"/>
                  <a:gd name="T58" fmla="*/ 2147483647 w 48"/>
                  <a:gd name="T59" fmla="*/ 2147483647 h 63"/>
                  <a:gd name="T60" fmla="*/ 2147483647 w 48"/>
                  <a:gd name="T61" fmla="*/ 2147483647 h 63"/>
                  <a:gd name="T62" fmla="*/ 2147483647 w 48"/>
                  <a:gd name="T63" fmla="*/ 2147483647 h 63"/>
                  <a:gd name="T64" fmla="*/ 2147483647 w 48"/>
                  <a:gd name="T65" fmla="*/ 2147483647 h 63"/>
                  <a:gd name="T66" fmla="*/ 2147483647 w 48"/>
                  <a:gd name="T67" fmla="*/ 2147483647 h 63"/>
                  <a:gd name="T68" fmla="*/ 2147483647 w 48"/>
                  <a:gd name="T69" fmla="*/ 2147483647 h 63"/>
                  <a:gd name="T70" fmla="*/ 2147483647 w 48"/>
                  <a:gd name="T71" fmla="*/ 2147483647 h 63"/>
                  <a:gd name="T72" fmla="*/ 2147483647 w 48"/>
                  <a:gd name="T73" fmla="*/ 2147483647 h 63"/>
                  <a:gd name="T74" fmla="*/ 2147483647 w 48"/>
                  <a:gd name="T75" fmla="*/ 2147483647 h 63"/>
                  <a:gd name="T76" fmla="*/ 2147483647 w 48"/>
                  <a:gd name="T77" fmla="*/ 2147483647 h 63"/>
                  <a:gd name="T78" fmla="*/ 2147483647 w 48"/>
                  <a:gd name="T79" fmla="*/ 2147483647 h 63"/>
                  <a:gd name="T80" fmla="*/ 2147483647 w 48"/>
                  <a:gd name="T81" fmla="*/ 2147483647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"/>
                  <a:gd name="T124" fmla="*/ 0 h 63"/>
                  <a:gd name="T125" fmla="*/ 48 w 48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" h="63">
                    <a:moveTo>
                      <a:pt x="22" y="60"/>
                    </a:moveTo>
                    <a:lnTo>
                      <a:pt x="19" y="59"/>
                    </a:lnTo>
                    <a:lnTo>
                      <a:pt x="16" y="63"/>
                    </a:lnTo>
                    <a:lnTo>
                      <a:pt x="13" y="63"/>
                    </a:lnTo>
                    <a:lnTo>
                      <a:pt x="10" y="59"/>
                    </a:lnTo>
                    <a:lnTo>
                      <a:pt x="5" y="59"/>
                    </a:lnTo>
                    <a:lnTo>
                      <a:pt x="3" y="57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6" y="45"/>
                    </a:lnTo>
                    <a:lnTo>
                      <a:pt x="2" y="45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1" y="35"/>
                    </a:lnTo>
                    <a:lnTo>
                      <a:pt x="2" y="30"/>
                    </a:lnTo>
                    <a:lnTo>
                      <a:pt x="0" y="28"/>
                    </a:lnTo>
                    <a:cubicBezTo>
                      <a:pt x="0" y="28"/>
                      <a:pt x="1" y="18"/>
                      <a:pt x="0" y="18"/>
                    </a:cubicBezTo>
                    <a:lnTo>
                      <a:pt x="2" y="18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8" y="13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7" y="25"/>
                    </a:lnTo>
                    <a:lnTo>
                      <a:pt x="46" y="28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3" y="23"/>
                    </a:lnTo>
                    <a:lnTo>
                      <a:pt x="29" y="23"/>
                    </a:lnTo>
                    <a:lnTo>
                      <a:pt x="27" y="26"/>
                    </a:lnTo>
                    <a:lnTo>
                      <a:pt x="27" y="30"/>
                    </a:lnTo>
                    <a:lnTo>
                      <a:pt x="30" y="34"/>
                    </a:lnTo>
                    <a:lnTo>
                      <a:pt x="34" y="36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9" y="42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8" y="47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2" y="55"/>
                    </a:lnTo>
                    <a:lnTo>
                      <a:pt x="22" y="60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0" name="Freeform 45"/>
              <p:cNvSpPr>
                <a:spLocks/>
              </p:cNvSpPr>
              <p:nvPr/>
            </p:nvSpPr>
            <p:spPr bwMode="auto">
              <a:xfrm>
                <a:off x="7289459" y="3539858"/>
                <a:ext cx="248520" cy="299637"/>
              </a:xfrm>
              <a:custGeom>
                <a:avLst/>
                <a:gdLst>
                  <a:gd name="T0" fmla="*/ 2147483647 w 43"/>
                  <a:gd name="T1" fmla="*/ 2147483647 h 51"/>
                  <a:gd name="T2" fmla="*/ 2147483647 w 43"/>
                  <a:gd name="T3" fmla="*/ 2147483647 h 51"/>
                  <a:gd name="T4" fmla="*/ 2147483647 w 43"/>
                  <a:gd name="T5" fmla="*/ 2147483647 h 51"/>
                  <a:gd name="T6" fmla="*/ 2147483647 w 43"/>
                  <a:gd name="T7" fmla="*/ 2147483647 h 51"/>
                  <a:gd name="T8" fmla="*/ 2147483647 w 43"/>
                  <a:gd name="T9" fmla="*/ 2147483647 h 51"/>
                  <a:gd name="T10" fmla="*/ 2147483647 w 43"/>
                  <a:gd name="T11" fmla="*/ 2147483647 h 51"/>
                  <a:gd name="T12" fmla="*/ 2147483647 w 43"/>
                  <a:gd name="T13" fmla="*/ 2147483647 h 51"/>
                  <a:gd name="T14" fmla="*/ 2147483647 w 43"/>
                  <a:gd name="T15" fmla="*/ 2147483647 h 51"/>
                  <a:gd name="T16" fmla="*/ 2147483647 w 43"/>
                  <a:gd name="T17" fmla="*/ 2147483647 h 51"/>
                  <a:gd name="T18" fmla="*/ 2147483647 w 43"/>
                  <a:gd name="T19" fmla="*/ 2147483647 h 51"/>
                  <a:gd name="T20" fmla="*/ 2147483647 w 43"/>
                  <a:gd name="T21" fmla="*/ 2147483647 h 51"/>
                  <a:gd name="T22" fmla="*/ 2147483647 w 43"/>
                  <a:gd name="T23" fmla="*/ 2147483647 h 51"/>
                  <a:gd name="T24" fmla="*/ 2147483647 w 43"/>
                  <a:gd name="T25" fmla="*/ 2147483647 h 51"/>
                  <a:gd name="T26" fmla="*/ 2147483647 w 43"/>
                  <a:gd name="T27" fmla="*/ 2147483647 h 51"/>
                  <a:gd name="T28" fmla="*/ 0 w 43"/>
                  <a:gd name="T29" fmla="*/ 2147483647 h 51"/>
                  <a:gd name="T30" fmla="*/ 2147483647 w 43"/>
                  <a:gd name="T31" fmla="*/ 2147483647 h 51"/>
                  <a:gd name="T32" fmla="*/ 2147483647 w 43"/>
                  <a:gd name="T33" fmla="*/ 2147483647 h 51"/>
                  <a:gd name="T34" fmla="*/ 2147483647 w 43"/>
                  <a:gd name="T35" fmla="*/ 2147483647 h 51"/>
                  <a:gd name="T36" fmla="*/ 2147483647 w 43"/>
                  <a:gd name="T37" fmla="*/ 2147483647 h 51"/>
                  <a:gd name="T38" fmla="*/ 2147483647 w 43"/>
                  <a:gd name="T39" fmla="*/ 2147483647 h 51"/>
                  <a:gd name="T40" fmla="*/ 2147483647 w 43"/>
                  <a:gd name="T41" fmla="*/ 2147483647 h 51"/>
                  <a:gd name="T42" fmla="*/ 2147483647 w 43"/>
                  <a:gd name="T43" fmla="*/ 2147483647 h 51"/>
                  <a:gd name="T44" fmla="*/ 2147483647 w 43"/>
                  <a:gd name="T45" fmla="*/ 2147483647 h 51"/>
                  <a:gd name="T46" fmla="*/ 2147483647 w 43"/>
                  <a:gd name="T47" fmla="*/ 2147483647 h 51"/>
                  <a:gd name="T48" fmla="*/ 2147483647 w 43"/>
                  <a:gd name="T49" fmla="*/ 2147483647 h 51"/>
                  <a:gd name="T50" fmla="*/ 2147483647 w 43"/>
                  <a:gd name="T51" fmla="*/ 2147483647 h 51"/>
                  <a:gd name="T52" fmla="*/ 2147483647 w 43"/>
                  <a:gd name="T53" fmla="*/ 2147483647 h 51"/>
                  <a:gd name="T54" fmla="*/ 2147483647 w 43"/>
                  <a:gd name="T55" fmla="*/ 2147483647 h 51"/>
                  <a:gd name="T56" fmla="*/ 2147483647 w 43"/>
                  <a:gd name="T57" fmla="*/ 2147483647 h 51"/>
                  <a:gd name="T58" fmla="*/ 2147483647 w 43"/>
                  <a:gd name="T59" fmla="*/ 2147483647 h 51"/>
                  <a:gd name="T60" fmla="*/ 2147483647 w 43"/>
                  <a:gd name="T61" fmla="*/ 2147483647 h 51"/>
                  <a:gd name="T62" fmla="*/ 2147483647 w 43"/>
                  <a:gd name="T63" fmla="*/ 2147483647 h 51"/>
                  <a:gd name="T64" fmla="*/ 2147483647 w 43"/>
                  <a:gd name="T65" fmla="*/ 2147483647 h 51"/>
                  <a:gd name="T66" fmla="*/ 2147483647 w 43"/>
                  <a:gd name="T67" fmla="*/ 2147483647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51"/>
                  <a:gd name="T104" fmla="*/ 43 w 43"/>
                  <a:gd name="T105" fmla="*/ 51 h 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51">
                    <a:moveTo>
                      <a:pt x="26" y="1"/>
                    </a:moveTo>
                    <a:lnTo>
                      <a:pt x="25" y="6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23"/>
                    </a:lnTo>
                    <a:lnTo>
                      <a:pt x="12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3" y="48"/>
                    </a:lnTo>
                    <a:lnTo>
                      <a:pt x="7" y="49"/>
                    </a:lnTo>
                    <a:lnTo>
                      <a:pt x="9" y="51"/>
                    </a:lnTo>
                    <a:lnTo>
                      <a:pt x="13" y="51"/>
                    </a:lnTo>
                    <a:lnTo>
                      <a:pt x="14" y="46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0" y="46"/>
                    </a:lnTo>
                    <a:lnTo>
                      <a:pt x="23" y="47"/>
                    </a:lnTo>
                    <a:lnTo>
                      <a:pt x="24" y="45"/>
                    </a:lnTo>
                    <a:lnTo>
                      <a:pt x="25" y="43"/>
                    </a:lnTo>
                    <a:lnTo>
                      <a:pt x="22" y="40"/>
                    </a:lnTo>
                    <a:lnTo>
                      <a:pt x="21" y="37"/>
                    </a:lnTo>
                    <a:lnTo>
                      <a:pt x="22" y="34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9" y="37"/>
                    </a:lnTo>
                    <a:lnTo>
                      <a:pt x="35" y="37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37" y="28"/>
                    </a:lnTo>
                    <a:lnTo>
                      <a:pt x="33" y="28"/>
                    </a:lnTo>
                    <a:lnTo>
                      <a:pt x="33" y="24"/>
                    </a:lnTo>
                    <a:lnTo>
                      <a:pt x="37" y="22"/>
                    </a:lnTo>
                    <a:lnTo>
                      <a:pt x="42" y="19"/>
                    </a:lnTo>
                    <a:lnTo>
                      <a:pt x="43" y="16"/>
                    </a:lnTo>
                    <a:lnTo>
                      <a:pt x="43" y="11"/>
                    </a:lnTo>
                    <a:lnTo>
                      <a:pt x="41" y="7"/>
                    </a:lnTo>
                    <a:lnTo>
                      <a:pt x="35" y="8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30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1" name="Freeform 46"/>
              <p:cNvSpPr>
                <a:spLocks/>
              </p:cNvSpPr>
              <p:nvPr/>
            </p:nvSpPr>
            <p:spPr bwMode="auto">
              <a:xfrm>
                <a:off x="7191207" y="3257847"/>
                <a:ext cx="167607" cy="182132"/>
              </a:xfrm>
              <a:custGeom>
                <a:avLst/>
                <a:gdLst>
                  <a:gd name="T0" fmla="*/ 2147483647 w 29"/>
                  <a:gd name="T1" fmla="*/ 2147483647 h 31"/>
                  <a:gd name="T2" fmla="*/ 2147483647 w 29"/>
                  <a:gd name="T3" fmla="*/ 2147483647 h 31"/>
                  <a:gd name="T4" fmla="*/ 2147483647 w 29"/>
                  <a:gd name="T5" fmla="*/ 2147483647 h 31"/>
                  <a:gd name="T6" fmla="*/ 2147483647 w 29"/>
                  <a:gd name="T7" fmla="*/ 2147483647 h 31"/>
                  <a:gd name="T8" fmla="*/ 2147483647 w 29"/>
                  <a:gd name="T9" fmla="*/ 2147483647 h 31"/>
                  <a:gd name="T10" fmla="*/ 2147483647 w 29"/>
                  <a:gd name="T11" fmla="*/ 2147483647 h 31"/>
                  <a:gd name="T12" fmla="*/ 2147483647 w 29"/>
                  <a:gd name="T13" fmla="*/ 2147483647 h 31"/>
                  <a:gd name="T14" fmla="*/ 2147483647 w 29"/>
                  <a:gd name="T15" fmla="*/ 2147483647 h 31"/>
                  <a:gd name="T16" fmla="*/ 2147483647 w 29"/>
                  <a:gd name="T17" fmla="*/ 2147483647 h 31"/>
                  <a:gd name="T18" fmla="*/ 2147483647 w 29"/>
                  <a:gd name="T19" fmla="*/ 2147483647 h 31"/>
                  <a:gd name="T20" fmla="*/ 2147483647 w 29"/>
                  <a:gd name="T21" fmla="*/ 2147483647 h 31"/>
                  <a:gd name="T22" fmla="*/ 2147483647 w 29"/>
                  <a:gd name="T23" fmla="*/ 0 h 31"/>
                  <a:gd name="T24" fmla="*/ 2147483647 w 29"/>
                  <a:gd name="T25" fmla="*/ 0 h 31"/>
                  <a:gd name="T26" fmla="*/ 2147483647 w 29"/>
                  <a:gd name="T27" fmla="*/ 2147483647 h 31"/>
                  <a:gd name="T28" fmla="*/ 2147483647 w 29"/>
                  <a:gd name="T29" fmla="*/ 2147483647 h 31"/>
                  <a:gd name="T30" fmla="*/ 2147483647 w 29"/>
                  <a:gd name="T31" fmla="*/ 2147483647 h 31"/>
                  <a:gd name="T32" fmla="*/ 2147483647 w 29"/>
                  <a:gd name="T33" fmla="*/ 2147483647 h 31"/>
                  <a:gd name="T34" fmla="*/ 2147483647 w 29"/>
                  <a:gd name="T35" fmla="*/ 2147483647 h 31"/>
                  <a:gd name="T36" fmla="*/ 2147483647 w 29"/>
                  <a:gd name="T37" fmla="*/ 2147483647 h 31"/>
                  <a:gd name="T38" fmla="*/ 2147483647 w 29"/>
                  <a:gd name="T39" fmla="*/ 2147483647 h 31"/>
                  <a:gd name="T40" fmla="*/ 0 w 29"/>
                  <a:gd name="T41" fmla="*/ 2147483647 h 31"/>
                  <a:gd name="T42" fmla="*/ 0 w 29"/>
                  <a:gd name="T43" fmla="*/ 2147483647 h 31"/>
                  <a:gd name="T44" fmla="*/ 2147483647 w 29"/>
                  <a:gd name="T45" fmla="*/ 2147483647 h 31"/>
                  <a:gd name="T46" fmla="*/ 2147483647 w 29"/>
                  <a:gd name="T47" fmla="*/ 2147483647 h 31"/>
                  <a:gd name="T48" fmla="*/ 2147483647 w 29"/>
                  <a:gd name="T49" fmla="*/ 2147483647 h 31"/>
                  <a:gd name="T50" fmla="*/ 2147483647 w 29"/>
                  <a:gd name="T51" fmla="*/ 2147483647 h 31"/>
                  <a:gd name="T52" fmla="*/ 2147483647 w 29"/>
                  <a:gd name="T53" fmla="*/ 2147483647 h 31"/>
                  <a:gd name="T54" fmla="*/ 2147483647 w 29"/>
                  <a:gd name="T55" fmla="*/ 2147483647 h 31"/>
                  <a:gd name="T56" fmla="*/ 2147483647 w 29"/>
                  <a:gd name="T57" fmla="*/ 2147483647 h 31"/>
                  <a:gd name="T58" fmla="*/ 2147483647 w 29"/>
                  <a:gd name="T59" fmla="*/ 2147483647 h 31"/>
                  <a:gd name="T60" fmla="*/ 2147483647 w 29"/>
                  <a:gd name="T61" fmla="*/ 2147483647 h 31"/>
                  <a:gd name="T62" fmla="*/ 2147483647 w 29"/>
                  <a:gd name="T63" fmla="*/ 2147483647 h 31"/>
                  <a:gd name="T64" fmla="*/ 2147483647 w 29"/>
                  <a:gd name="T65" fmla="*/ 2147483647 h 31"/>
                  <a:gd name="T66" fmla="*/ 2147483647 w 29"/>
                  <a:gd name="T67" fmla="*/ 2147483647 h 31"/>
                  <a:gd name="T68" fmla="*/ 2147483647 w 29"/>
                  <a:gd name="T69" fmla="*/ 2147483647 h 31"/>
                  <a:gd name="T70" fmla="*/ 2147483647 w 29"/>
                  <a:gd name="T71" fmla="*/ 2147483647 h 31"/>
                  <a:gd name="T72" fmla="*/ 2147483647 w 29"/>
                  <a:gd name="T73" fmla="*/ 2147483647 h 31"/>
                  <a:gd name="T74" fmla="*/ 2147483647 w 29"/>
                  <a:gd name="T75" fmla="*/ 2147483647 h 31"/>
                  <a:gd name="T76" fmla="*/ 2147483647 w 29"/>
                  <a:gd name="T77" fmla="*/ 2147483647 h 31"/>
                  <a:gd name="T78" fmla="*/ 2147483647 w 29"/>
                  <a:gd name="T79" fmla="*/ 2147483647 h 31"/>
                  <a:gd name="T80" fmla="*/ 2147483647 w 29"/>
                  <a:gd name="T81" fmla="*/ 2147483647 h 31"/>
                  <a:gd name="T82" fmla="*/ 2147483647 w 29"/>
                  <a:gd name="T83" fmla="*/ 2147483647 h 31"/>
                  <a:gd name="T84" fmla="*/ 2147483647 w 29"/>
                  <a:gd name="T85" fmla="*/ 2147483647 h 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"/>
                  <a:gd name="T130" fmla="*/ 0 h 31"/>
                  <a:gd name="T131" fmla="*/ 29 w 29"/>
                  <a:gd name="T132" fmla="*/ 31 h 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" h="31">
                    <a:moveTo>
                      <a:pt x="18" y="29"/>
                    </a:moveTo>
                    <a:lnTo>
                      <a:pt x="18" y="23"/>
                    </a:lnTo>
                    <a:lnTo>
                      <a:pt x="21" y="23"/>
                    </a:lnTo>
                    <a:lnTo>
                      <a:pt x="23" y="20"/>
                    </a:lnTo>
                    <a:lnTo>
                      <a:pt x="25" y="16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9" y="6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7" y="10"/>
                    </a:lnTo>
                    <a:lnTo>
                      <a:pt x="6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29"/>
                    </a:lnTo>
                    <a:lnTo>
                      <a:pt x="9" y="30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2" name="Freeform 47"/>
              <p:cNvSpPr>
                <a:spLocks noEditPoints="1"/>
              </p:cNvSpPr>
              <p:nvPr/>
            </p:nvSpPr>
            <p:spPr bwMode="auto">
              <a:xfrm>
                <a:off x="7295239" y="3116841"/>
                <a:ext cx="358331" cy="387765"/>
              </a:xfrm>
              <a:custGeom>
                <a:avLst/>
                <a:gdLst>
                  <a:gd name="T0" fmla="*/ 2147483647 w 62"/>
                  <a:gd name="T1" fmla="*/ 2147483647 h 66"/>
                  <a:gd name="T2" fmla="*/ 2147483647 w 62"/>
                  <a:gd name="T3" fmla="*/ 2147483647 h 66"/>
                  <a:gd name="T4" fmla="*/ 2147483647 w 62"/>
                  <a:gd name="T5" fmla="*/ 2147483647 h 66"/>
                  <a:gd name="T6" fmla="*/ 2147483647 w 62"/>
                  <a:gd name="T7" fmla="*/ 2147483647 h 66"/>
                  <a:gd name="T8" fmla="*/ 2147483647 w 62"/>
                  <a:gd name="T9" fmla="*/ 2147483647 h 66"/>
                  <a:gd name="T10" fmla="*/ 2147483647 w 62"/>
                  <a:gd name="T11" fmla="*/ 2147483647 h 66"/>
                  <a:gd name="T12" fmla="*/ 2147483647 w 62"/>
                  <a:gd name="T13" fmla="*/ 2147483647 h 66"/>
                  <a:gd name="T14" fmla="*/ 2147483647 w 62"/>
                  <a:gd name="T15" fmla="*/ 2147483647 h 66"/>
                  <a:gd name="T16" fmla="*/ 2147483647 w 62"/>
                  <a:gd name="T17" fmla="*/ 2147483647 h 66"/>
                  <a:gd name="T18" fmla="*/ 2147483647 w 62"/>
                  <a:gd name="T19" fmla="*/ 2147483647 h 66"/>
                  <a:gd name="T20" fmla="*/ 2147483647 w 62"/>
                  <a:gd name="T21" fmla="*/ 2147483647 h 66"/>
                  <a:gd name="T22" fmla="*/ 2147483647 w 62"/>
                  <a:gd name="T23" fmla="*/ 2147483647 h 66"/>
                  <a:gd name="T24" fmla="*/ 2147483647 w 62"/>
                  <a:gd name="T25" fmla="*/ 2147483647 h 66"/>
                  <a:gd name="T26" fmla="*/ 2147483647 w 62"/>
                  <a:gd name="T27" fmla="*/ 2147483647 h 66"/>
                  <a:gd name="T28" fmla="*/ 2147483647 w 62"/>
                  <a:gd name="T29" fmla="*/ 2147483647 h 66"/>
                  <a:gd name="T30" fmla="*/ 2147483647 w 62"/>
                  <a:gd name="T31" fmla="*/ 2147483647 h 66"/>
                  <a:gd name="T32" fmla="*/ 2147483647 w 62"/>
                  <a:gd name="T33" fmla="*/ 2147483647 h 66"/>
                  <a:gd name="T34" fmla="*/ 2147483647 w 62"/>
                  <a:gd name="T35" fmla="*/ 2147483647 h 66"/>
                  <a:gd name="T36" fmla="*/ 2147483647 w 62"/>
                  <a:gd name="T37" fmla="*/ 2147483647 h 66"/>
                  <a:gd name="T38" fmla="*/ 2147483647 w 62"/>
                  <a:gd name="T39" fmla="*/ 2147483647 h 66"/>
                  <a:gd name="T40" fmla="*/ 2147483647 w 62"/>
                  <a:gd name="T41" fmla="*/ 2147483647 h 66"/>
                  <a:gd name="T42" fmla="*/ 2147483647 w 62"/>
                  <a:gd name="T43" fmla="*/ 2147483647 h 66"/>
                  <a:gd name="T44" fmla="*/ 2147483647 w 62"/>
                  <a:gd name="T45" fmla="*/ 2147483647 h 66"/>
                  <a:gd name="T46" fmla="*/ 2147483647 w 62"/>
                  <a:gd name="T47" fmla="*/ 2147483647 h 66"/>
                  <a:gd name="T48" fmla="*/ 2147483647 w 62"/>
                  <a:gd name="T49" fmla="*/ 2147483647 h 66"/>
                  <a:gd name="T50" fmla="*/ 2147483647 w 62"/>
                  <a:gd name="T51" fmla="*/ 2147483647 h 66"/>
                  <a:gd name="T52" fmla="*/ 2147483647 w 62"/>
                  <a:gd name="T53" fmla="*/ 2147483647 h 66"/>
                  <a:gd name="T54" fmla="*/ 2147483647 w 62"/>
                  <a:gd name="T55" fmla="*/ 2147483647 h 66"/>
                  <a:gd name="T56" fmla="*/ 0 w 62"/>
                  <a:gd name="T57" fmla="*/ 2147483647 h 66"/>
                  <a:gd name="T58" fmla="*/ 2147483647 w 62"/>
                  <a:gd name="T59" fmla="*/ 2147483647 h 66"/>
                  <a:gd name="T60" fmla="*/ 2147483647 w 62"/>
                  <a:gd name="T61" fmla="*/ 2147483647 h 66"/>
                  <a:gd name="T62" fmla="*/ 2147483647 w 62"/>
                  <a:gd name="T63" fmla="*/ 2147483647 h 66"/>
                  <a:gd name="T64" fmla="*/ 2147483647 w 62"/>
                  <a:gd name="T65" fmla="*/ 2147483647 h 66"/>
                  <a:gd name="T66" fmla="*/ 2147483647 w 62"/>
                  <a:gd name="T67" fmla="*/ 2147483647 h 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66"/>
                  <a:gd name="T104" fmla="*/ 62 w 62"/>
                  <a:gd name="T105" fmla="*/ 66 h 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66">
                    <a:moveTo>
                      <a:pt x="12" y="30"/>
                    </a:moveTo>
                    <a:lnTo>
                      <a:pt x="14" y="29"/>
                    </a:lnTo>
                    <a:lnTo>
                      <a:pt x="14" y="27"/>
                    </a:lnTo>
                    <a:lnTo>
                      <a:pt x="17" y="25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5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9"/>
                    </a:lnTo>
                    <a:lnTo>
                      <a:pt x="53" y="14"/>
                    </a:lnTo>
                    <a:lnTo>
                      <a:pt x="57" y="18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8" y="22"/>
                    </a:lnTo>
                    <a:lnTo>
                      <a:pt x="57" y="25"/>
                    </a:lnTo>
                    <a:lnTo>
                      <a:pt x="53" y="29"/>
                    </a:lnTo>
                    <a:lnTo>
                      <a:pt x="50" y="34"/>
                    </a:lnTo>
                    <a:lnTo>
                      <a:pt x="42" y="35"/>
                    </a:lnTo>
                    <a:lnTo>
                      <a:pt x="42" y="39"/>
                    </a:lnTo>
                    <a:lnTo>
                      <a:pt x="45" y="42"/>
                    </a:lnTo>
                    <a:lnTo>
                      <a:pt x="41" y="45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4" y="53"/>
                    </a:lnTo>
                    <a:lnTo>
                      <a:pt x="34" y="56"/>
                    </a:lnTo>
                    <a:lnTo>
                      <a:pt x="30" y="57"/>
                    </a:lnTo>
                    <a:lnTo>
                      <a:pt x="28" y="54"/>
                    </a:lnTo>
                    <a:lnTo>
                      <a:pt x="26" y="58"/>
                    </a:lnTo>
                    <a:lnTo>
                      <a:pt x="24" y="61"/>
                    </a:lnTo>
                    <a:lnTo>
                      <a:pt x="19" y="60"/>
                    </a:lnTo>
                    <a:lnTo>
                      <a:pt x="17" y="63"/>
                    </a:lnTo>
                    <a:lnTo>
                      <a:pt x="15" y="66"/>
                    </a:lnTo>
                    <a:lnTo>
                      <a:pt x="12" y="66"/>
                    </a:lnTo>
                    <a:lnTo>
                      <a:pt x="12" y="63"/>
                    </a:lnTo>
                    <a:lnTo>
                      <a:pt x="8" y="61"/>
                    </a:lnTo>
                    <a:lnTo>
                      <a:pt x="8" y="57"/>
                    </a:lnTo>
                    <a:lnTo>
                      <a:pt x="2" y="57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44"/>
                    </a:lnTo>
                    <a:lnTo>
                      <a:pt x="7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2" y="30"/>
                    </a:lnTo>
                    <a:close/>
                    <a:moveTo>
                      <a:pt x="12" y="30"/>
                    </a:moveTo>
                    <a:lnTo>
                      <a:pt x="14" y="29"/>
                    </a:lnTo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3" name="Freeform 48"/>
              <p:cNvSpPr>
                <a:spLocks/>
              </p:cNvSpPr>
              <p:nvPr/>
            </p:nvSpPr>
            <p:spPr bwMode="auto">
              <a:xfrm>
                <a:off x="7480184" y="3598610"/>
                <a:ext cx="283197" cy="205633"/>
              </a:xfrm>
              <a:custGeom>
                <a:avLst/>
                <a:gdLst>
                  <a:gd name="T0" fmla="*/ 2147483647 w 49"/>
                  <a:gd name="T1" fmla="*/ 2147483647 h 35"/>
                  <a:gd name="T2" fmla="*/ 2147483647 w 49"/>
                  <a:gd name="T3" fmla="*/ 2147483647 h 35"/>
                  <a:gd name="T4" fmla="*/ 2147483647 w 49"/>
                  <a:gd name="T5" fmla="*/ 2147483647 h 35"/>
                  <a:gd name="T6" fmla="*/ 2147483647 w 49"/>
                  <a:gd name="T7" fmla="*/ 2147483647 h 35"/>
                  <a:gd name="T8" fmla="*/ 0 w 49"/>
                  <a:gd name="T9" fmla="*/ 2147483647 h 35"/>
                  <a:gd name="T10" fmla="*/ 0 w 49"/>
                  <a:gd name="T11" fmla="*/ 2147483647 h 35"/>
                  <a:gd name="T12" fmla="*/ 2147483647 w 49"/>
                  <a:gd name="T13" fmla="*/ 2147483647 h 35"/>
                  <a:gd name="T14" fmla="*/ 2147483647 w 49"/>
                  <a:gd name="T15" fmla="*/ 2147483647 h 35"/>
                  <a:gd name="T16" fmla="*/ 2147483647 w 49"/>
                  <a:gd name="T17" fmla="*/ 2147483647 h 35"/>
                  <a:gd name="T18" fmla="*/ 2147483647 w 49"/>
                  <a:gd name="T19" fmla="*/ 2147483647 h 35"/>
                  <a:gd name="T20" fmla="*/ 2147483647 w 49"/>
                  <a:gd name="T21" fmla="*/ 2147483647 h 35"/>
                  <a:gd name="T22" fmla="*/ 2147483647 w 49"/>
                  <a:gd name="T23" fmla="*/ 2147483647 h 35"/>
                  <a:gd name="T24" fmla="*/ 2147483647 w 49"/>
                  <a:gd name="T25" fmla="*/ 2147483647 h 35"/>
                  <a:gd name="T26" fmla="*/ 2147483647 w 49"/>
                  <a:gd name="T27" fmla="*/ 2147483647 h 35"/>
                  <a:gd name="T28" fmla="*/ 2147483647 w 49"/>
                  <a:gd name="T29" fmla="*/ 2147483647 h 35"/>
                  <a:gd name="T30" fmla="*/ 2147483647 w 49"/>
                  <a:gd name="T31" fmla="*/ 2147483647 h 35"/>
                  <a:gd name="T32" fmla="*/ 2147483647 w 49"/>
                  <a:gd name="T33" fmla="*/ 2147483647 h 35"/>
                  <a:gd name="T34" fmla="*/ 2147483647 w 49"/>
                  <a:gd name="T35" fmla="*/ 2147483647 h 35"/>
                  <a:gd name="T36" fmla="*/ 2147483647 w 49"/>
                  <a:gd name="T37" fmla="*/ 2147483647 h 35"/>
                  <a:gd name="T38" fmla="*/ 2147483647 w 49"/>
                  <a:gd name="T39" fmla="*/ 2147483647 h 35"/>
                  <a:gd name="T40" fmla="*/ 2147483647 w 49"/>
                  <a:gd name="T41" fmla="*/ 2147483647 h 35"/>
                  <a:gd name="T42" fmla="*/ 2147483647 w 49"/>
                  <a:gd name="T43" fmla="*/ 2147483647 h 35"/>
                  <a:gd name="T44" fmla="*/ 2147483647 w 49"/>
                  <a:gd name="T45" fmla="*/ 2147483647 h 35"/>
                  <a:gd name="T46" fmla="*/ 2147483647 w 49"/>
                  <a:gd name="T47" fmla="*/ 2147483647 h 35"/>
                  <a:gd name="T48" fmla="*/ 2147483647 w 49"/>
                  <a:gd name="T49" fmla="*/ 2147483647 h 35"/>
                  <a:gd name="T50" fmla="*/ 2147483647 w 49"/>
                  <a:gd name="T51" fmla="*/ 2147483647 h 35"/>
                  <a:gd name="T52" fmla="*/ 2147483647 w 49"/>
                  <a:gd name="T53" fmla="*/ 2147483647 h 35"/>
                  <a:gd name="T54" fmla="*/ 2147483647 w 49"/>
                  <a:gd name="T55" fmla="*/ 0 h 35"/>
                  <a:gd name="T56" fmla="*/ 2147483647 w 49"/>
                  <a:gd name="T57" fmla="*/ 2147483647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9"/>
                  <a:gd name="T88" fmla="*/ 0 h 35"/>
                  <a:gd name="T89" fmla="*/ 49 w 49"/>
                  <a:gd name="T90" fmla="*/ 35 h 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9" h="35">
                    <a:moveTo>
                      <a:pt x="10" y="1"/>
                    </a:moveTo>
                    <a:lnTo>
                      <a:pt x="10" y="6"/>
                    </a:lnTo>
                    <a:lnTo>
                      <a:pt x="9" y="9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7" y="21"/>
                    </a:lnTo>
                    <a:lnTo>
                      <a:pt x="6" y="24"/>
                    </a:lnTo>
                    <a:lnTo>
                      <a:pt x="5" y="28"/>
                    </a:lnTo>
                    <a:lnTo>
                      <a:pt x="14" y="29"/>
                    </a:lnTo>
                    <a:lnTo>
                      <a:pt x="19" y="33"/>
                    </a:lnTo>
                    <a:lnTo>
                      <a:pt x="23" y="31"/>
                    </a:lnTo>
                    <a:cubicBezTo>
                      <a:pt x="23" y="31"/>
                      <a:pt x="27" y="33"/>
                      <a:pt x="27" y="33"/>
                    </a:cubicBezTo>
                    <a:cubicBezTo>
                      <a:pt x="28" y="33"/>
                      <a:pt x="34" y="34"/>
                      <a:pt x="34" y="34"/>
                    </a:cubicBezTo>
                    <a:lnTo>
                      <a:pt x="37" y="35"/>
                    </a:lnTo>
                    <a:lnTo>
                      <a:pt x="44" y="35"/>
                    </a:lnTo>
                    <a:lnTo>
                      <a:pt x="49" y="31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41" y="20"/>
                    </a:lnTo>
                    <a:lnTo>
                      <a:pt x="37" y="16"/>
                    </a:lnTo>
                    <a:lnTo>
                      <a:pt x="32" y="16"/>
                    </a:lnTo>
                    <a:lnTo>
                      <a:pt x="33" y="12"/>
                    </a:lnTo>
                    <a:lnTo>
                      <a:pt x="30" y="11"/>
                    </a:lnTo>
                    <a:lnTo>
                      <a:pt x="31" y="4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4" name="Freeform 49"/>
              <p:cNvSpPr>
                <a:spLocks/>
              </p:cNvSpPr>
              <p:nvPr/>
            </p:nvSpPr>
            <p:spPr bwMode="auto">
              <a:xfrm>
                <a:off x="7381931" y="3199094"/>
                <a:ext cx="369890" cy="423016"/>
              </a:xfrm>
              <a:custGeom>
                <a:avLst/>
                <a:gdLst>
                  <a:gd name="T0" fmla="*/ 2147483647 w 64"/>
                  <a:gd name="T1" fmla="*/ 2147483647 h 72"/>
                  <a:gd name="T2" fmla="*/ 2147483647 w 64"/>
                  <a:gd name="T3" fmla="*/ 2147483647 h 72"/>
                  <a:gd name="T4" fmla="*/ 2147483647 w 64"/>
                  <a:gd name="T5" fmla="*/ 2147483647 h 72"/>
                  <a:gd name="T6" fmla="*/ 2147483647 w 64"/>
                  <a:gd name="T7" fmla="*/ 2147483647 h 72"/>
                  <a:gd name="T8" fmla="*/ 2147483647 w 64"/>
                  <a:gd name="T9" fmla="*/ 2147483647 h 72"/>
                  <a:gd name="T10" fmla="*/ 2147483647 w 64"/>
                  <a:gd name="T11" fmla="*/ 2147483647 h 72"/>
                  <a:gd name="T12" fmla="*/ 2147483647 w 64"/>
                  <a:gd name="T13" fmla="*/ 2147483647 h 72"/>
                  <a:gd name="T14" fmla="*/ 2147483647 w 64"/>
                  <a:gd name="T15" fmla="*/ 2147483647 h 72"/>
                  <a:gd name="T16" fmla="*/ 2147483647 w 64"/>
                  <a:gd name="T17" fmla="*/ 2147483647 h 72"/>
                  <a:gd name="T18" fmla="*/ 2147483647 w 64"/>
                  <a:gd name="T19" fmla="*/ 2147483647 h 72"/>
                  <a:gd name="T20" fmla="*/ 2147483647 w 64"/>
                  <a:gd name="T21" fmla="*/ 2147483647 h 72"/>
                  <a:gd name="T22" fmla="*/ 2147483647 w 64"/>
                  <a:gd name="T23" fmla="*/ 2147483647 h 72"/>
                  <a:gd name="T24" fmla="*/ 2147483647 w 64"/>
                  <a:gd name="T25" fmla="*/ 2147483647 h 72"/>
                  <a:gd name="T26" fmla="*/ 2147483647 w 64"/>
                  <a:gd name="T27" fmla="*/ 2147483647 h 72"/>
                  <a:gd name="T28" fmla="*/ 2147483647 w 64"/>
                  <a:gd name="T29" fmla="*/ 2147483647 h 72"/>
                  <a:gd name="T30" fmla="*/ 2147483647 w 64"/>
                  <a:gd name="T31" fmla="*/ 2147483647 h 72"/>
                  <a:gd name="T32" fmla="*/ 2147483647 w 64"/>
                  <a:gd name="T33" fmla="*/ 2147483647 h 72"/>
                  <a:gd name="T34" fmla="*/ 2147483647 w 64"/>
                  <a:gd name="T35" fmla="*/ 2147483647 h 72"/>
                  <a:gd name="T36" fmla="*/ 2147483647 w 64"/>
                  <a:gd name="T37" fmla="*/ 2147483647 h 72"/>
                  <a:gd name="T38" fmla="*/ 2147483647 w 64"/>
                  <a:gd name="T39" fmla="*/ 2147483647 h 72"/>
                  <a:gd name="T40" fmla="*/ 2147483647 w 64"/>
                  <a:gd name="T41" fmla="*/ 2147483647 h 72"/>
                  <a:gd name="T42" fmla="*/ 0 w 64"/>
                  <a:gd name="T43" fmla="*/ 2147483647 h 72"/>
                  <a:gd name="T44" fmla="*/ 2147483647 w 64"/>
                  <a:gd name="T45" fmla="*/ 2147483647 h 72"/>
                  <a:gd name="T46" fmla="*/ 2147483647 w 64"/>
                  <a:gd name="T47" fmla="*/ 2147483647 h 72"/>
                  <a:gd name="T48" fmla="*/ 2147483647 w 64"/>
                  <a:gd name="T49" fmla="*/ 2147483647 h 72"/>
                  <a:gd name="T50" fmla="*/ 2147483647 w 64"/>
                  <a:gd name="T51" fmla="*/ 2147483647 h 72"/>
                  <a:gd name="T52" fmla="*/ 2147483647 w 64"/>
                  <a:gd name="T53" fmla="*/ 2147483647 h 72"/>
                  <a:gd name="T54" fmla="*/ 2147483647 w 64"/>
                  <a:gd name="T55" fmla="*/ 2147483647 h 72"/>
                  <a:gd name="T56" fmla="*/ 2147483647 w 64"/>
                  <a:gd name="T57" fmla="*/ 2147483647 h 72"/>
                  <a:gd name="T58" fmla="*/ 2147483647 w 64"/>
                  <a:gd name="T59" fmla="*/ 2147483647 h 72"/>
                  <a:gd name="T60" fmla="*/ 2147483647 w 64"/>
                  <a:gd name="T61" fmla="*/ 2147483647 h 72"/>
                  <a:gd name="T62" fmla="*/ 2147483647 w 64"/>
                  <a:gd name="T63" fmla="*/ 2147483647 h 72"/>
                  <a:gd name="T64" fmla="*/ 2147483647 w 64"/>
                  <a:gd name="T65" fmla="*/ 2147483647 h 72"/>
                  <a:gd name="T66" fmla="*/ 2147483647 w 64"/>
                  <a:gd name="T67" fmla="*/ 2147483647 h 72"/>
                  <a:gd name="T68" fmla="*/ 2147483647 w 64"/>
                  <a:gd name="T69" fmla="*/ 2147483647 h 72"/>
                  <a:gd name="T70" fmla="*/ 2147483647 w 64"/>
                  <a:gd name="T71" fmla="*/ 2147483647 h 72"/>
                  <a:gd name="T72" fmla="*/ 2147483647 w 64"/>
                  <a:gd name="T73" fmla="*/ 2147483647 h 72"/>
                  <a:gd name="T74" fmla="*/ 2147483647 w 64"/>
                  <a:gd name="T75" fmla="*/ 2147483647 h 72"/>
                  <a:gd name="T76" fmla="*/ 2147483647 w 64"/>
                  <a:gd name="T77" fmla="*/ 2147483647 h 72"/>
                  <a:gd name="T78" fmla="*/ 2147483647 w 64"/>
                  <a:gd name="T79" fmla="*/ 2147483647 h 72"/>
                  <a:gd name="T80" fmla="*/ 2147483647 w 64"/>
                  <a:gd name="T81" fmla="*/ 2147483647 h 72"/>
                  <a:gd name="T82" fmla="*/ 2147483647 w 64"/>
                  <a:gd name="T83" fmla="*/ 2147483647 h 72"/>
                  <a:gd name="T84" fmla="*/ 2147483647 w 64"/>
                  <a:gd name="T85" fmla="*/ 2147483647 h 72"/>
                  <a:gd name="T86" fmla="*/ 2147483647 w 64"/>
                  <a:gd name="T87" fmla="*/ 2147483647 h 72"/>
                  <a:gd name="T88" fmla="*/ 2147483647 w 64"/>
                  <a:gd name="T89" fmla="*/ 2147483647 h 72"/>
                  <a:gd name="T90" fmla="*/ 2147483647 w 64"/>
                  <a:gd name="T91" fmla="*/ 2147483647 h 72"/>
                  <a:gd name="T92" fmla="*/ 2147483647 w 64"/>
                  <a:gd name="T93" fmla="*/ 2147483647 h 72"/>
                  <a:gd name="T94" fmla="*/ 2147483647 w 64"/>
                  <a:gd name="T95" fmla="*/ 2147483647 h 72"/>
                  <a:gd name="T96" fmla="*/ 2147483647 w 64"/>
                  <a:gd name="T97" fmla="*/ 2147483647 h 72"/>
                  <a:gd name="T98" fmla="*/ 2147483647 w 64"/>
                  <a:gd name="T99" fmla="*/ 2147483647 h 72"/>
                  <a:gd name="T100" fmla="*/ 2147483647 w 64"/>
                  <a:gd name="T101" fmla="*/ 2147483647 h 72"/>
                  <a:gd name="T102" fmla="*/ 2147483647 w 64"/>
                  <a:gd name="T103" fmla="*/ 0 h 72"/>
                  <a:gd name="T104" fmla="*/ 2147483647 w 64"/>
                  <a:gd name="T105" fmla="*/ 2147483647 h 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"/>
                  <a:gd name="T160" fmla="*/ 0 h 72"/>
                  <a:gd name="T161" fmla="*/ 64 w 64"/>
                  <a:gd name="T162" fmla="*/ 72 h 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" h="72">
                    <a:moveTo>
                      <a:pt x="47" y="3"/>
                    </a:moveTo>
                    <a:lnTo>
                      <a:pt x="47" y="5"/>
                    </a:lnTo>
                    <a:lnTo>
                      <a:pt x="45" y="7"/>
                    </a:lnTo>
                    <a:lnTo>
                      <a:pt x="43" y="8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35" y="20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30" y="28"/>
                    </a:lnTo>
                    <a:lnTo>
                      <a:pt x="26" y="31"/>
                    </a:lnTo>
                    <a:lnTo>
                      <a:pt x="27" y="36"/>
                    </a:lnTo>
                    <a:lnTo>
                      <a:pt x="23" y="38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15" y="43"/>
                    </a:lnTo>
                    <a:lnTo>
                      <a:pt x="13" y="40"/>
                    </a:lnTo>
                    <a:lnTo>
                      <a:pt x="11" y="44"/>
                    </a:lnTo>
                    <a:lnTo>
                      <a:pt x="9" y="47"/>
                    </a:lnTo>
                    <a:lnTo>
                      <a:pt x="4" y="46"/>
                    </a:lnTo>
                    <a:lnTo>
                      <a:pt x="2" y="49"/>
                    </a:lnTo>
                    <a:lnTo>
                      <a:pt x="0" y="52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7" y="59"/>
                    </a:lnTo>
                    <a:lnTo>
                      <a:pt x="10" y="59"/>
                    </a:lnTo>
                    <a:lnTo>
                      <a:pt x="14" y="58"/>
                    </a:lnTo>
                    <a:lnTo>
                      <a:pt x="15" y="62"/>
                    </a:lnTo>
                    <a:lnTo>
                      <a:pt x="17" y="63"/>
                    </a:lnTo>
                    <a:lnTo>
                      <a:pt x="19" y="66"/>
                    </a:lnTo>
                    <a:lnTo>
                      <a:pt x="25" y="65"/>
                    </a:lnTo>
                    <a:lnTo>
                      <a:pt x="27" y="69"/>
                    </a:lnTo>
                    <a:lnTo>
                      <a:pt x="38" y="68"/>
                    </a:lnTo>
                    <a:lnTo>
                      <a:pt x="40" y="71"/>
                    </a:lnTo>
                    <a:lnTo>
                      <a:pt x="48" y="72"/>
                    </a:lnTo>
                    <a:lnTo>
                      <a:pt x="51" y="68"/>
                    </a:lnTo>
                    <a:lnTo>
                      <a:pt x="53" y="63"/>
                    </a:lnTo>
                    <a:lnTo>
                      <a:pt x="57" y="62"/>
                    </a:lnTo>
                    <a:lnTo>
                      <a:pt x="62" y="62"/>
                    </a:lnTo>
                    <a:lnTo>
                      <a:pt x="64" y="58"/>
                    </a:lnTo>
                    <a:lnTo>
                      <a:pt x="62" y="56"/>
                    </a:lnTo>
                    <a:lnTo>
                      <a:pt x="62" y="49"/>
                    </a:lnTo>
                    <a:lnTo>
                      <a:pt x="63" y="44"/>
                    </a:lnTo>
                    <a:lnTo>
                      <a:pt x="58" y="42"/>
                    </a:lnTo>
                    <a:lnTo>
                      <a:pt x="60" y="34"/>
                    </a:lnTo>
                    <a:lnTo>
                      <a:pt x="59" y="25"/>
                    </a:lnTo>
                    <a:lnTo>
                      <a:pt x="62" y="19"/>
                    </a:lnTo>
                    <a:lnTo>
                      <a:pt x="63" y="16"/>
                    </a:lnTo>
                    <a:lnTo>
                      <a:pt x="60" y="13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5" name="Freeform 50"/>
              <p:cNvSpPr>
                <a:spLocks/>
              </p:cNvSpPr>
              <p:nvPr/>
            </p:nvSpPr>
            <p:spPr bwMode="auto">
              <a:xfrm>
                <a:off x="6584356" y="2552819"/>
                <a:ext cx="179165" cy="246760"/>
              </a:xfrm>
              <a:custGeom>
                <a:avLst/>
                <a:gdLst>
                  <a:gd name="T0" fmla="*/ 2147483647 w 31"/>
                  <a:gd name="T1" fmla="*/ 2147483647 h 42"/>
                  <a:gd name="T2" fmla="*/ 2147483647 w 31"/>
                  <a:gd name="T3" fmla="*/ 2147483647 h 42"/>
                  <a:gd name="T4" fmla="*/ 2147483647 w 31"/>
                  <a:gd name="T5" fmla="*/ 2147483647 h 42"/>
                  <a:gd name="T6" fmla="*/ 2147483647 w 31"/>
                  <a:gd name="T7" fmla="*/ 2147483647 h 42"/>
                  <a:gd name="T8" fmla="*/ 2147483647 w 31"/>
                  <a:gd name="T9" fmla="*/ 2147483647 h 42"/>
                  <a:gd name="T10" fmla="*/ 2147483647 w 31"/>
                  <a:gd name="T11" fmla="*/ 2147483647 h 42"/>
                  <a:gd name="T12" fmla="*/ 2147483647 w 31"/>
                  <a:gd name="T13" fmla="*/ 2147483647 h 42"/>
                  <a:gd name="T14" fmla="*/ 2147483647 w 31"/>
                  <a:gd name="T15" fmla="*/ 2147483647 h 42"/>
                  <a:gd name="T16" fmla="*/ 0 w 31"/>
                  <a:gd name="T17" fmla="*/ 2147483647 h 42"/>
                  <a:gd name="T18" fmla="*/ 2147483647 w 31"/>
                  <a:gd name="T19" fmla="*/ 2147483647 h 42"/>
                  <a:gd name="T20" fmla="*/ 2147483647 w 31"/>
                  <a:gd name="T21" fmla="*/ 2147483647 h 42"/>
                  <a:gd name="T22" fmla="*/ 2147483647 w 31"/>
                  <a:gd name="T23" fmla="*/ 2147483647 h 42"/>
                  <a:gd name="T24" fmla="*/ 2147483647 w 31"/>
                  <a:gd name="T25" fmla="*/ 2147483647 h 42"/>
                  <a:gd name="T26" fmla="*/ 2147483647 w 31"/>
                  <a:gd name="T27" fmla="*/ 2147483647 h 42"/>
                  <a:gd name="T28" fmla="*/ 2147483647 w 31"/>
                  <a:gd name="T29" fmla="*/ 2147483647 h 42"/>
                  <a:gd name="T30" fmla="*/ 2147483647 w 31"/>
                  <a:gd name="T31" fmla="*/ 2147483647 h 42"/>
                  <a:gd name="T32" fmla="*/ 2147483647 w 31"/>
                  <a:gd name="T33" fmla="*/ 2147483647 h 42"/>
                  <a:gd name="T34" fmla="*/ 2147483647 w 31"/>
                  <a:gd name="T35" fmla="*/ 2147483647 h 42"/>
                  <a:gd name="T36" fmla="*/ 2147483647 w 31"/>
                  <a:gd name="T37" fmla="*/ 2147483647 h 42"/>
                  <a:gd name="T38" fmla="*/ 2147483647 w 31"/>
                  <a:gd name="T39" fmla="*/ 0 h 42"/>
                  <a:gd name="T40" fmla="*/ 2147483647 w 31"/>
                  <a:gd name="T41" fmla="*/ 2147483647 h 42"/>
                  <a:gd name="T42" fmla="*/ 2147483647 w 31"/>
                  <a:gd name="T43" fmla="*/ 2147483647 h 42"/>
                  <a:gd name="T44" fmla="*/ 2147483647 w 31"/>
                  <a:gd name="T45" fmla="*/ 2147483647 h 42"/>
                  <a:gd name="T46" fmla="*/ 2147483647 w 31"/>
                  <a:gd name="T47" fmla="*/ 2147483647 h 42"/>
                  <a:gd name="T48" fmla="*/ 2147483647 w 31"/>
                  <a:gd name="T49" fmla="*/ 2147483647 h 42"/>
                  <a:gd name="T50" fmla="*/ 2147483647 w 31"/>
                  <a:gd name="T51" fmla="*/ 2147483647 h 42"/>
                  <a:gd name="T52" fmla="*/ 2147483647 w 31"/>
                  <a:gd name="T53" fmla="*/ 2147483647 h 42"/>
                  <a:gd name="T54" fmla="*/ 2147483647 w 31"/>
                  <a:gd name="T55" fmla="*/ 2147483647 h 42"/>
                  <a:gd name="T56" fmla="*/ 2147483647 w 31"/>
                  <a:gd name="T57" fmla="*/ 2147483647 h 42"/>
                  <a:gd name="T58" fmla="*/ 2147483647 w 31"/>
                  <a:gd name="T59" fmla="*/ 2147483647 h 42"/>
                  <a:gd name="T60" fmla="*/ 2147483647 w 31"/>
                  <a:gd name="T61" fmla="*/ 2147483647 h 42"/>
                  <a:gd name="T62" fmla="*/ 2147483647 w 31"/>
                  <a:gd name="T63" fmla="*/ 2147483647 h 42"/>
                  <a:gd name="T64" fmla="*/ 2147483647 w 31"/>
                  <a:gd name="T65" fmla="*/ 2147483647 h 42"/>
                  <a:gd name="T66" fmla="*/ 2147483647 w 31"/>
                  <a:gd name="T67" fmla="*/ 2147483647 h 42"/>
                  <a:gd name="T68" fmla="*/ 2147483647 w 31"/>
                  <a:gd name="T69" fmla="*/ 2147483647 h 42"/>
                  <a:gd name="T70" fmla="*/ 2147483647 w 31"/>
                  <a:gd name="T71" fmla="*/ 2147483647 h 42"/>
                  <a:gd name="T72" fmla="*/ 2147483647 w 31"/>
                  <a:gd name="T73" fmla="*/ 2147483647 h 42"/>
                  <a:gd name="T74" fmla="*/ 2147483647 w 31"/>
                  <a:gd name="T75" fmla="*/ 2147483647 h 42"/>
                  <a:gd name="T76" fmla="*/ 2147483647 w 31"/>
                  <a:gd name="T77" fmla="*/ 2147483647 h 42"/>
                  <a:gd name="T78" fmla="*/ 2147483647 w 31"/>
                  <a:gd name="T79" fmla="*/ 2147483647 h 42"/>
                  <a:gd name="T80" fmla="*/ 2147483647 w 31"/>
                  <a:gd name="T81" fmla="*/ 2147483647 h 42"/>
                  <a:gd name="T82" fmla="*/ 2147483647 w 31"/>
                  <a:gd name="T83" fmla="*/ 2147483647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"/>
                  <a:gd name="T127" fmla="*/ 0 h 42"/>
                  <a:gd name="T128" fmla="*/ 31 w 31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" h="42">
                    <a:moveTo>
                      <a:pt x="5" y="42"/>
                    </a:moveTo>
                    <a:lnTo>
                      <a:pt x="5" y="36"/>
                    </a:lnTo>
                    <a:lnTo>
                      <a:pt x="4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2" y="7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5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30" y="15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7" y="25"/>
                    </a:lnTo>
                    <a:lnTo>
                      <a:pt x="22" y="26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3" y="41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6" y="41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6" name="Freeform 51"/>
              <p:cNvSpPr>
                <a:spLocks/>
              </p:cNvSpPr>
              <p:nvPr/>
            </p:nvSpPr>
            <p:spPr bwMode="auto">
              <a:xfrm>
                <a:off x="6694167" y="2640948"/>
                <a:ext cx="213842" cy="193882"/>
              </a:xfrm>
              <a:custGeom>
                <a:avLst/>
                <a:gdLst>
                  <a:gd name="T0" fmla="*/ 2147483647 w 37"/>
                  <a:gd name="T1" fmla="*/ 2147483647 h 33"/>
                  <a:gd name="T2" fmla="*/ 2147483647 w 37"/>
                  <a:gd name="T3" fmla="*/ 2147483647 h 33"/>
                  <a:gd name="T4" fmla="*/ 2147483647 w 37"/>
                  <a:gd name="T5" fmla="*/ 2147483647 h 33"/>
                  <a:gd name="T6" fmla="*/ 2147483647 w 37"/>
                  <a:gd name="T7" fmla="*/ 2147483647 h 33"/>
                  <a:gd name="T8" fmla="*/ 2147483647 w 37"/>
                  <a:gd name="T9" fmla="*/ 2147483647 h 33"/>
                  <a:gd name="T10" fmla="*/ 2147483647 w 37"/>
                  <a:gd name="T11" fmla="*/ 2147483647 h 33"/>
                  <a:gd name="T12" fmla="*/ 2147483647 w 37"/>
                  <a:gd name="T13" fmla="*/ 2147483647 h 33"/>
                  <a:gd name="T14" fmla="*/ 2147483647 w 37"/>
                  <a:gd name="T15" fmla="*/ 2147483647 h 33"/>
                  <a:gd name="T16" fmla="*/ 2147483647 w 37"/>
                  <a:gd name="T17" fmla="*/ 2147483647 h 33"/>
                  <a:gd name="T18" fmla="*/ 2147483647 w 37"/>
                  <a:gd name="T19" fmla="*/ 2147483647 h 33"/>
                  <a:gd name="T20" fmla="*/ 2147483647 w 37"/>
                  <a:gd name="T21" fmla="*/ 2147483647 h 33"/>
                  <a:gd name="T22" fmla="*/ 2147483647 w 37"/>
                  <a:gd name="T23" fmla="*/ 2147483647 h 33"/>
                  <a:gd name="T24" fmla="*/ 2147483647 w 37"/>
                  <a:gd name="T25" fmla="*/ 2147483647 h 33"/>
                  <a:gd name="T26" fmla="*/ 2147483647 w 37"/>
                  <a:gd name="T27" fmla="*/ 2147483647 h 33"/>
                  <a:gd name="T28" fmla="*/ 2147483647 w 37"/>
                  <a:gd name="T29" fmla="*/ 2147483647 h 33"/>
                  <a:gd name="T30" fmla="*/ 0 w 37"/>
                  <a:gd name="T31" fmla="*/ 2147483647 h 33"/>
                  <a:gd name="T32" fmla="*/ 0 w 37"/>
                  <a:gd name="T33" fmla="*/ 2147483647 h 33"/>
                  <a:gd name="T34" fmla="*/ 2147483647 w 37"/>
                  <a:gd name="T35" fmla="*/ 2147483647 h 33"/>
                  <a:gd name="T36" fmla="*/ 2147483647 w 37"/>
                  <a:gd name="T37" fmla="*/ 2147483647 h 33"/>
                  <a:gd name="T38" fmla="*/ 2147483647 w 37"/>
                  <a:gd name="T39" fmla="*/ 2147483647 h 33"/>
                  <a:gd name="T40" fmla="*/ 2147483647 w 37"/>
                  <a:gd name="T41" fmla="*/ 2147483647 h 33"/>
                  <a:gd name="T42" fmla="*/ 2147483647 w 37"/>
                  <a:gd name="T43" fmla="*/ 2147483647 h 33"/>
                  <a:gd name="T44" fmla="*/ 2147483647 w 37"/>
                  <a:gd name="T45" fmla="*/ 0 h 33"/>
                  <a:gd name="T46" fmla="*/ 2147483647 w 37"/>
                  <a:gd name="T47" fmla="*/ 2147483647 h 33"/>
                  <a:gd name="T48" fmla="*/ 2147483647 w 37"/>
                  <a:gd name="T49" fmla="*/ 0 h 33"/>
                  <a:gd name="T50" fmla="*/ 2147483647 w 37"/>
                  <a:gd name="T51" fmla="*/ 2147483647 h 33"/>
                  <a:gd name="T52" fmla="*/ 2147483647 w 37"/>
                  <a:gd name="T53" fmla="*/ 2147483647 h 33"/>
                  <a:gd name="T54" fmla="*/ 2147483647 w 37"/>
                  <a:gd name="T55" fmla="*/ 2147483647 h 33"/>
                  <a:gd name="T56" fmla="*/ 2147483647 w 37"/>
                  <a:gd name="T57" fmla="*/ 2147483647 h 33"/>
                  <a:gd name="T58" fmla="*/ 2147483647 w 37"/>
                  <a:gd name="T59" fmla="*/ 2147483647 h 33"/>
                  <a:gd name="T60" fmla="*/ 2147483647 w 37"/>
                  <a:gd name="T61" fmla="*/ 2147483647 h 33"/>
                  <a:gd name="T62" fmla="*/ 2147483647 w 37"/>
                  <a:gd name="T63" fmla="*/ 2147483647 h 33"/>
                  <a:gd name="T64" fmla="*/ 2147483647 w 37"/>
                  <a:gd name="T65" fmla="*/ 2147483647 h 33"/>
                  <a:gd name="T66" fmla="*/ 2147483647 w 37"/>
                  <a:gd name="T67" fmla="*/ 2147483647 h 33"/>
                  <a:gd name="T68" fmla="*/ 2147483647 w 37"/>
                  <a:gd name="T69" fmla="*/ 2147483647 h 33"/>
                  <a:gd name="T70" fmla="*/ 2147483647 w 37"/>
                  <a:gd name="T71" fmla="*/ 2147483647 h 33"/>
                  <a:gd name="T72" fmla="*/ 2147483647 w 37"/>
                  <a:gd name="T73" fmla="*/ 2147483647 h 33"/>
                  <a:gd name="T74" fmla="*/ 2147483647 w 37"/>
                  <a:gd name="T75" fmla="*/ 2147483647 h 33"/>
                  <a:gd name="T76" fmla="*/ 2147483647 w 37"/>
                  <a:gd name="T77" fmla="*/ 2147483647 h 33"/>
                  <a:gd name="T78" fmla="*/ 2147483647 w 37"/>
                  <a:gd name="T79" fmla="*/ 2147483647 h 33"/>
                  <a:gd name="T80" fmla="*/ 2147483647 w 37"/>
                  <a:gd name="T81" fmla="*/ 2147483647 h 33"/>
                  <a:gd name="T82" fmla="*/ 2147483647 w 37"/>
                  <a:gd name="T83" fmla="*/ 2147483647 h 33"/>
                  <a:gd name="T84" fmla="*/ 2147483647 w 37"/>
                  <a:gd name="T85" fmla="*/ 2147483647 h 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"/>
                  <a:gd name="T130" fmla="*/ 0 h 33"/>
                  <a:gd name="T131" fmla="*/ 37 w 37"/>
                  <a:gd name="T132" fmla="*/ 33 h 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" h="33">
                    <a:moveTo>
                      <a:pt x="36" y="33"/>
                    </a:moveTo>
                    <a:lnTo>
                      <a:pt x="33" y="30"/>
                    </a:lnTo>
                    <a:lnTo>
                      <a:pt x="29" y="29"/>
                    </a:lnTo>
                    <a:lnTo>
                      <a:pt x="26" y="26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5" y="26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3" y="10"/>
                    </a:lnTo>
                    <a:lnTo>
                      <a:pt x="32" y="12"/>
                    </a:lnTo>
                    <a:lnTo>
                      <a:pt x="34" y="13"/>
                    </a:lnTo>
                    <a:lnTo>
                      <a:pt x="33" y="15"/>
                    </a:lnTo>
                    <a:lnTo>
                      <a:pt x="35" y="16"/>
                    </a:lnTo>
                    <a:lnTo>
                      <a:pt x="36" y="21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7" y="31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7" name="Freeform 52"/>
              <p:cNvSpPr>
                <a:spLocks/>
              </p:cNvSpPr>
              <p:nvPr/>
            </p:nvSpPr>
            <p:spPr bwMode="auto">
              <a:xfrm>
                <a:off x="6751963" y="2505818"/>
                <a:ext cx="294756" cy="282011"/>
              </a:xfrm>
              <a:custGeom>
                <a:avLst/>
                <a:gdLst>
                  <a:gd name="T0" fmla="*/ 2147483647 w 51"/>
                  <a:gd name="T1" fmla="*/ 2147483647 h 48"/>
                  <a:gd name="T2" fmla="*/ 2147483647 w 51"/>
                  <a:gd name="T3" fmla="*/ 2147483647 h 48"/>
                  <a:gd name="T4" fmla="*/ 2147483647 w 51"/>
                  <a:gd name="T5" fmla="*/ 2147483647 h 48"/>
                  <a:gd name="T6" fmla="*/ 2147483647 w 51"/>
                  <a:gd name="T7" fmla="*/ 2147483647 h 48"/>
                  <a:gd name="T8" fmla="*/ 2147483647 w 51"/>
                  <a:gd name="T9" fmla="*/ 2147483647 h 48"/>
                  <a:gd name="T10" fmla="*/ 2147483647 w 51"/>
                  <a:gd name="T11" fmla="*/ 2147483647 h 48"/>
                  <a:gd name="T12" fmla="*/ 2147483647 w 51"/>
                  <a:gd name="T13" fmla="*/ 2147483647 h 48"/>
                  <a:gd name="T14" fmla="*/ 2147483647 w 51"/>
                  <a:gd name="T15" fmla="*/ 2147483647 h 48"/>
                  <a:gd name="T16" fmla="*/ 2147483647 w 51"/>
                  <a:gd name="T17" fmla="*/ 2147483647 h 48"/>
                  <a:gd name="T18" fmla="*/ 2147483647 w 51"/>
                  <a:gd name="T19" fmla="*/ 2147483647 h 48"/>
                  <a:gd name="T20" fmla="*/ 2147483647 w 51"/>
                  <a:gd name="T21" fmla="*/ 2147483647 h 48"/>
                  <a:gd name="T22" fmla="*/ 2147483647 w 51"/>
                  <a:gd name="T23" fmla="*/ 2147483647 h 48"/>
                  <a:gd name="T24" fmla="*/ 2147483647 w 51"/>
                  <a:gd name="T25" fmla="*/ 2147483647 h 48"/>
                  <a:gd name="T26" fmla="*/ 2147483647 w 51"/>
                  <a:gd name="T27" fmla="*/ 2147483647 h 48"/>
                  <a:gd name="T28" fmla="*/ 2147483647 w 51"/>
                  <a:gd name="T29" fmla="*/ 2147483647 h 48"/>
                  <a:gd name="T30" fmla="*/ 2147483647 w 51"/>
                  <a:gd name="T31" fmla="*/ 2147483647 h 48"/>
                  <a:gd name="T32" fmla="*/ 2147483647 w 51"/>
                  <a:gd name="T33" fmla="*/ 2147483647 h 48"/>
                  <a:gd name="T34" fmla="*/ 0 w 51"/>
                  <a:gd name="T35" fmla="*/ 2147483647 h 48"/>
                  <a:gd name="T36" fmla="*/ 2147483647 w 51"/>
                  <a:gd name="T37" fmla="*/ 2147483647 h 48"/>
                  <a:gd name="T38" fmla="*/ 2147483647 w 51"/>
                  <a:gd name="T39" fmla="*/ 2147483647 h 48"/>
                  <a:gd name="T40" fmla="*/ 2147483647 w 51"/>
                  <a:gd name="T41" fmla="*/ 2147483647 h 48"/>
                  <a:gd name="T42" fmla="*/ 0 w 51"/>
                  <a:gd name="T43" fmla="*/ 2147483647 h 48"/>
                  <a:gd name="T44" fmla="*/ 0 w 51"/>
                  <a:gd name="T45" fmla="*/ 2147483647 h 48"/>
                  <a:gd name="T46" fmla="*/ 2147483647 w 51"/>
                  <a:gd name="T47" fmla="*/ 2147483647 h 48"/>
                  <a:gd name="T48" fmla="*/ 2147483647 w 51"/>
                  <a:gd name="T49" fmla="*/ 2147483647 h 48"/>
                  <a:gd name="T50" fmla="*/ 2147483647 w 51"/>
                  <a:gd name="T51" fmla="*/ 2147483647 h 48"/>
                  <a:gd name="T52" fmla="*/ 2147483647 w 51"/>
                  <a:gd name="T53" fmla="*/ 2147483647 h 48"/>
                  <a:gd name="T54" fmla="*/ 2147483647 w 51"/>
                  <a:gd name="T55" fmla="*/ 2147483647 h 48"/>
                  <a:gd name="T56" fmla="*/ 2147483647 w 51"/>
                  <a:gd name="T57" fmla="*/ 2147483647 h 48"/>
                  <a:gd name="T58" fmla="*/ 2147483647 w 51"/>
                  <a:gd name="T59" fmla="*/ 2147483647 h 48"/>
                  <a:gd name="T60" fmla="*/ 2147483647 w 51"/>
                  <a:gd name="T61" fmla="*/ 2147483647 h 48"/>
                  <a:gd name="T62" fmla="*/ 2147483647 w 51"/>
                  <a:gd name="T63" fmla="*/ 2147483647 h 48"/>
                  <a:gd name="T64" fmla="*/ 2147483647 w 51"/>
                  <a:gd name="T65" fmla="*/ 2147483647 h 48"/>
                  <a:gd name="T66" fmla="*/ 2147483647 w 51"/>
                  <a:gd name="T67" fmla="*/ 2147483647 h 48"/>
                  <a:gd name="T68" fmla="*/ 2147483647 w 51"/>
                  <a:gd name="T69" fmla="*/ 2147483647 h 48"/>
                  <a:gd name="T70" fmla="*/ 2147483647 w 51"/>
                  <a:gd name="T71" fmla="*/ 2147483647 h 48"/>
                  <a:gd name="T72" fmla="*/ 2147483647 w 51"/>
                  <a:gd name="T73" fmla="*/ 0 h 48"/>
                  <a:gd name="T74" fmla="*/ 2147483647 w 51"/>
                  <a:gd name="T75" fmla="*/ 2147483647 h 48"/>
                  <a:gd name="T76" fmla="*/ 2147483647 w 51"/>
                  <a:gd name="T77" fmla="*/ 2147483647 h 48"/>
                  <a:gd name="T78" fmla="*/ 2147483647 w 51"/>
                  <a:gd name="T79" fmla="*/ 2147483647 h 48"/>
                  <a:gd name="T80" fmla="*/ 2147483647 w 51"/>
                  <a:gd name="T81" fmla="*/ 2147483647 h 48"/>
                  <a:gd name="T82" fmla="*/ 2147483647 w 51"/>
                  <a:gd name="T83" fmla="*/ 2147483647 h 48"/>
                  <a:gd name="T84" fmla="*/ 2147483647 w 51"/>
                  <a:gd name="T85" fmla="*/ 2147483647 h 48"/>
                  <a:gd name="T86" fmla="*/ 2147483647 w 51"/>
                  <a:gd name="T87" fmla="*/ 2147483647 h 48"/>
                  <a:gd name="T88" fmla="*/ 2147483647 w 51"/>
                  <a:gd name="T89" fmla="*/ 2147483647 h 48"/>
                  <a:gd name="T90" fmla="*/ 2147483647 w 51"/>
                  <a:gd name="T91" fmla="*/ 2147483647 h 48"/>
                  <a:gd name="T92" fmla="*/ 2147483647 w 51"/>
                  <a:gd name="T93" fmla="*/ 2147483647 h 48"/>
                  <a:gd name="T94" fmla="*/ 2147483647 w 51"/>
                  <a:gd name="T95" fmla="*/ 2147483647 h 48"/>
                  <a:gd name="T96" fmla="*/ 2147483647 w 51"/>
                  <a:gd name="T97" fmla="*/ 2147483647 h 48"/>
                  <a:gd name="T98" fmla="*/ 2147483647 w 51"/>
                  <a:gd name="T99" fmla="*/ 2147483647 h 48"/>
                  <a:gd name="T100" fmla="*/ 2147483647 w 51"/>
                  <a:gd name="T101" fmla="*/ 2147483647 h 48"/>
                  <a:gd name="T102" fmla="*/ 2147483647 w 51"/>
                  <a:gd name="T103" fmla="*/ 2147483647 h 48"/>
                  <a:gd name="T104" fmla="*/ 2147483647 w 51"/>
                  <a:gd name="T105" fmla="*/ 2147483647 h 48"/>
                  <a:gd name="T106" fmla="*/ 2147483647 w 51"/>
                  <a:gd name="T107" fmla="*/ 2147483647 h 48"/>
                  <a:gd name="T108" fmla="*/ 2147483647 w 51"/>
                  <a:gd name="T109" fmla="*/ 2147483647 h 48"/>
                  <a:gd name="T110" fmla="*/ 2147483647 w 51"/>
                  <a:gd name="T111" fmla="*/ 2147483647 h 48"/>
                  <a:gd name="T112" fmla="*/ 2147483647 w 51"/>
                  <a:gd name="T113" fmla="*/ 2147483647 h 48"/>
                  <a:gd name="T114" fmla="*/ 2147483647 w 51"/>
                  <a:gd name="T115" fmla="*/ 2147483647 h 48"/>
                  <a:gd name="T116" fmla="*/ 2147483647 w 51"/>
                  <a:gd name="T117" fmla="*/ 2147483647 h 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"/>
                  <a:gd name="T178" fmla="*/ 0 h 48"/>
                  <a:gd name="T179" fmla="*/ 51 w 51"/>
                  <a:gd name="T180" fmla="*/ 48 h 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" h="48">
                    <a:moveTo>
                      <a:pt x="26" y="48"/>
                    </a:moveTo>
                    <a:lnTo>
                      <a:pt x="26" y="44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4" y="36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9" y="27"/>
                    </a:lnTo>
                    <a:lnTo>
                      <a:pt x="16" y="26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30" y="7"/>
                    </a:lnTo>
                    <a:lnTo>
                      <a:pt x="30" y="11"/>
                    </a:lnTo>
                    <a:lnTo>
                      <a:pt x="25" y="17"/>
                    </a:lnTo>
                    <a:lnTo>
                      <a:pt x="22" y="20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29" y="25"/>
                    </a:lnTo>
                    <a:lnTo>
                      <a:pt x="33" y="25"/>
                    </a:lnTo>
                    <a:lnTo>
                      <a:pt x="34" y="27"/>
                    </a:lnTo>
                    <a:lnTo>
                      <a:pt x="37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3" y="25"/>
                    </a:lnTo>
                    <a:lnTo>
                      <a:pt x="46" y="27"/>
                    </a:lnTo>
                    <a:lnTo>
                      <a:pt x="51" y="32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3" y="34"/>
                    </a:lnTo>
                    <a:lnTo>
                      <a:pt x="37" y="38"/>
                    </a:lnTo>
                    <a:lnTo>
                      <a:pt x="35" y="45"/>
                    </a:lnTo>
                    <a:lnTo>
                      <a:pt x="30" y="45"/>
                    </a:lnTo>
                    <a:cubicBezTo>
                      <a:pt x="30" y="45"/>
                      <a:pt x="26" y="47"/>
                      <a:pt x="26" y="48"/>
                    </a:cubicBezTo>
                    <a:close/>
                  </a:path>
                </a:pathLst>
              </a:custGeom>
              <a:solidFill>
                <a:srgbClr val="008A5E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8" name="Freeform 53"/>
              <p:cNvSpPr>
                <a:spLocks/>
              </p:cNvSpPr>
              <p:nvPr/>
            </p:nvSpPr>
            <p:spPr bwMode="auto">
              <a:xfrm>
                <a:off x="6306938" y="2429439"/>
                <a:ext cx="104032" cy="141006"/>
              </a:xfrm>
              <a:custGeom>
                <a:avLst/>
                <a:gdLst>
                  <a:gd name="T0" fmla="*/ 0 w 18"/>
                  <a:gd name="T1" fmla="*/ 0 h 24"/>
                  <a:gd name="T2" fmla="*/ 2147483647 w 18"/>
                  <a:gd name="T3" fmla="*/ 2147483647 h 24"/>
                  <a:gd name="T4" fmla="*/ 2147483647 w 18"/>
                  <a:gd name="T5" fmla="*/ 0 h 24"/>
                  <a:gd name="T6" fmla="*/ 2147483647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2147483647 h 24"/>
                  <a:gd name="T12" fmla="*/ 2147483647 w 18"/>
                  <a:gd name="T13" fmla="*/ 2147483647 h 24"/>
                  <a:gd name="T14" fmla="*/ 2147483647 w 18"/>
                  <a:gd name="T15" fmla="*/ 2147483647 h 24"/>
                  <a:gd name="T16" fmla="*/ 2147483647 w 18"/>
                  <a:gd name="T17" fmla="*/ 2147483647 h 24"/>
                  <a:gd name="T18" fmla="*/ 2147483647 w 18"/>
                  <a:gd name="T19" fmla="*/ 2147483647 h 24"/>
                  <a:gd name="T20" fmla="*/ 2147483647 w 18"/>
                  <a:gd name="T21" fmla="*/ 2147483647 h 24"/>
                  <a:gd name="T22" fmla="*/ 2147483647 w 18"/>
                  <a:gd name="T23" fmla="*/ 2147483647 h 24"/>
                  <a:gd name="T24" fmla="*/ 2147483647 w 18"/>
                  <a:gd name="T25" fmla="*/ 2147483647 h 24"/>
                  <a:gd name="T26" fmla="*/ 2147483647 w 18"/>
                  <a:gd name="T27" fmla="*/ 2147483647 h 24"/>
                  <a:gd name="T28" fmla="*/ 2147483647 w 18"/>
                  <a:gd name="T29" fmla="*/ 2147483647 h 24"/>
                  <a:gd name="T30" fmla="*/ 2147483647 w 18"/>
                  <a:gd name="T31" fmla="*/ 2147483647 h 24"/>
                  <a:gd name="T32" fmla="*/ 0 w 1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0" y="0"/>
                    </a:moveTo>
                    <a:lnTo>
                      <a:pt x="5" y="2"/>
                    </a:lnTo>
                    <a:lnTo>
                      <a:pt x="8" y="0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8" y="13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1" y="24"/>
                    </a:lnTo>
                    <a:lnTo>
                      <a:pt x="8" y="19"/>
                    </a:lnTo>
                    <a:lnTo>
                      <a:pt x="4" y="12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9" name="Freeform 54"/>
              <p:cNvSpPr>
                <a:spLocks/>
              </p:cNvSpPr>
              <p:nvPr/>
            </p:nvSpPr>
            <p:spPr bwMode="auto">
              <a:xfrm>
                <a:off x="6913789" y="2306060"/>
                <a:ext cx="381449" cy="434767"/>
              </a:xfrm>
              <a:custGeom>
                <a:avLst/>
                <a:gdLst>
                  <a:gd name="T0" fmla="*/ 2147483647 w 66"/>
                  <a:gd name="T1" fmla="*/ 2147483647 h 74"/>
                  <a:gd name="T2" fmla="*/ 2147483647 w 66"/>
                  <a:gd name="T3" fmla="*/ 2147483647 h 74"/>
                  <a:gd name="T4" fmla="*/ 2147483647 w 66"/>
                  <a:gd name="T5" fmla="*/ 2147483647 h 74"/>
                  <a:gd name="T6" fmla="*/ 2147483647 w 66"/>
                  <a:gd name="T7" fmla="*/ 2147483647 h 74"/>
                  <a:gd name="T8" fmla="*/ 2147483647 w 66"/>
                  <a:gd name="T9" fmla="*/ 2147483647 h 74"/>
                  <a:gd name="T10" fmla="*/ 2147483647 w 66"/>
                  <a:gd name="T11" fmla="*/ 2147483647 h 74"/>
                  <a:gd name="T12" fmla="*/ 2147483647 w 66"/>
                  <a:gd name="T13" fmla="*/ 2147483647 h 74"/>
                  <a:gd name="T14" fmla="*/ 2147483647 w 66"/>
                  <a:gd name="T15" fmla="*/ 2147483647 h 74"/>
                  <a:gd name="T16" fmla="*/ 2147483647 w 66"/>
                  <a:gd name="T17" fmla="*/ 2147483647 h 74"/>
                  <a:gd name="T18" fmla="*/ 2147483647 w 66"/>
                  <a:gd name="T19" fmla="*/ 2147483647 h 74"/>
                  <a:gd name="T20" fmla="*/ 2147483647 w 66"/>
                  <a:gd name="T21" fmla="*/ 2147483647 h 74"/>
                  <a:gd name="T22" fmla="*/ 2147483647 w 66"/>
                  <a:gd name="T23" fmla="*/ 2147483647 h 74"/>
                  <a:gd name="T24" fmla="*/ 2147483647 w 66"/>
                  <a:gd name="T25" fmla="*/ 2147483647 h 74"/>
                  <a:gd name="T26" fmla="*/ 2147483647 w 66"/>
                  <a:gd name="T27" fmla="*/ 2147483647 h 74"/>
                  <a:gd name="T28" fmla="*/ 2147483647 w 66"/>
                  <a:gd name="T29" fmla="*/ 2147483647 h 74"/>
                  <a:gd name="T30" fmla="*/ 2147483647 w 66"/>
                  <a:gd name="T31" fmla="*/ 2147483647 h 74"/>
                  <a:gd name="T32" fmla="*/ 2147483647 w 66"/>
                  <a:gd name="T33" fmla="*/ 2147483647 h 74"/>
                  <a:gd name="T34" fmla="*/ 2147483647 w 66"/>
                  <a:gd name="T35" fmla="*/ 2147483647 h 74"/>
                  <a:gd name="T36" fmla="*/ 2147483647 w 66"/>
                  <a:gd name="T37" fmla="*/ 2147483647 h 74"/>
                  <a:gd name="T38" fmla="*/ 2147483647 w 66"/>
                  <a:gd name="T39" fmla="*/ 2147483647 h 74"/>
                  <a:gd name="T40" fmla="*/ 2147483647 w 66"/>
                  <a:gd name="T41" fmla="*/ 2147483647 h 74"/>
                  <a:gd name="T42" fmla="*/ 2147483647 w 66"/>
                  <a:gd name="T43" fmla="*/ 2147483647 h 74"/>
                  <a:gd name="T44" fmla="*/ 2147483647 w 66"/>
                  <a:gd name="T45" fmla="*/ 2147483647 h 74"/>
                  <a:gd name="T46" fmla="*/ 2147483647 w 66"/>
                  <a:gd name="T47" fmla="*/ 2147483647 h 74"/>
                  <a:gd name="T48" fmla="*/ 2147483647 w 66"/>
                  <a:gd name="T49" fmla="*/ 2147483647 h 74"/>
                  <a:gd name="T50" fmla="*/ 2147483647 w 66"/>
                  <a:gd name="T51" fmla="*/ 2147483647 h 74"/>
                  <a:gd name="T52" fmla="*/ 2147483647 w 66"/>
                  <a:gd name="T53" fmla="*/ 2147483647 h 74"/>
                  <a:gd name="T54" fmla="*/ 2147483647 w 66"/>
                  <a:gd name="T55" fmla="*/ 2147483647 h 74"/>
                  <a:gd name="T56" fmla="*/ 2147483647 w 66"/>
                  <a:gd name="T57" fmla="*/ 2147483647 h 74"/>
                  <a:gd name="T58" fmla="*/ 2147483647 w 66"/>
                  <a:gd name="T59" fmla="*/ 2147483647 h 74"/>
                  <a:gd name="T60" fmla="*/ 2147483647 w 66"/>
                  <a:gd name="T61" fmla="*/ 2147483647 h 74"/>
                  <a:gd name="T62" fmla="*/ 2147483647 w 66"/>
                  <a:gd name="T63" fmla="*/ 2147483647 h 74"/>
                  <a:gd name="T64" fmla="*/ 2147483647 w 66"/>
                  <a:gd name="T65" fmla="*/ 2147483647 h 74"/>
                  <a:gd name="T66" fmla="*/ 2147483647 w 66"/>
                  <a:gd name="T67" fmla="*/ 2147483647 h 74"/>
                  <a:gd name="T68" fmla="*/ 2147483647 w 66"/>
                  <a:gd name="T69" fmla="*/ 2147483647 h 74"/>
                  <a:gd name="T70" fmla="*/ 2147483647 w 66"/>
                  <a:gd name="T71" fmla="*/ 2147483647 h 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74"/>
                  <a:gd name="T110" fmla="*/ 66 w 66"/>
                  <a:gd name="T111" fmla="*/ 74 h 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74">
                    <a:moveTo>
                      <a:pt x="0" y="34"/>
                    </a:moveTo>
                    <a:lnTo>
                      <a:pt x="2" y="41"/>
                    </a:lnTo>
                    <a:lnTo>
                      <a:pt x="7" y="40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9" y="50"/>
                    </a:lnTo>
                    <a:lnTo>
                      <a:pt x="9" y="54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5" y="59"/>
                    </a:lnTo>
                    <a:lnTo>
                      <a:pt x="18" y="61"/>
                    </a:lnTo>
                    <a:lnTo>
                      <a:pt x="23" y="66"/>
                    </a:lnTo>
                    <a:lnTo>
                      <a:pt x="23" y="59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31" y="49"/>
                    </a:lnTo>
                    <a:lnTo>
                      <a:pt x="35" y="52"/>
                    </a:lnTo>
                    <a:lnTo>
                      <a:pt x="35" y="55"/>
                    </a:lnTo>
                    <a:lnTo>
                      <a:pt x="35" y="58"/>
                    </a:lnTo>
                    <a:lnTo>
                      <a:pt x="31" y="59"/>
                    </a:lnTo>
                    <a:lnTo>
                      <a:pt x="29" y="62"/>
                    </a:lnTo>
                    <a:lnTo>
                      <a:pt x="28" y="65"/>
                    </a:lnTo>
                    <a:lnTo>
                      <a:pt x="26" y="69"/>
                    </a:lnTo>
                    <a:lnTo>
                      <a:pt x="30" y="69"/>
                    </a:lnTo>
                    <a:lnTo>
                      <a:pt x="31" y="72"/>
                    </a:lnTo>
                    <a:lnTo>
                      <a:pt x="33" y="74"/>
                    </a:lnTo>
                    <a:lnTo>
                      <a:pt x="38" y="72"/>
                    </a:lnTo>
                    <a:lnTo>
                      <a:pt x="38" y="67"/>
                    </a:lnTo>
                    <a:lnTo>
                      <a:pt x="42" y="65"/>
                    </a:lnTo>
                    <a:lnTo>
                      <a:pt x="42" y="62"/>
                    </a:lnTo>
                    <a:lnTo>
                      <a:pt x="40" y="59"/>
                    </a:lnTo>
                    <a:lnTo>
                      <a:pt x="40" y="56"/>
                    </a:lnTo>
                    <a:lnTo>
                      <a:pt x="44" y="53"/>
                    </a:lnTo>
                    <a:lnTo>
                      <a:pt x="46" y="49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3" y="44"/>
                    </a:lnTo>
                    <a:lnTo>
                      <a:pt x="52" y="40"/>
                    </a:lnTo>
                    <a:lnTo>
                      <a:pt x="52" y="37"/>
                    </a:lnTo>
                    <a:lnTo>
                      <a:pt x="56" y="36"/>
                    </a:lnTo>
                    <a:lnTo>
                      <a:pt x="57" y="33"/>
                    </a:lnTo>
                    <a:lnTo>
                      <a:pt x="58" y="30"/>
                    </a:lnTo>
                    <a:lnTo>
                      <a:pt x="63" y="30"/>
                    </a:lnTo>
                    <a:lnTo>
                      <a:pt x="66" y="28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4" y="13"/>
                    </a:lnTo>
                    <a:lnTo>
                      <a:pt x="60" y="13"/>
                    </a:lnTo>
                    <a:lnTo>
                      <a:pt x="60" y="11"/>
                    </a:lnTo>
                    <a:lnTo>
                      <a:pt x="62" y="9"/>
                    </a:lnTo>
                    <a:lnTo>
                      <a:pt x="59" y="5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2" y="6"/>
                    </a:lnTo>
                    <a:lnTo>
                      <a:pt x="50" y="9"/>
                    </a:lnTo>
                    <a:lnTo>
                      <a:pt x="46" y="9"/>
                    </a:lnTo>
                    <a:lnTo>
                      <a:pt x="43" y="11"/>
                    </a:lnTo>
                    <a:lnTo>
                      <a:pt x="40" y="11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5" y="16"/>
                    </a:lnTo>
                    <a:lnTo>
                      <a:pt x="33" y="19"/>
                    </a:lnTo>
                    <a:lnTo>
                      <a:pt x="35" y="22"/>
                    </a:lnTo>
                    <a:lnTo>
                      <a:pt x="27" y="22"/>
                    </a:lnTo>
                    <a:lnTo>
                      <a:pt x="26" y="28"/>
                    </a:lnTo>
                    <a:lnTo>
                      <a:pt x="25" y="34"/>
                    </a:lnTo>
                    <a:lnTo>
                      <a:pt x="21" y="36"/>
                    </a:lnTo>
                    <a:lnTo>
                      <a:pt x="10" y="3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0" name="Freeform 55"/>
              <p:cNvSpPr>
                <a:spLocks/>
              </p:cNvSpPr>
              <p:nvPr/>
            </p:nvSpPr>
            <p:spPr bwMode="auto">
              <a:xfrm>
                <a:off x="7231664" y="2194431"/>
                <a:ext cx="265859" cy="381890"/>
              </a:xfrm>
              <a:custGeom>
                <a:avLst/>
                <a:gdLst>
                  <a:gd name="T0" fmla="*/ 2147483647 w 46"/>
                  <a:gd name="T1" fmla="*/ 2147483647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0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2147483647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0 h 65"/>
                  <a:gd name="T32" fmla="*/ 2147483647 w 46"/>
                  <a:gd name="T33" fmla="*/ 0 h 65"/>
                  <a:gd name="T34" fmla="*/ 2147483647 w 46"/>
                  <a:gd name="T35" fmla="*/ 2147483647 h 65"/>
                  <a:gd name="T36" fmla="*/ 2147483647 w 46"/>
                  <a:gd name="T37" fmla="*/ 2147483647 h 65"/>
                  <a:gd name="T38" fmla="*/ 2147483647 w 46"/>
                  <a:gd name="T39" fmla="*/ 2147483647 h 65"/>
                  <a:gd name="T40" fmla="*/ 2147483647 w 46"/>
                  <a:gd name="T41" fmla="*/ 2147483647 h 65"/>
                  <a:gd name="T42" fmla="*/ 2147483647 w 46"/>
                  <a:gd name="T43" fmla="*/ 2147483647 h 65"/>
                  <a:gd name="T44" fmla="*/ 2147483647 w 46"/>
                  <a:gd name="T45" fmla="*/ 2147483647 h 65"/>
                  <a:gd name="T46" fmla="*/ 2147483647 w 46"/>
                  <a:gd name="T47" fmla="*/ 2147483647 h 65"/>
                  <a:gd name="T48" fmla="*/ 2147483647 w 46"/>
                  <a:gd name="T49" fmla="*/ 2147483647 h 65"/>
                  <a:gd name="T50" fmla="*/ 2147483647 w 46"/>
                  <a:gd name="T51" fmla="*/ 2147483647 h 65"/>
                  <a:gd name="T52" fmla="*/ 2147483647 w 46"/>
                  <a:gd name="T53" fmla="*/ 2147483647 h 65"/>
                  <a:gd name="T54" fmla="*/ 2147483647 w 46"/>
                  <a:gd name="T55" fmla="*/ 2147483647 h 65"/>
                  <a:gd name="T56" fmla="*/ 2147483647 w 46"/>
                  <a:gd name="T57" fmla="*/ 2147483647 h 65"/>
                  <a:gd name="T58" fmla="*/ 2147483647 w 46"/>
                  <a:gd name="T59" fmla="*/ 2147483647 h 65"/>
                  <a:gd name="T60" fmla="*/ 2147483647 w 46"/>
                  <a:gd name="T61" fmla="*/ 2147483647 h 65"/>
                  <a:gd name="T62" fmla="*/ 2147483647 w 46"/>
                  <a:gd name="T63" fmla="*/ 2147483647 h 65"/>
                  <a:gd name="T64" fmla="*/ 2147483647 w 46"/>
                  <a:gd name="T65" fmla="*/ 2147483647 h 65"/>
                  <a:gd name="T66" fmla="*/ 2147483647 w 46"/>
                  <a:gd name="T67" fmla="*/ 2147483647 h 65"/>
                  <a:gd name="T68" fmla="*/ 2147483647 w 46"/>
                  <a:gd name="T69" fmla="*/ 2147483647 h 65"/>
                  <a:gd name="T70" fmla="*/ 2147483647 w 46"/>
                  <a:gd name="T71" fmla="*/ 2147483647 h 65"/>
                  <a:gd name="T72" fmla="*/ 2147483647 w 46"/>
                  <a:gd name="T73" fmla="*/ 2147483647 h 65"/>
                  <a:gd name="T74" fmla="*/ 2147483647 w 46"/>
                  <a:gd name="T75" fmla="*/ 2147483647 h 65"/>
                  <a:gd name="T76" fmla="*/ 2147483647 w 46"/>
                  <a:gd name="T77" fmla="*/ 2147483647 h 65"/>
                  <a:gd name="T78" fmla="*/ 2147483647 w 46"/>
                  <a:gd name="T79" fmla="*/ 2147483647 h 65"/>
                  <a:gd name="T80" fmla="*/ 2147483647 w 46"/>
                  <a:gd name="T81" fmla="*/ 2147483647 h 65"/>
                  <a:gd name="T82" fmla="*/ 2147483647 w 46"/>
                  <a:gd name="T83" fmla="*/ 2147483647 h 65"/>
                  <a:gd name="T84" fmla="*/ 2147483647 w 46"/>
                  <a:gd name="T85" fmla="*/ 2147483647 h 65"/>
                  <a:gd name="T86" fmla="*/ 2147483647 w 46"/>
                  <a:gd name="T87" fmla="*/ 2147483647 h 65"/>
                  <a:gd name="T88" fmla="*/ 2147483647 w 46"/>
                  <a:gd name="T89" fmla="*/ 2147483647 h 65"/>
                  <a:gd name="T90" fmla="*/ 2147483647 w 46"/>
                  <a:gd name="T91" fmla="*/ 2147483647 h 65"/>
                  <a:gd name="T92" fmla="*/ 2147483647 w 46"/>
                  <a:gd name="T93" fmla="*/ 2147483647 h 65"/>
                  <a:gd name="T94" fmla="*/ 2147483647 w 46"/>
                  <a:gd name="T95" fmla="*/ 2147483647 h 65"/>
                  <a:gd name="T96" fmla="*/ 2147483647 w 46"/>
                  <a:gd name="T97" fmla="*/ 2147483647 h 65"/>
                  <a:gd name="T98" fmla="*/ 2147483647 w 46"/>
                  <a:gd name="T99" fmla="*/ 2147483647 h 65"/>
                  <a:gd name="T100" fmla="*/ 2147483647 w 46"/>
                  <a:gd name="T101" fmla="*/ 2147483647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6"/>
                  <a:gd name="T154" fmla="*/ 0 h 65"/>
                  <a:gd name="T155" fmla="*/ 46 w 46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6" h="65">
                    <a:moveTo>
                      <a:pt x="11" y="35"/>
                    </a:moveTo>
                    <a:lnTo>
                      <a:pt x="9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7" y="28"/>
                    </a:lnTo>
                    <a:lnTo>
                      <a:pt x="4" y="24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3" y="8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1" y="12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14"/>
                    </a:lnTo>
                    <a:lnTo>
                      <a:pt x="45" y="23"/>
                    </a:lnTo>
                    <a:lnTo>
                      <a:pt x="46" y="30"/>
                    </a:lnTo>
                    <a:lnTo>
                      <a:pt x="45" y="38"/>
                    </a:lnTo>
                    <a:lnTo>
                      <a:pt x="44" y="41"/>
                    </a:lnTo>
                    <a:lnTo>
                      <a:pt x="46" y="48"/>
                    </a:lnTo>
                    <a:lnTo>
                      <a:pt x="45" y="55"/>
                    </a:lnTo>
                    <a:lnTo>
                      <a:pt x="44" y="61"/>
                    </a:lnTo>
                    <a:lnTo>
                      <a:pt x="40" y="64"/>
                    </a:lnTo>
                    <a:lnTo>
                      <a:pt x="32" y="65"/>
                    </a:lnTo>
                    <a:lnTo>
                      <a:pt x="26" y="64"/>
                    </a:lnTo>
                    <a:lnTo>
                      <a:pt x="22" y="60"/>
                    </a:lnTo>
                    <a:lnTo>
                      <a:pt x="20" y="57"/>
                    </a:lnTo>
                    <a:lnTo>
                      <a:pt x="20" y="52"/>
                    </a:lnTo>
                    <a:lnTo>
                      <a:pt x="15" y="47"/>
                    </a:lnTo>
                    <a:lnTo>
                      <a:pt x="15" y="41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4" y="26"/>
                    </a:lnTo>
                    <a:lnTo>
                      <a:pt x="11" y="29"/>
                    </a:lnTo>
                    <a:lnTo>
                      <a:pt x="11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1" name="Freeform 57"/>
              <p:cNvSpPr>
                <a:spLocks/>
              </p:cNvSpPr>
              <p:nvPr/>
            </p:nvSpPr>
            <p:spPr bwMode="auto">
              <a:xfrm>
                <a:off x="6890671" y="2705575"/>
                <a:ext cx="393008" cy="358388"/>
              </a:xfrm>
              <a:custGeom>
                <a:avLst/>
                <a:gdLst>
                  <a:gd name="T0" fmla="*/ 2147483647 w 68"/>
                  <a:gd name="T1" fmla="*/ 2147483647 h 61"/>
                  <a:gd name="T2" fmla="*/ 2147483647 w 68"/>
                  <a:gd name="T3" fmla="*/ 2147483647 h 61"/>
                  <a:gd name="T4" fmla="*/ 2147483647 w 68"/>
                  <a:gd name="T5" fmla="*/ 2147483647 h 61"/>
                  <a:gd name="T6" fmla="*/ 2147483647 w 68"/>
                  <a:gd name="T7" fmla="*/ 2147483647 h 61"/>
                  <a:gd name="T8" fmla="*/ 2147483647 w 68"/>
                  <a:gd name="T9" fmla="*/ 2147483647 h 61"/>
                  <a:gd name="T10" fmla="*/ 2147483647 w 68"/>
                  <a:gd name="T11" fmla="*/ 2147483647 h 61"/>
                  <a:gd name="T12" fmla="*/ 2147483647 w 68"/>
                  <a:gd name="T13" fmla="*/ 2147483647 h 61"/>
                  <a:gd name="T14" fmla="*/ 2147483647 w 68"/>
                  <a:gd name="T15" fmla="*/ 2147483647 h 61"/>
                  <a:gd name="T16" fmla="*/ 2147483647 w 68"/>
                  <a:gd name="T17" fmla="*/ 2147483647 h 61"/>
                  <a:gd name="T18" fmla="*/ 2147483647 w 68"/>
                  <a:gd name="T19" fmla="*/ 2147483647 h 61"/>
                  <a:gd name="T20" fmla="*/ 2147483647 w 68"/>
                  <a:gd name="T21" fmla="*/ 2147483647 h 61"/>
                  <a:gd name="T22" fmla="*/ 2147483647 w 68"/>
                  <a:gd name="T23" fmla="*/ 2147483647 h 61"/>
                  <a:gd name="T24" fmla="*/ 2147483647 w 68"/>
                  <a:gd name="T25" fmla="*/ 2147483647 h 61"/>
                  <a:gd name="T26" fmla="*/ 2147483647 w 68"/>
                  <a:gd name="T27" fmla="*/ 2147483647 h 61"/>
                  <a:gd name="T28" fmla="*/ 2147483647 w 68"/>
                  <a:gd name="T29" fmla="*/ 2147483647 h 61"/>
                  <a:gd name="T30" fmla="*/ 2147483647 w 68"/>
                  <a:gd name="T31" fmla="*/ 2147483647 h 61"/>
                  <a:gd name="T32" fmla="*/ 2147483647 w 68"/>
                  <a:gd name="T33" fmla="*/ 2147483647 h 61"/>
                  <a:gd name="T34" fmla="*/ 2147483647 w 68"/>
                  <a:gd name="T35" fmla="*/ 2147483647 h 61"/>
                  <a:gd name="T36" fmla="*/ 2147483647 w 68"/>
                  <a:gd name="T37" fmla="*/ 2147483647 h 61"/>
                  <a:gd name="T38" fmla="*/ 2147483647 w 68"/>
                  <a:gd name="T39" fmla="*/ 2147483647 h 61"/>
                  <a:gd name="T40" fmla="*/ 0 w 68"/>
                  <a:gd name="T41" fmla="*/ 2147483647 h 61"/>
                  <a:gd name="T42" fmla="*/ 2147483647 w 68"/>
                  <a:gd name="T43" fmla="*/ 2147483647 h 61"/>
                  <a:gd name="T44" fmla="*/ 2147483647 w 68"/>
                  <a:gd name="T45" fmla="*/ 2147483647 h 61"/>
                  <a:gd name="T46" fmla="*/ 2147483647 w 68"/>
                  <a:gd name="T47" fmla="*/ 2147483647 h 61"/>
                  <a:gd name="T48" fmla="*/ 2147483647 w 68"/>
                  <a:gd name="T49" fmla="*/ 2147483647 h 61"/>
                  <a:gd name="T50" fmla="*/ 2147483647 w 68"/>
                  <a:gd name="T51" fmla="*/ 2147483647 h 61"/>
                  <a:gd name="T52" fmla="*/ 2147483647 w 68"/>
                  <a:gd name="T53" fmla="*/ 2147483647 h 61"/>
                  <a:gd name="T54" fmla="*/ 2147483647 w 68"/>
                  <a:gd name="T55" fmla="*/ 2147483647 h 61"/>
                  <a:gd name="T56" fmla="*/ 2147483647 w 68"/>
                  <a:gd name="T57" fmla="*/ 2147483647 h 61"/>
                  <a:gd name="T58" fmla="*/ 2147483647 w 68"/>
                  <a:gd name="T59" fmla="*/ 2147483647 h 61"/>
                  <a:gd name="T60" fmla="*/ 2147483647 w 68"/>
                  <a:gd name="T61" fmla="*/ 2147483647 h 61"/>
                  <a:gd name="T62" fmla="*/ 2147483647 w 68"/>
                  <a:gd name="T63" fmla="*/ 2147483647 h 61"/>
                  <a:gd name="T64" fmla="*/ 2147483647 w 68"/>
                  <a:gd name="T65" fmla="*/ 2147483647 h 61"/>
                  <a:gd name="T66" fmla="*/ 2147483647 w 68"/>
                  <a:gd name="T67" fmla="*/ 2147483647 h 61"/>
                  <a:gd name="T68" fmla="*/ 2147483647 w 68"/>
                  <a:gd name="T69" fmla="*/ 2147483647 h 61"/>
                  <a:gd name="T70" fmla="*/ 2147483647 w 68"/>
                  <a:gd name="T71" fmla="*/ 2147483647 h 61"/>
                  <a:gd name="T72" fmla="*/ 2147483647 w 68"/>
                  <a:gd name="T73" fmla="*/ 2147483647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"/>
                  <a:gd name="T112" fmla="*/ 0 h 61"/>
                  <a:gd name="T113" fmla="*/ 68 w 68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" h="61">
                    <a:moveTo>
                      <a:pt x="68" y="50"/>
                    </a:moveTo>
                    <a:lnTo>
                      <a:pt x="66" y="52"/>
                    </a:lnTo>
                    <a:lnTo>
                      <a:pt x="64" y="54"/>
                    </a:lnTo>
                    <a:lnTo>
                      <a:pt x="59" y="54"/>
                    </a:lnTo>
                    <a:lnTo>
                      <a:pt x="59" y="55"/>
                    </a:lnTo>
                    <a:lnTo>
                      <a:pt x="60" y="57"/>
                    </a:lnTo>
                    <a:lnTo>
                      <a:pt x="62" y="58"/>
                    </a:lnTo>
                    <a:lnTo>
                      <a:pt x="61" y="60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4" y="61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7" y="59"/>
                    </a:lnTo>
                    <a:lnTo>
                      <a:pt x="45" y="57"/>
                    </a:lnTo>
                    <a:lnTo>
                      <a:pt x="42" y="55"/>
                    </a:lnTo>
                    <a:lnTo>
                      <a:pt x="40" y="52"/>
                    </a:lnTo>
                    <a:lnTo>
                      <a:pt x="38" y="49"/>
                    </a:lnTo>
                    <a:lnTo>
                      <a:pt x="37" y="47"/>
                    </a:lnTo>
                    <a:lnTo>
                      <a:pt x="34" y="48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19" y="35"/>
                    </a:lnTo>
                    <a:lnTo>
                      <a:pt x="19" y="34"/>
                    </a:lnTo>
                    <a:cubicBezTo>
                      <a:pt x="19" y="34"/>
                      <a:pt x="17" y="33"/>
                      <a:pt x="17" y="33"/>
                    </a:cubicBezTo>
                    <a:cubicBezTo>
                      <a:pt x="16" y="33"/>
                      <a:pt x="14" y="33"/>
                      <a:pt x="14" y="33"/>
                    </a:cubicBezTo>
                    <a:lnTo>
                      <a:pt x="13" y="31"/>
                    </a:lnTo>
                    <a:lnTo>
                      <a:pt x="12" y="29"/>
                    </a:lnTo>
                    <a:lnTo>
                      <a:pt x="8" y="28"/>
                    </a:lnTo>
                    <a:lnTo>
                      <a:pt x="8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4"/>
                    </a:lnTo>
                    <a:cubicBezTo>
                      <a:pt x="2" y="13"/>
                      <a:pt x="6" y="11"/>
                      <a:pt x="6" y="11"/>
                    </a:cubicBezTo>
                    <a:lnTo>
                      <a:pt x="11" y="11"/>
                    </a:lnTo>
                    <a:lnTo>
                      <a:pt x="13" y="4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4" y="10"/>
                    </a:lnTo>
                    <a:lnTo>
                      <a:pt x="33" y="13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6" y="21"/>
                    </a:lnTo>
                    <a:lnTo>
                      <a:pt x="40" y="23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2" y="34"/>
                    </a:lnTo>
                    <a:lnTo>
                      <a:pt x="53" y="37"/>
                    </a:lnTo>
                    <a:lnTo>
                      <a:pt x="56" y="37"/>
                    </a:lnTo>
                    <a:lnTo>
                      <a:pt x="59" y="36"/>
                    </a:lnTo>
                    <a:lnTo>
                      <a:pt x="60" y="40"/>
                    </a:lnTo>
                    <a:lnTo>
                      <a:pt x="60" y="43"/>
                    </a:lnTo>
                    <a:lnTo>
                      <a:pt x="63" y="41"/>
                    </a:lnTo>
                    <a:lnTo>
                      <a:pt x="65" y="42"/>
                    </a:lnTo>
                    <a:lnTo>
                      <a:pt x="65" y="45"/>
                    </a:lnTo>
                    <a:lnTo>
                      <a:pt x="68" y="46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2" name="Freeform 58"/>
              <p:cNvSpPr>
                <a:spLocks/>
              </p:cNvSpPr>
              <p:nvPr/>
            </p:nvSpPr>
            <p:spPr bwMode="auto">
              <a:xfrm>
                <a:off x="7081396" y="2546945"/>
                <a:ext cx="502820" cy="499394"/>
              </a:xfrm>
              <a:custGeom>
                <a:avLst/>
                <a:gdLst>
                  <a:gd name="T0" fmla="*/ 2147483647 w 87"/>
                  <a:gd name="T1" fmla="*/ 2147483647 h 85"/>
                  <a:gd name="T2" fmla="*/ 2147483647 w 87"/>
                  <a:gd name="T3" fmla="*/ 2147483647 h 85"/>
                  <a:gd name="T4" fmla="*/ 2147483647 w 87"/>
                  <a:gd name="T5" fmla="*/ 2147483647 h 85"/>
                  <a:gd name="T6" fmla="*/ 2147483647 w 87"/>
                  <a:gd name="T7" fmla="*/ 2147483647 h 85"/>
                  <a:gd name="T8" fmla="*/ 2147483647 w 87"/>
                  <a:gd name="T9" fmla="*/ 2147483647 h 85"/>
                  <a:gd name="T10" fmla="*/ 2147483647 w 87"/>
                  <a:gd name="T11" fmla="*/ 2147483647 h 85"/>
                  <a:gd name="T12" fmla="*/ 2147483647 w 87"/>
                  <a:gd name="T13" fmla="*/ 2147483647 h 85"/>
                  <a:gd name="T14" fmla="*/ 2147483647 w 87"/>
                  <a:gd name="T15" fmla="*/ 2147483647 h 85"/>
                  <a:gd name="T16" fmla="*/ 0 w 87"/>
                  <a:gd name="T17" fmla="*/ 2147483647 h 85"/>
                  <a:gd name="T18" fmla="*/ 2147483647 w 87"/>
                  <a:gd name="T19" fmla="*/ 2147483647 h 85"/>
                  <a:gd name="T20" fmla="*/ 2147483647 w 87"/>
                  <a:gd name="T21" fmla="*/ 2147483647 h 85"/>
                  <a:gd name="T22" fmla="*/ 2147483647 w 87"/>
                  <a:gd name="T23" fmla="*/ 2147483647 h 85"/>
                  <a:gd name="T24" fmla="*/ 2147483647 w 87"/>
                  <a:gd name="T25" fmla="*/ 2147483647 h 85"/>
                  <a:gd name="T26" fmla="*/ 2147483647 w 87"/>
                  <a:gd name="T27" fmla="*/ 2147483647 h 85"/>
                  <a:gd name="T28" fmla="*/ 2147483647 w 87"/>
                  <a:gd name="T29" fmla="*/ 2147483647 h 85"/>
                  <a:gd name="T30" fmla="*/ 2147483647 w 87"/>
                  <a:gd name="T31" fmla="*/ 2147483647 h 85"/>
                  <a:gd name="T32" fmla="*/ 2147483647 w 87"/>
                  <a:gd name="T33" fmla="*/ 2147483647 h 85"/>
                  <a:gd name="T34" fmla="*/ 2147483647 w 87"/>
                  <a:gd name="T35" fmla="*/ 2147483647 h 85"/>
                  <a:gd name="T36" fmla="*/ 2147483647 w 87"/>
                  <a:gd name="T37" fmla="*/ 2147483647 h 85"/>
                  <a:gd name="T38" fmla="*/ 2147483647 w 87"/>
                  <a:gd name="T39" fmla="*/ 2147483647 h 85"/>
                  <a:gd name="T40" fmla="*/ 2147483647 w 87"/>
                  <a:gd name="T41" fmla="*/ 2147483647 h 85"/>
                  <a:gd name="T42" fmla="*/ 2147483647 w 87"/>
                  <a:gd name="T43" fmla="*/ 2147483647 h 85"/>
                  <a:gd name="T44" fmla="*/ 2147483647 w 87"/>
                  <a:gd name="T45" fmla="*/ 2147483647 h 85"/>
                  <a:gd name="T46" fmla="*/ 2147483647 w 87"/>
                  <a:gd name="T47" fmla="*/ 2147483647 h 85"/>
                  <a:gd name="T48" fmla="*/ 2147483647 w 87"/>
                  <a:gd name="T49" fmla="*/ 2147483647 h 85"/>
                  <a:gd name="T50" fmla="*/ 2147483647 w 87"/>
                  <a:gd name="T51" fmla="*/ 2147483647 h 85"/>
                  <a:gd name="T52" fmla="*/ 2147483647 w 87"/>
                  <a:gd name="T53" fmla="*/ 2147483647 h 85"/>
                  <a:gd name="T54" fmla="*/ 2147483647 w 87"/>
                  <a:gd name="T55" fmla="*/ 2147483647 h 85"/>
                  <a:gd name="T56" fmla="*/ 2147483647 w 87"/>
                  <a:gd name="T57" fmla="*/ 2147483647 h 85"/>
                  <a:gd name="T58" fmla="*/ 2147483647 w 87"/>
                  <a:gd name="T59" fmla="*/ 2147483647 h 85"/>
                  <a:gd name="T60" fmla="*/ 2147483647 w 87"/>
                  <a:gd name="T61" fmla="*/ 2147483647 h 85"/>
                  <a:gd name="T62" fmla="*/ 2147483647 w 87"/>
                  <a:gd name="T63" fmla="*/ 2147483647 h 85"/>
                  <a:gd name="T64" fmla="*/ 2147483647 w 87"/>
                  <a:gd name="T65" fmla="*/ 2147483647 h 85"/>
                  <a:gd name="T66" fmla="*/ 2147483647 w 87"/>
                  <a:gd name="T67" fmla="*/ 2147483647 h 85"/>
                  <a:gd name="T68" fmla="*/ 2147483647 w 87"/>
                  <a:gd name="T69" fmla="*/ 2147483647 h 85"/>
                  <a:gd name="T70" fmla="*/ 2147483647 w 87"/>
                  <a:gd name="T71" fmla="*/ 2147483647 h 85"/>
                  <a:gd name="T72" fmla="*/ 2147483647 w 87"/>
                  <a:gd name="T73" fmla="*/ 2147483647 h 85"/>
                  <a:gd name="T74" fmla="*/ 2147483647 w 87"/>
                  <a:gd name="T75" fmla="*/ 2147483647 h 85"/>
                  <a:gd name="T76" fmla="*/ 2147483647 w 87"/>
                  <a:gd name="T77" fmla="*/ 2147483647 h 85"/>
                  <a:gd name="T78" fmla="*/ 2147483647 w 87"/>
                  <a:gd name="T79" fmla="*/ 2147483647 h 85"/>
                  <a:gd name="T80" fmla="*/ 2147483647 w 87"/>
                  <a:gd name="T81" fmla="*/ 2147483647 h 85"/>
                  <a:gd name="T82" fmla="*/ 2147483647 w 87"/>
                  <a:gd name="T83" fmla="*/ 2147483647 h 85"/>
                  <a:gd name="T84" fmla="*/ 2147483647 w 87"/>
                  <a:gd name="T85" fmla="*/ 2147483647 h 85"/>
                  <a:gd name="T86" fmla="*/ 2147483647 w 87"/>
                  <a:gd name="T87" fmla="*/ 2147483647 h 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7"/>
                  <a:gd name="T133" fmla="*/ 0 h 85"/>
                  <a:gd name="T134" fmla="*/ 87 w 87"/>
                  <a:gd name="T135" fmla="*/ 85 h 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7" h="85">
                    <a:moveTo>
                      <a:pt x="35" y="77"/>
                    </a:moveTo>
                    <a:lnTo>
                      <a:pt x="35" y="73"/>
                    </a:lnTo>
                    <a:lnTo>
                      <a:pt x="32" y="72"/>
                    </a:lnTo>
                    <a:lnTo>
                      <a:pt x="32" y="69"/>
                    </a:lnTo>
                    <a:lnTo>
                      <a:pt x="30" y="68"/>
                    </a:lnTo>
                    <a:lnTo>
                      <a:pt x="27" y="70"/>
                    </a:lnTo>
                    <a:lnTo>
                      <a:pt x="27" y="67"/>
                    </a:lnTo>
                    <a:lnTo>
                      <a:pt x="26" y="63"/>
                    </a:lnTo>
                    <a:lnTo>
                      <a:pt x="23" y="64"/>
                    </a:lnTo>
                    <a:lnTo>
                      <a:pt x="20" y="64"/>
                    </a:lnTo>
                    <a:lnTo>
                      <a:pt x="19" y="61"/>
                    </a:lnTo>
                    <a:lnTo>
                      <a:pt x="15" y="58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7" y="50"/>
                    </a:lnTo>
                    <a:lnTo>
                      <a:pt x="3" y="48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4" y="33"/>
                    </a:lnTo>
                    <a:lnTo>
                      <a:pt x="9" y="31"/>
                    </a:lnTo>
                    <a:lnTo>
                      <a:pt x="9" y="26"/>
                    </a:lnTo>
                    <a:lnTo>
                      <a:pt x="13" y="24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7" y="14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4"/>
                    </a:lnTo>
                    <a:lnTo>
                      <a:pt x="30" y="1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5" y="13"/>
                    </a:lnTo>
                    <a:lnTo>
                      <a:pt x="46" y="9"/>
                    </a:lnTo>
                    <a:lnTo>
                      <a:pt x="53" y="8"/>
                    </a:lnTo>
                    <a:lnTo>
                      <a:pt x="59" y="10"/>
                    </a:lnTo>
                    <a:lnTo>
                      <a:pt x="65" y="9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66" y="17"/>
                    </a:lnTo>
                    <a:lnTo>
                      <a:pt x="67" y="20"/>
                    </a:lnTo>
                    <a:lnTo>
                      <a:pt x="70" y="20"/>
                    </a:lnTo>
                    <a:lnTo>
                      <a:pt x="72" y="17"/>
                    </a:lnTo>
                    <a:lnTo>
                      <a:pt x="73" y="24"/>
                    </a:lnTo>
                    <a:lnTo>
                      <a:pt x="78" y="31"/>
                    </a:lnTo>
                    <a:lnTo>
                      <a:pt x="80" y="35"/>
                    </a:lnTo>
                    <a:lnTo>
                      <a:pt x="84" y="33"/>
                    </a:lnTo>
                    <a:lnTo>
                      <a:pt x="87" y="37"/>
                    </a:lnTo>
                    <a:lnTo>
                      <a:pt x="83" y="39"/>
                    </a:lnTo>
                    <a:lnTo>
                      <a:pt x="81" y="45"/>
                    </a:lnTo>
                    <a:lnTo>
                      <a:pt x="83" y="49"/>
                    </a:lnTo>
                    <a:lnTo>
                      <a:pt x="80" y="50"/>
                    </a:lnTo>
                    <a:lnTo>
                      <a:pt x="82" y="53"/>
                    </a:lnTo>
                    <a:lnTo>
                      <a:pt x="79" y="56"/>
                    </a:lnTo>
                    <a:lnTo>
                      <a:pt x="74" y="52"/>
                    </a:lnTo>
                    <a:lnTo>
                      <a:pt x="69" y="52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6" y="42"/>
                    </a:lnTo>
                    <a:lnTo>
                      <a:pt x="59" y="47"/>
                    </a:lnTo>
                    <a:lnTo>
                      <a:pt x="59" y="53"/>
                    </a:lnTo>
                    <a:lnTo>
                      <a:pt x="55" y="55"/>
                    </a:lnTo>
                    <a:lnTo>
                      <a:pt x="57" y="59"/>
                    </a:lnTo>
                    <a:lnTo>
                      <a:pt x="52" y="60"/>
                    </a:lnTo>
                    <a:lnTo>
                      <a:pt x="49" y="66"/>
                    </a:lnTo>
                    <a:lnTo>
                      <a:pt x="54" y="70"/>
                    </a:lnTo>
                    <a:lnTo>
                      <a:pt x="56" y="67"/>
                    </a:lnTo>
                    <a:lnTo>
                      <a:pt x="60" y="67"/>
                    </a:lnTo>
                    <a:lnTo>
                      <a:pt x="61" y="70"/>
                    </a:lnTo>
                    <a:lnTo>
                      <a:pt x="56" y="74"/>
                    </a:lnTo>
                    <a:lnTo>
                      <a:pt x="51" y="78"/>
                    </a:lnTo>
                    <a:lnTo>
                      <a:pt x="54" y="84"/>
                    </a:lnTo>
                    <a:lnTo>
                      <a:pt x="49" y="85"/>
                    </a:lnTo>
                    <a:lnTo>
                      <a:pt x="45" y="82"/>
                    </a:lnTo>
                    <a:lnTo>
                      <a:pt x="42" y="84"/>
                    </a:lnTo>
                    <a:lnTo>
                      <a:pt x="41" y="80"/>
                    </a:lnTo>
                    <a:lnTo>
                      <a:pt x="39" y="78"/>
                    </a:lnTo>
                    <a:lnTo>
                      <a:pt x="35" y="77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" name="Freeform 15"/>
              <p:cNvSpPr>
                <a:spLocks/>
              </p:cNvSpPr>
              <p:nvPr/>
            </p:nvSpPr>
            <p:spPr bwMode="auto">
              <a:xfrm rot="19011038">
                <a:off x="6108286" y="3274327"/>
                <a:ext cx="99240" cy="185894"/>
              </a:xfrm>
              <a:custGeom>
                <a:avLst/>
                <a:gdLst>
                  <a:gd name="T0" fmla="*/ 2147483647 w 50"/>
                  <a:gd name="T1" fmla="*/ 2147483647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2147483647 w 50"/>
                  <a:gd name="T7" fmla="*/ 2147483647 h 50"/>
                  <a:gd name="T8" fmla="*/ 2147483647 w 50"/>
                  <a:gd name="T9" fmla="*/ 2147483647 h 50"/>
                  <a:gd name="T10" fmla="*/ 2147483647 w 50"/>
                  <a:gd name="T11" fmla="*/ 2147483647 h 50"/>
                  <a:gd name="T12" fmla="*/ 2147483647 w 50"/>
                  <a:gd name="T13" fmla="*/ 2147483647 h 50"/>
                  <a:gd name="T14" fmla="*/ 0 w 50"/>
                  <a:gd name="T15" fmla="*/ 2147483647 h 50"/>
                  <a:gd name="T16" fmla="*/ 2147483647 w 50"/>
                  <a:gd name="T17" fmla="*/ 2147483647 h 50"/>
                  <a:gd name="T18" fmla="*/ 2147483647 w 50"/>
                  <a:gd name="T19" fmla="*/ 2147483647 h 50"/>
                  <a:gd name="T20" fmla="*/ 2147483647 w 50"/>
                  <a:gd name="T21" fmla="*/ 2147483647 h 50"/>
                  <a:gd name="T22" fmla="*/ 2147483647 w 50"/>
                  <a:gd name="T23" fmla="*/ 2147483647 h 50"/>
                  <a:gd name="T24" fmla="*/ 2147483647 w 50"/>
                  <a:gd name="T25" fmla="*/ 2147483647 h 50"/>
                  <a:gd name="T26" fmla="*/ 2147483647 w 50"/>
                  <a:gd name="T27" fmla="*/ 2147483647 h 50"/>
                  <a:gd name="T28" fmla="*/ 2147483647 w 50"/>
                  <a:gd name="T29" fmla="*/ 2147483647 h 50"/>
                  <a:gd name="T30" fmla="*/ 2147483647 w 50"/>
                  <a:gd name="T31" fmla="*/ 2147483647 h 50"/>
                  <a:gd name="T32" fmla="*/ 2147483647 w 50"/>
                  <a:gd name="T33" fmla="*/ 2147483647 h 50"/>
                  <a:gd name="T34" fmla="*/ 2147483647 w 50"/>
                  <a:gd name="T35" fmla="*/ 2147483647 h 50"/>
                  <a:gd name="T36" fmla="*/ 2147483647 w 50"/>
                  <a:gd name="T37" fmla="*/ 2147483647 h 50"/>
                  <a:gd name="T38" fmla="*/ 2147483647 w 50"/>
                  <a:gd name="T39" fmla="*/ 2147483647 h 50"/>
                  <a:gd name="T40" fmla="*/ 2147483647 w 50"/>
                  <a:gd name="T41" fmla="*/ 2147483647 h 50"/>
                  <a:gd name="T42" fmla="*/ 2147483647 w 50"/>
                  <a:gd name="T43" fmla="*/ 2147483647 h 50"/>
                  <a:gd name="T44" fmla="*/ 2147483647 w 50"/>
                  <a:gd name="T45" fmla="*/ 2147483647 h 50"/>
                  <a:gd name="T46" fmla="*/ 2147483647 w 50"/>
                  <a:gd name="T47" fmla="*/ 2147483647 h 50"/>
                  <a:gd name="T48" fmla="*/ 2147483647 w 50"/>
                  <a:gd name="T49" fmla="*/ 2147483647 h 50"/>
                  <a:gd name="T50" fmla="*/ 2147483647 w 50"/>
                  <a:gd name="T51" fmla="*/ 2147483647 h 50"/>
                  <a:gd name="T52" fmla="*/ 2147483647 w 50"/>
                  <a:gd name="T53" fmla="*/ 2147483647 h 50"/>
                  <a:gd name="T54" fmla="*/ 2147483647 w 50"/>
                  <a:gd name="T55" fmla="*/ 2147483647 h 50"/>
                  <a:gd name="T56" fmla="*/ 2147483647 w 50"/>
                  <a:gd name="T57" fmla="*/ 2147483647 h 50"/>
                  <a:gd name="T58" fmla="*/ 2147483647 w 50"/>
                  <a:gd name="T59" fmla="*/ 2147483647 h 50"/>
                  <a:gd name="T60" fmla="*/ 2147483647 w 50"/>
                  <a:gd name="T61" fmla="*/ 2147483647 h 50"/>
                  <a:gd name="T62" fmla="*/ 2147483647 w 50"/>
                  <a:gd name="T63" fmla="*/ 2147483647 h 50"/>
                  <a:gd name="T64" fmla="*/ 2147483647 w 50"/>
                  <a:gd name="T65" fmla="*/ 2147483647 h 50"/>
                  <a:gd name="T66" fmla="*/ 2147483647 w 50"/>
                  <a:gd name="T67" fmla="*/ 0 h 50"/>
                  <a:gd name="T68" fmla="*/ 2147483647 w 50"/>
                  <a:gd name="T69" fmla="*/ 2147483647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50"/>
                  <a:gd name="T107" fmla="*/ 50 w 50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50">
                    <a:moveTo>
                      <a:pt x="16" y="6"/>
                    </a:move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1" y="35"/>
                    </a:lnTo>
                    <a:lnTo>
                      <a:pt x="1" y="39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6" y="40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6" y="43"/>
                    </a:lnTo>
                    <a:lnTo>
                      <a:pt x="30" y="44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6" y="49"/>
                    </a:lnTo>
                    <a:lnTo>
                      <a:pt x="39" y="49"/>
                    </a:lnTo>
                    <a:lnTo>
                      <a:pt x="39" y="45"/>
                    </a:lnTo>
                    <a:lnTo>
                      <a:pt x="41" y="44"/>
                    </a:lnTo>
                    <a:lnTo>
                      <a:pt x="43" y="43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49" y="41"/>
                    </a:lnTo>
                    <a:lnTo>
                      <a:pt x="50" y="40"/>
                    </a:lnTo>
                    <a:lnTo>
                      <a:pt x="50" y="37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46" y="31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2" y="23"/>
                    </a:lnTo>
                    <a:lnTo>
                      <a:pt x="44" y="21"/>
                    </a:lnTo>
                    <a:lnTo>
                      <a:pt x="43" y="19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35" y="11"/>
                    </a:lnTo>
                    <a:lnTo>
                      <a:pt x="33" y="9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92" name="Группа 91"/>
            <p:cNvGrpSpPr>
              <a:grpSpLocks noChangeAspect="1"/>
            </p:cNvGrpSpPr>
            <p:nvPr/>
          </p:nvGrpSpPr>
          <p:grpSpPr>
            <a:xfrm>
              <a:off x="417813" y="2736705"/>
              <a:ext cx="2125794" cy="1978431"/>
              <a:chOff x="6559681" y="2156402"/>
              <a:chExt cx="1202190" cy="1118853"/>
            </a:xfrm>
          </p:grpSpPr>
          <p:cxnSp>
            <p:nvCxnSpPr>
              <p:cNvPr id="157" name="Прямая соединительная линия 156"/>
              <p:cNvCxnSpPr/>
              <p:nvPr/>
            </p:nvCxnSpPr>
            <p:spPr>
              <a:xfrm flipH="1">
                <a:off x="7171254" y="2156402"/>
                <a:ext cx="58837" cy="43599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Полилиния 157"/>
              <p:cNvSpPr/>
              <p:nvPr/>
            </p:nvSpPr>
            <p:spPr>
              <a:xfrm>
                <a:off x="6559681" y="2668124"/>
                <a:ext cx="566738" cy="534226"/>
              </a:xfrm>
              <a:custGeom>
                <a:avLst/>
                <a:gdLst>
                  <a:gd name="connsiteX0" fmla="*/ 566738 w 566738"/>
                  <a:gd name="connsiteY0" fmla="*/ 0 h 557111"/>
                  <a:gd name="connsiteX1" fmla="*/ 252413 w 566738"/>
                  <a:gd name="connsiteY1" fmla="*/ 528637 h 557111"/>
                  <a:gd name="connsiteX2" fmla="*/ 0 w 566738"/>
                  <a:gd name="connsiteY2" fmla="*/ 485775 h 55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6738" h="557111">
                    <a:moveTo>
                      <a:pt x="566738" y="0"/>
                    </a:moveTo>
                    <a:cubicBezTo>
                      <a:pt x="456803" y="223837"/>
                      <a:pt x="346869" y="447675"/>
                      <a:pt x="252413" y="528637"/>
                    </a:cubicBezTo>
                    <a:cubicBezTo>
                      <a:pt x="157957" y="609600"/>
                      <a:pt x="40084" y="492919"/>
                      <a:pt x="0" y="485775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9" name="Скругленная соединительная линия 158"/>
              <p:cNvCxnSpPr/>
              <p:nvPr/>
            </p:nvCxnSpPr>
            <p:spPr>
              <a:xfrm>
                <a:off x="7174602" y="2640342"/>
                <a:ext cx="587243" cy="537722"/>
              </a:xfrm>
              <a:prstGeom prst="curvedConnector3">
                <a:avLst>
                  <a:gd name="adj1" fmla="val 44729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>
                <a:off x="6911284" y="2442649"/>
                <a:ext cx="239215" cy="15012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5-конечная звезда 160"/>
              <p:cNvSpPr>
                <a:spLocks noChangeAspect="1"/>
              </p:cNvSpPr>
              <p:nvPr/>
            </p:nvSpPr>
            <p:spPr>
              <a:xfrm>
                <a:off x="7095561" y="2538170"/>
                <a:ext cx="142359" cy="144000"/>
              </a:xfrm>
              <a:prstGeom prst="star5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2" name="Группа 161"/>
              <p:cNvGrpSpPr/>
              <p:nvPr/>
            </p:nvGrpSpPr>
            <p:grpSpPr>
              <a:xfrm>
                <a:off x="7141592" y="2195982"/>
                <a:ext cx="417468" cy="104434"/>
                <a:chOff x="7040899" y="4455118"/>
                <a:chExt cx="288019" cy="87023"/>
              </a:xfrm>
            </p:grpSpPr>
            <p:sp>
              <p:nvSpPr>
                <p:cNvPr id="176" name="Прямоугольник 175"/>
                <p:cNvSpPr/>
                <p:nvPr/>
              </p:nvSpPr>
              <p:spPr>
                <a:xfrm>
                  <a:off x="7040899" y="4459914"/>
                  <a:ext cx="118435" cy="7794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Прямоугольник 176"/>
                <p:cNvSpPr/>
                <p:nvPr/>
              </p:nvSpPr>
              <p:spPr>
                <a:xfrm>
                  <a:off x="7051733" y="4455118"/>
                  <a:ext cx="277185" cy="870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М11</a:t>
                  </a:r>
                  <a:endPara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Группа 162"/>
              <p:cNvGrpSpPr/>
              <p:nvPr/>
            </p:nvGrpSpPr>
            <p:grpSpPr>
              <a:xfrm>
                <a:off x="7153624" y="2347970"/>
                <a:ext cx="424256" cy="107722"/>
                <a:chOff x="7040899" y="4452162"/>
                <a:chExt cx="292702" cy="89763"/>
              </a:xfrm>
            </p:grpSpPr>
            <p:sp>
              <p:nvSpPr>
                <p:cNvPr id="174" name="Прямоугольник 173"/>
                <p:cNvSpPr/>
                <p:nvPr/>
              </p:nvSpPr>
              <p:spPr>
                <a:xfrm>
                  <a:off x="7040899" y="4459914"/>
                  <a:ext cx="124560" cy="7794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  <p:sp>
              <p:nvSpPr>
                <p:cNvPr id="175" name="Прямоугольник 174"/>
                <p:cNvSpPr/>
                <p:nvPr/>
              </p:nvSpPr>
              <p:spPr>
                <a:xfrm>
                  <a:off x="7056416" y="4452162"/>
                  <a:ext cx="277185" cy="89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М10</a:t>
                  </a:r>
                  <a:endPara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Группа 163"/>
              <p:cNvGrpSpPr/>
              <p:nvPr/>
            </p:nvGrpSpPr>
            <p:grpSpPr>
              <a:xfrm>
                <a:off x="7351022" y="2780996"/>
                <a:ext cx="410849" cy="104433"/>
                <a:chOff x="6990468" y="4343969"/>
                <a:chExt cx="283453" cy="87022"/>
              </a:xfrm>
            </p:grpSpPr>
            <p:sp>
              <p:nvSpPr>
                <p:cNvPr id="172" name="Прямоугольник 171"/>
                <p:cNvSpPr/>
                <p:nvPr/>
              </p:nvSpPr>
              <p:spPr>
                <a:xfrm>
                  <a:off x="6990468" y="4350909"/>
                  <a:ext cx="100305" cy="7987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  <p:sp>
              <p:nvSpPr>
                <p:cNvPr id="173" name="Прямоугольник 172"/>
                <p:cNvSpPr/>
                <p:nvPr/>
              </p:nvSpPr>
              <p:spPr>
                <a:xfrm>
                  <a:off x="7009447" y="4343969"/>
                  <a:ext cx="264474" cy="870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М7</a:t>
                  </a:r>
                  <a:endPara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5" name="Группа 164"/>
              <p:cNvGrpSpPr/>
              <p:nvPr/>
            </p:nvGrpSpPr>
            <p:grpSpPr>
              <a:xfrm>
                <a:off x="6939929" y="2797283"/>
                <a:ext cx="578098" cy="477972"/>
                <a:chOff x="7040899" y="4450991"/>
                <a:chExt cx="398841" cy="398286"/>
              </a:xfrm>
            </p:grpSpPr>
            <p:sp>
              <p:nvSpPr>
                <p:cNvPr id="169" name="Прямоугольник 168"/>
                <p:cNvSpPr/>
                <p:nvPr/>
              </p:nvSpPr>
              <p:spPr>
                <a:xfrm>
                  <a:off x="7040899" y="4459914"/>
                  <a:ext cx="94333" cy="7794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>
                  <a:off x="7053746" y="4450991"/>
                  <a:ext cx="277185" cy="89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М4</a:t>
                  </a:r>
                  <a:endPara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Прямоугольник 170"/>
                <p:cNvSpPr/>
                <p:nvPr/>
              </p:nvSpPr>
              <p:spPr>
                <a:xfrm>
                  <a:off x="7345407" y="4771334"/>
                  <a:ext cx="94333" cy="7794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6" name="Группа 165"/>
              <p:cNvGrpSpPr/>
              <p:nvPr/>
            </p:nvGrpSpPr>
            <p:grpSpPr>
              <a:xfrm>
                <a:off x="6858717" y="2395732"/>
                <a:ext cx="423465" cy="107722"/>
                <a:chOff x="7077975" y="4451568"/>
                <a:chExt cx="292157" cy="89763"/>
              </a:xfrm>
            </p:grpSpPr>
            <p:sp>
              <p:nvSpPr>
                <p:cNvPr id="167" name="Прямоугольник 166"/>
                <p:cNvSpPr/>
                <p:nvPr/>
              </p:nvSpPr>
              <p:spPr>
                <a:xfrm>
                  <a:off x="7077975" y="4459914"/>
                  <a:ext cx="94667" cy="7794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  <p:sp>
              <p:nvSpPr>
                <p:cNvPr id="168" name="Прямоугольник 167"/>
                <p:cNvSpPr/>
                <p:nvPr/>
              </p:nvSpPr>
              <p:spPr>
                <a:xfrm>
                  <a:off x="7092947" y="4451568"/>
                  <a:ext cx="277185" cy="89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М1</a:t>
                  </a:r>
                  <a:endPara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3" name="TextBox 92"/>
            <p:cNvSpPr txBox="1"/>
            <p:nvPr/>
          </p:nvSpPr>
          <p:spPr>
            <a:xfrm>
              <a:off x="1629388" y="2555221"/>
              <a:ext cx="1407484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Санкт-Петербург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533503" y="2589603"/>
              <a:ext cx="146143" cy="1443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5860" y="3455199"/>
              <a:ext cx="982602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Москва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01201" y="4554589"/>
              <a:ext cx="965567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Краснодар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632946" y="4485499"/>
              <a:ext cx="146143" cy="1443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504673" y="4430834"/>
              <a:ext cx="954740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Уфа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2421219" y="4463213"/>
              <a:ext cx="146143" cy="1443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56003" y="4067614"/>
              <a:ext cx="958594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Казань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1950932" y="4101795"/>
              <a:ext cx="146143" cy="1443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1913183" y="4100513"/>
              <a:ext cx="601417" cy="1147762"/>
            </a:xfrm>
            <a:custGeom>
              <a:avLst/>
              <a:gdLst>
                <a:gd name="connsiteX0" fmla="*/ 48967 w 601417"/>
                <a:gd name="connsiteY0" fmla="*/ 0 h 1147762"/>
                <a:gd name="connsiteX1" fmla="*/ 1342 w 601417"/>
                <a:gd name="connsiteY1" fmla="*/ 123825 h 1147762"/>
                <a:gd name="connsiteX2" fmla="*/ 29917 w 601417"/>
                <a:gd name="connsiteY2" fmla="*/ 395287 h 1147762"/>
                <a:gd name="connsiteX3" fmla="*/ 191842 w 601417"/>
                <a:gd name="connsiteY3" fmla="*/ 785812 h 1147762"/>
                <a:gd name="connsiteX4" fmla="*/ 468067 w 601417"/>
                <a:gd name="connsiteY4" fmla="*/ 1028700 h 1147762"/>
                <a:gd name="connsiteX5" fmla="*/ 601417 w 601417"/>
                <a:gd name="connsiteY5" fmla="*/ 1147762 h 1147762"/>
                <a:gd name="connsiteX6" fmla="*/ 601417 w 601417"/>
                <a:gd name="connsiteY6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417" h="1147762">
                  <a:moveTo>
                    <a:pt x="48967" y="0"/>
                  </a:moveTo>
                  <a:cubicBezTo>
                    <a:pt x="26742" y="28972"/>
                    <a:pt x="4517" y="57944"/>
                    <a:pt x="1342" y="123825"/>
                  </a:cubicBezTo>
                  <a:cubicBezTo>
                    <a:pt x="-1833" y="189706"/>
                    <a:pt x="-1833" y="284956"/>
                    <a:pt x="29917" y="395287"/>
                  </a:cubicBezTo>
                  <a:cubicBezTo>
                    <a:pt x="61667" y="505618"/>
                    <a:pt x="118817" y="680243"/>
                    <a:pt x="191842" y="785812"/>
                  </a:cubicBezTo>
                  <a:cubicBezTo>
                    <a:pt x="264867" y="891381"/>
                    <a:pt x="468067" y="1028700"/>
                    <a:pt x="468067" y="1028700"/>
                  </a:cubicBezTo>
                  <a:lnTo>
                    <a:pt x="601417" y="1147762"/>
                  </a:lnTo>
                  <a:lnTo>
                    <a:pt x="601417" y="1147762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784199" y="4493936"/>
              <a:ext cx="522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ЕЗК</a:t>
              </a:r>
              <a:endParaRPr lang="en-US" sz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143080" y="4805080"/>
              <a:ext cx="954740" cy="215444"/>
            </a:xfrm>
            <a:prstGeom prst="rect">
              <a:avLst/>
            </a:prstGeom>
            <a:solidFill>
              <a:srgbClr val="007AC3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Оренбург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2059626" y="4837459"/>
              <a:ext cx="146143" cy="1443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7" name="Прямая соединительная линия 246"/>
          <p:cNvCxnSpPr/>
          <p:nvPr/>
        </p:nvCxnSpPr>
        <p:spPr>
          <a:xfrm>
            <a:off x="4951575" y="1915916"/>
            <a:ext cx="408852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248" name="Прямоугольник 247"/>
          <p:cNvSpPr/>
          <p:nvPr/>
        </p:nvSpPr>
        <p:spPr>
          <a:xfrm>
            <a:off x="4913482" y="1640038"/>
            <a:ext cx="1478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Код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>
            <a:off x="9884722" y="1920861"/>
            <a:ext cx="115283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250" name="Прямоугольник 249"/>
          <p:cNvSpPr/>
          <p:nvPr/>
        </p:nvSpPr>
        <p:spPr>
          <a:xfrm>
            <a:off x="9948568" y="1141584"/>
            <a:ext cx="176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Целевое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количество объектов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600242" y="1640038"/>
            <a:ext cx="1478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Название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8610496" y="1915916"/>
            <a:ext cx="1078093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254" name="Прямоугольник 253"/>
          <p:cNvSpPr/>
          <p:nvPr/>
        </p:nvSpPr>
        <p:spPr>
          <a:xfrm>
            <a:off x="8496096" y="1108277"/>
            <a:ext cx="128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Целевой год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запуска СПГ-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коридора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5638335" y="1915916"/>
            <a:ext cx="166428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grpSp>
        <p:nvGrpSpPr>
          <p:cNvPr id="16" name="Группа 15"/>
          <p:cNvGrpSpPr/>
          <p:nvPr/>
        </p:nvGrpSpPr>
        <p:grpSpPr>
          <a:xfrm>
            <a:off x="4913483" y="2052948"/>
            <a:ext cx="6050606" cy="338554"/>
            <a:chOff x="5579206" y="2414552"/>
            <a:chExt cx="6050606" cy="338554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5579206" y="2414552"/>
              <a:ext cx="66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М-10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6265965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Россия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8971934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2020*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10575096" y="2414552"/>
              <a:ext cx="1054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8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697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261" name="Прямая соединительная линия 260"/>
          <p:cNvCxnSpPr/>
          <p:nvPr/>
        </p:nvCxnSpPr>
        <p:spPr>
          <a:xfrm>
            <a:off x="4951575" y="2446143"/>
            <a:ext cx="713882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sp>
        <p:nvSpPr>
          <p:cNvPr id="278" name="Прямоугольник 277"/>
          <p:cNvSpPr/>
          <p:nvPr/>
        </p:nvSpPr>
        <p:spPr>
          <a:xfrm>
            <a:off x="7395594" y="1399657"/>
            <a:ext cx="1478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Длина,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км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279" name="Прямая соединительная линия 278"/>
          <p:cNvCxnSpPr/>
          <p:nvPr/>
        </p:nvCxnSpPr>
        <p:spPr>
          <a:xfrm>
            <a:off x="7433687" y="1915916"/>
            <a:ext cx="872524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281" name="Прямоугольник 280"/>
          <p:cNvSpPr/>
          <p:nvPr/>
        </p:nvSpPr>
        <p:spPr>
          <a:xfrm>
            <a:off x="11137815" y="1576082"/>
            <a:ext cx="1478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Маршрут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>
            <a:off x="11188431" y="1928616"/>
            <a:ext cx="901969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11345375" y="1958705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E105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11345375" y="2201525"/>
            <a:ext cx="592533" cy="223973"/>
          </a:xfrm>
          <a:prstGeom prst="rect">
            <a:avLst/>
          </a:prstGeom>
          <a:solidFill>
            <a:srgbClr val="00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AH8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84" name="Группа 283"/>
          <p:cNvGrpSpPr/>
          <p:nvPr/>
        </p:nvGrpSpPr>
        <p:grpSpPr>
          <a:xfrm>
            <a:off x="4913483" y="2421245"/>
            <a:ext cx="6050606" cy="584775"/>
            <a:chOff x="5579206" y="2249404"/>
            <a:chExt cx="6050606" cy="584775"/>
          </a:xfrm>
        </p:grpSpPr>
        <p:sp>
          <p:nvSpPr>
            <p:cNvPr id="285" name="Прямоугольник 284"/>
            <p:cNvSpPr/>
            <p:nvPr/>
          </p:nvSpPr>
          <p:spPr>
            <a:xfrm>
              <a:off x="5579206" y="2414552"/>
              <a:ext cx="66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М-1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6265965" y="2249404"/>
              <a:ext cx="14782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Москва – Санкт-Петербург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8971934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2020*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88" name="Прямоугольник 287"/>
            <p:cNvSpPr/>
            <p:nvPr/>
          </p:nvSpPr>
          <p:spPr>
            <a:xfrm>
              <a:off x="10575096" y="2414552"/>
              <a:ext cx="1054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6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289" name="Прямоугольник 288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684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290" name="Прямая соединительная линия 289"/>
          <p:cNvCxnSpPr/>
          <p:nvPr/>
        </p:nvCxnSpPr>
        <p:spPr>
          <a:xfrm>
            <a:off x="4951575" y="2979588"/>
            <a:ext cx="713882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sp>
        <p:nvSpPr>
          <p:cNvPr id="291" name="Прямоугольник 290"/>
          <p:cNvSpPr/>
          <p:nvPr/>
        </p:nvSpPr>
        <p:spPr>
          <a:xfrm>
            <a:off x="11345375" y="2492150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E105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11345375" y="2734970"/>
            <a:ext cx="592533" cy="223973"/>
          </a:xfrm>
          <a:prstGeom prst="rect">
            <a:avLst/>
          </a:prstGeom>
          <a:solidFill>
            <a:srgbClr val="00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AH8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03" name="Группа 302"/>
          <p:cNvGrpSpPr/>
          <p:nvPr/>
        </p:nvGrpSpPr>
        <p:grpSpPr>
          <a:xfrm>
            <a:off x="4913483" y="3133306"/>
            <a:ext cx="6050606" cy="363863"/>
            <a:chOff x="5579206" y="2389243"/>
            <a:chExt cx="6050606" cy="363863"/>
          </a:xfrm>
        </p:grpSpPr>
        <p:sp>
          <p:nvSpPr>
            <p:cNvPr id="304" name="Прямоугольник 303"/>
            <p:cNvSpPr/>
            <p:nvPr/>
          </p:nvSpPr>
          <p:spPr>
            <a:xfrm>
              <a:off x="5579206" y="2414552"/>
              <a:ext cx="66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М-4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05" name="Прямоугольник 304"/>
            <p:cNvSpPr/>
            <p:nvPr/>
          </p:nvSpPr>
          <p:spPr>
            <a:xfrm>
              <a:off x="6265965" y="2389243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Дон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>
            <a:xfrm>
              <a:off x="8971934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07" name="Прямоугольник 306"/>
            <p:cNvSpPr/>
            <p:nvPr/>
          </p:nvSpPr>
          <p:spPr>
            <a:xfrm>
              <a:off x="10575096" y="2414552"/>
              <a:ext cx="1054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1544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309" name="Прямая соединительная линия 308"/>
          <p:cNvCxnSpPr/>
          <p:nvPr/>
        </p:nvCxnSpPr>
        <p:spPr>
          <a:xfrm>
            <a:off x="4951575" y="3551810"/>
            <a:ext cx="713882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sp>
        <p:nvSpPr>
          <p:cNvPr id="310" name="Прямоугольник 309"/>
          <p:cNvSpPr/>
          <p:nvPr/>
        </p:nvSpPr>
        <p:spPr>
          <a:xfrm>
            <a:off x="11345375" y="3176357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E115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2" name="Группа 311"/>
          <p:cNvGrpSpPr/>
          <p:nvPr/>
        </p:nvGrpSpPr>
        <p:grpSpPr>
          <a:xfrm>
            <a:off x="4913483" y="3577119"/>
            <a:ext cx="6050606" cy="584775"/>
            <a:chOff x="5579206" y="2260834"/>
            <a:chExt cx="6050606" cy="584775"/>
          </a:xfrm>
        </p:grpSpPr>
        <p:sp>
          <p:nvSpPr>
            <p:cNvPr id="313" name="Прямоугольник 312"/>
            <p:cNvSpPr/>
            <p:nvPr/>
          </p:nvSpPr>
          <p:spPr>
            <a:xfrm>
              <a:off x="5579206" y="2414552"/>
              <a:ext cx="66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М-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6265965" y="2389243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Беларусь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15" name="Прямоугольник 314"/>
            <p:cNvSpPr/>
            <p:nvPr/>
          </p:nvSpPr>
          <p:spPr>
            <a:xfrm>
              <a:off x="8971934" y="2260834"/>
              <a:ext cx="14782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после </a:t>
              </a:r>
              <a:b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</a:b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16" name="Прямоугольник 315"/>
            <p:cNvSpPr/>
            <p:nvPr/>
          </p:nvSpPr>
          <p:spPr>
            <a:xfrm>
              <a:off x="10575096" y="2414552"/>
              <a:ext cx="1054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3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440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318" name="Прямая соединительная линия 317"/>
          <p:cNvCxnSpPr/>
          <p:nvPr/>
        </p:nvCxnSpPr>
        <p:spPr>
          <a:xfrm>
            <a:off x="4951575" y="4124032"/>
            <a:ext cx="713882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sp>
        <p:nvSpPr>
          <p:cNvPr id="321" name="Прямоугольник 320"/>
          <p:cNvSpPr/>
          <p:nvPr/>
        </p:nvSpPr>
        <p:spPr>
          <a:xfrm>
            <a:off x="11345375" y="3611024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11345375" y="3853844"/>
            <a:ext cx="592533" cy="223973"/>
          </a:xfrm>
          <a:prstGeom prst="rect">
            <a:avLst/>
          </a:prstGeom>
          <a:solidFill>
            <a:srgbClr val="00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AH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23" name="Группа 322"/>
          <p:cNvGrpSpPr/>
          <p:nvPr/>
        </p:nvGrpSpPr>
        <p:grpSpPr>
          <a:xfrm>
            <a:off x="4913483" y="4187201"/>
            <a:ext cx="6050606" cy="584775"/>
            <a:chOff x="5579206" y="2260834"/>
            <a:chExt cx="6050606" cy="584775"/>
          </a:xfrm>
        </p:grpSpPr>
        <p:sp>
          <p:nvSpPr>
            <p:cNvPr id="324" name="Прямоугольник 323"/>
            <p:cNvSpPr/>
            <p:nvPr/>
          </p:nvSpPr>
          <p:spPr>
            <a:xfrm>
              <a:off x="5579206" y="2414552"/>
              <a:ext cx="6699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М-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7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6265965" y="2389243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Волга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26" name="Прямоугольник 325"/>
            <p:cNvSpPr/>
            <p:nvPr/>
          </p:nvSpPr>
          <p:spPr>
            <a:xfrm>
              <a:off x="8971934" y="2260834"/>
              <a:ext cx="14782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после </a:t>
              </a:r>
              <a:b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</a:b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10575096" y="2414552"/>
              <a:ext cx="1054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16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28" name="Прямоугольник 327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1351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cxnSp>
        <p:nvCxnSpPr>
          <p:cNvPr id="329" name="Прямая соединительная линия 328"/>
          <p:cNvCxnSpPr/>
          <p:nvPr/>
        </p:nvCxnSpPr>
        <p:spPr>
          <a:xfrm>
            <a:off x="4951575" y="4734114"/>
            <a:ext cx="7138825" cy="0"/>
          </a:xfrm>
          <a:prstGeom prst="line">
            <a:avLst/>
          </a:prstGeom>
          <a:noFill/>
          <a:ln w="9525" cap="flat" cmpd="sng" algn="ctr">
            <a:solidFill>
              <a:srgbClr val="006CB1"/>
            </a:solidFill>
            <a:prstDash val="dash"/>
          </a:ln>
          <a:effectLst/>
        </p:spPr>
      </p:cxnSp>
      <p:grpSp>
        <p:nvGrpSpPr>
          <p:cNvPr id="331" name="Группа 330"/>
          <p:cNvGrpSpPr/>
          <p:nvPr/>
        </p:nvGrpSpPr>
        <p:grpSpPr>
          <a:xfrm>
            <a:off x="4913483" y="4760085"/>
            <a:ext cx="6121850" cy="622163"/>
            <a:chOff x="5579206" y="2223636"/>
            <a:chExt cx="6121850" cy="622163"/>
          </a:xfrm>
        </p:grpSpPr>
        <p:sp>
          <p:nvSpPr>
            <p:cNvPr id="332" name="Прямоугольник 331"/>
            <p:cNvSpPr/>
            <p:nvPr/>
          </p:nvSpPr>
          <p:spPr>
            <a:xfrm>
              <a:off x="5579206" y="2261024"/>
              <a:ext cx="6699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МТМ ЕЗК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6265965" y="2223636"/>
              <a:ext cx="14782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Европа – Западный Китай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8971934" y="2260834"/>
              <a:ext cx="14782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после </a:t>
              </a:r>
              <a:b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</a:b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2021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10575096" y="2414552"/>
              <a:ext cx="11259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Уточняется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7500067" y="2414552"/>
              <a:ext cx="1478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/>
                </a:rPr>
                <a:t>2233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 Narrow"/>
              </a:endParaRPr>
            </a:p>
          </p:txBody>
        </p:sp>
      </p:grpSp>
      <p:sp>
        <p:nvSpPr>
          <p:cNvPr id="339" name="Прямоугольник 338"/>
          <p:cNvSpPr/>
          <p:nvPr/>
        </p:nvSpPr>
        <p:spPr>
          <a:xfrm>
            <a:off x="11345375" y="4195135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11345375" y="4462142"/>
            <a:ext cx="592533" cy="223973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017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51575" y="5392660"/>
            <a:ext cx="7138824" cy="377215"/>
          </a:xfrm>
          <a:prstGeom prst="rect">
            <a:avLst/>
          </a:prstGeom>
          <a:noFill/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перспективе: ЦКАД, М5, М8, М9,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М3,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М2 Р22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А118, А181, А146, А370 и др.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374904" y="6480785"/>
            <a:ext cx="9509817" cy="37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* Возведение стационарных объектов. Обеспечение мобильными решениями (ПАГЗ и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КриоПАГЗ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 планируется в 2019</a:t>
            </a:r>
            <a:endParaRPr lang="en-US" sz="1400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4358" y="6402360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7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100870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44224" y="374788"/>
            <a:ext cx="968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СЕДЕЛЬНЫЕ ТЯГАЧИ – ЦЕЛЕВОЙ СЕГМЕНТ ПОТРЕБИТЕЛЕЙ СПГ НА ГАЗОВЫХ КОРИДОРАХ 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086430" y="1048817"/>
            <a:ext cx="9630121" cy="0"/>
          </a:xfrm>
          <a:prstGeom prst="line">
            <a:avLst/>
          </a:prstGeom>
          <a:noFill/>
          <a:ln w="22225" algn="ctr">
            <a:solidFill>
              <a:srgbClr val="3D89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3" name="TextBox 107"/>
          <p:cNvSpPr txBox="1"/>
          <p:nvPr/>
        </p:nvSpPr>
        <p:spPr>
          <a:xfrm>
            <a:off x="1655712" y="3788424"/>
            <a:ext cx="23777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*50% от цены 1 кг ДТ</a:t>
            </a:r>
          </a:p>
          <a:p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 средняя цена ДТ в РФ на июль 2018</a:t>
            </a:r>
            <a:endParaRPr lang="ru-RU" sz="1100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2759168" y="2415804"/>
            <a:ext cx="1061228" cy="1333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" name="TextBox 91"/>
          <p:cNvSpPr txBox="1"/>
          <p:nvPr/>
        </p:nvSpPr>
        <p:spPr>
          <a:xfrm>
            <a:off x="2907320" y="2174812"/>
            <a:ext cx="764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ДТ**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639801" y="2418440"/>
            <a:ext cx="1057038" cy="1333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7" name="TextBox 93"/>
          <p:cNvSpPr txBox="1"/>
          <p:nvPr/>
        </p:nvSpPr>
        <p:spPr>
          <a:xfrm>
            <a:off x="1785858" y="2174812"/>
            <a:ext cx="764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СПГ*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8" name="TextBox 94"/>
          <p:cNvSpPr txBox="1"/>
          <p:nvPr/>
        </p:nvSpPr>
        <p:spPr>
          <a:xfrm>
            <a:off x="2692667" y="2458202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52,5 руб./кг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9" name="TextBox 95"/>
          <p:cNvSpPr txBox="1"/>
          <p:nvPr/>
        </p:nvSpPr>
        <p:spPr>
          <a:xfrm>
            <a:off x="1580705" y="2468776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26,2 руб./кг</a:t>
            </a:r>
            <a:endParaRPr lang="ru-RU" sz="1400" b="1" baseline="30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4038189" y="3124433"/>
            <a:ext cx="149913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экономия на топливных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затратах на 100 000 км на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 транспортное средство без учета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затрат на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AdBlue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41" name="Нашивка 240"/>
          <p:cNvSpPr/>
          <p:nvPr/>
        </p:nvSpPr>
        <p:spPr>
          <a:xfrm>
            <a:off x="3947615" y="2691766"/>
            <a:ext cx="162334" cy="703811"/>
          </a:xfrm>
          <a:prstGeom prst="chevron">
            <a:avLst>
              <a:gd name="adj" fmla="val 100000"/>
            </a:avLst>
          </a:prstGeom>
          <a:solidFill>
            <a:srgbClr val="FFFF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2" name="Freeform 104"/>
          <p:cNvSpPr>
            <a:spLocks noChangeAspect="1" noEditPoints="1"/>
          </p:cNvSpPr>
          <p:nvPr/>
        </p:nvSpPr>
        <p:spPr bwMode="auto">
          <a:xfrm>
            <a:off x="4447117" y="2328410"/>
            <a:ext cx="478598" cy="485352"/>
          </a:xfrm>
          <a:custGeom>
            <a:avLst/>
            <a:gdLst>
              <a:gd name="T0" fmla="*/ 404 w 574"/>
              <a:gd name="T1" fmla="*/ 0 h 581"/>
              <a:gd name="T2" fmla="*/ 234 w 574"/>
              <a:gd name="T3" fmla="*/ 63 h 581"/>
              <a:gd name="T4" fmla="*/ 170 w 574"/>
              <a:gd name="T5" fmla="*/ 206 h 581"/>
              <a:gd name="T6" fmla="*/ 0 w 574"/>
              <a:gd name="T7" fmla="*/ 268 h 581"/>
              <a:gd name="T8" fmla="*/ 52 w 574"/>
              <a:gd name="T9" fmla="*/ 565 h 581"/>
              <a:gd name="T10" fmla="*/ 288 w 574"/>
              <a:gd name="T11" fmla="*/ 565 h 581"/>
              <a:gd name="T12" fmla="*/ 340 w 574"/>
              <a:gd name="T13" fmla="*/ 467 h 581"/>
              <a:gd name="T14" fmla="*/ 522 w 574"/>
              <a:gd name="T15" fmla="*/ 455 h 581"/>
              <a:gd name="T16" fmla="*/ 574 w 574"/>
              <a:gd name="T17" fmla="*/ 63 h 581"/>
              <a:gd name="T18" fmla="*/ 560 w 574"/>
              <a:gd name="T19" fmla="*/ 329 h 581"/>
              <a:gd name="T20" fmla="*/ 340 w 574"/>
              <a:gd name="T21" fmla="*/ 372 h 581"/>
              <a:gd name="T22" fmla="*/ 404 w 574"/>
              <a:gd name="T23" fmla="*/ 305 h 581"/>
              <a:gd name="T24" fmla="*/ 560 w 574"/>
              <a:gd name="T25" fmla="*/ 269 h 581"/>
              <a:gd name="T26" fmla="*/ 326 w 574"/>
              <a:gd name="T27" fmla="*/ 294 h 581"/>
              <a:gd name="T28" fmla="*/ 170 w 574"/>
              <a:gd name="T29" fmla="*/ 406 h 581"/>
              <a:gd name="T30" fmla="*/ 14 w 574"/>
              <a:gd name="T31" fmla="*/ 294 h 581"/>
              <a:gd name="T32" fmla="*/ 170 w 574"/>
              <a:gd name="T33" fmla="*/ 331 h 581"/>
              <a:gd name="T34" fmla="*/ 326 w 574"/>
              <a:gd name="T35" fmla="*/ 294 h 581"/>
              <a:gd name="T36" fmla="*/ 52 w 574"/>
              <a:gd name="T37" fmla="*/ 403 h 581"/>
              <a:gd name="T38" fmla="*/ 288 w 574"/>
              <a:gd name="T39" fmla="*/ 403 h 581"/>
              <a:gd name="T40" fmla="*/ 326 w 574"/>
              <a:gd name="T41" fmla="*/ 438 h 581"/>
              <a:gd name="T42" fmla="*/ 14 w 574"/>
              <a:gd name="T43" fmla="*/ 438 h 581"/>
              <a:gd name="T44" fmla="*/ 560 w 574"/>
              <a:gd name="T45" fmla="*/ 158 h 581"/>
              <a:gd name="T46" fmla="*/ 248 w 574"/>
              <a:gd name="T47" fmla="*/ 158 h 581"/>
              <a:gd name="T48" fmla="*/ 287 w 574"/>
              <a:gd name="T49" fmla="*/ 108 h 581"/>
              <a:gd name="T50" fmla="*/ 522 w 574"/>
              <a:gd name="T51" fmla="*/ 108 h 581"/>
              <a:gd name="T52" fmla="*/ 560 w 574"/>
              <a:gd name="T53" fmla="*/ 158 h 581"/>
              <a:gd name="T54" fmla="*/ 560 w 574"/>
              <a:gd name="T55" fmla="*/ 63 h 581"/>
              <a:gd name="T56" fmla="*/ 248 w 574"/>
              <a:gd name="T57" fmla="*/ 63 h 581"/>
              <a:gd name="T58" fmla="*/ 248 w 574"/>
              <a:gd name="T59" fmla="*/ 183 h 581"/>
              <a:gd name="T60" fmla="*/ 404 w 574"/>
              <a:gd name="T61" fmla="*/ 220 h 581"/>
              <a:gd name="T62" fmla="*/ 560 w 574"/>
              <a:gd name="T63" fmla="*/ 183 h 581"/>
              <a:gd name="T64" fmla="*/ 404 w 574"/>
              <a:gd name="T65" fmla="*/ 291 h 581"/>
              <a:gd name="T66" fmla="*/ 340 w 574"/>
              <a:gd name="T67" fmla="*/ 268 h 581"/>
              <a:gd name="T68" fmla="*/ 248 w 574"/>
              <a:gd name="T69" fmla="*/ 213 h 581"/>
              <a:gd name="T70" fmla="*/ 170 w 574"/>
              <a:gd name="T71" fmla="*/ 220 h 581"/>
              <a:gd name="T72" fmla="*/ 240 w 574"/>
              <a:gd name="T73" fmla="*/ 226 h 581"/>
              <a:gd name="T74" fmla="*/ 170 w 574"/>
              <a:gd name="T75" fmla="*/ 317 h 581"/>
              <a:gd name="T76" fmla="*/ 170 w 574"/>
              <a:gd name="T77" fmla="*/ 220 h 581"/>
              <a:gd name="T78" fmla="*/ 14 w 574"/>
              <a:gd name="T79" fmla="*/ 519 h 581"/>
              <a:gd name="T80" fmla="*/ 52 w 574"/>
              <a:gd name="T81" fmla="*/ 484 h 581"/>
              <a:gd name="T82" fmla="*/ 288 w 574"/>
              <a:gd name="T83" fmla="*/ 484 h 581"/>
              <a:gd name="T84" fmla="*/ 326 w 574"/>
              <a:gd name="T85" fmla="*/ 519 h 581"/>
              <a:gd name="T86" fmla="*/ 404 w 574"/>
              <a:gd name="T87" fmla="*/ 458 h 581"/>
              <a:gd name="T88" fmla="*/ 340 w 574"/>
              <a:gd name="T89" fmla="*/ 387 h 581"/>
              <a:gd name="T90" fmla="*/ 522 w 574"/>
              <a:gd name="T91" fmla="*/ 374 h 581"/>
              <a:gd name="T92" fmla="*/ 560 w 574"/>
              <a:gd name="T93" fmla="*/ 41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4" h="581">
                <a:moveTo>
                  <a:pt x="522" y="17"/>
                </a:moveTo>
                <a:cubicBezTo>
                  <a:pt x="490" y="6"/>
                  <a:pt x="449" y="0"/>
                  <a:pt x="404" y="0"/>
                </a:cubicBezTo>
                <a:cubicBezTo>
                  <a:pt x="360" y="0"/>
                  <a:pt x="318" y="6"/>
                  <a:pt x="287" y="17"/>
                </a:cubicBezTo>
                <a:cubicBezTo>
                  <a:pt x="252" y="29"/>
                  <a:pt x="234" y="44"/>
                  <a:pt x="234" y="63"/>
                </a:cubicBezTo>
                <a:cubicBezTo>
                  <a:pt x="234" y="210"/>
                  <a:pt x="234" y="210"/>
                  <a:pt x="234" y="210"/>
                </a:cubicBezTo>
                <a:cubicBezTo>
                  <a:pt x="214" y="208"/>
                  <a:pt x="192" y="206"/>
                  <a:pt x="170" y="206"/>
                </a:cubicBezTo>
                <a:cubicBezTo>
                  <a:pt x="126" y="206"/>
                  <a:pt x="84" y="212"/>
                  <a:pt x="52" y="223"/>
                </a:cubicBezTo>
                <a:cubicBezTo>
                  <a:pt x="18" y="234"/>
                  <a:pt x="0" y="250"/>
                  <a:pt x="0" y="268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8" y="553"/>
                  <a:pt x="52" y="565"/>
                </a:cubicBezTo>
                <a:cubicBezTo>
                  <a:pt x="84" y="575"/>
                  <a:pt x="126" y="581"/>
                  <a:pt x="170" y="581"/>
                </a:cubicBezTo>
                <a:cubicBezTo>
                  <a:pt x="214" y="581"/>
                  <a:pt x="256" y="575"/>
                  <a:pt x="288" y="565"/>
                </a:cubicBezTo>
                <a:cubicBezTo>
                  <a:pt x="322" y="553"/>
                  <a:pt x="340" y="537"/>
                  <a:pt x="340" y="519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60" y="470"/>
                  <a:pt x="382" y="472"/>
                  <a:pt x="404" y="472"/>
                </a:cubicBezTo>
                <a:cubicBezTo>
                  <a:pt x="449" y="472"/>
                  <a:pt x="490" y="466"/>
                  <a:pt x="522" y="455"/>
                </a:cubicBezTo>
                <a:cubicBezTo>
                  <a:pt x="556" y="444"/>
                  <a:pt x="574" y="428"/>
                  <a:pt x="574" y="410"/>
                </a:cubicBezTo>
                <a:cubicBezTo>
                  <a:pt x="574" y="63"/>
                  <a:pt x="574" y="63"/>
                  <a:pt x="574" y="63"/>
                </a:cubicBezTo>
                <a:cubicBezTo>
                  <a:pt x="574" y="44"/>
                  <a:pt x="556" y="29"/>
                  <a:pt x="522" y="17"/>
                </a:cubicBezTo>
                <a:close/>
                <a:moveTo>
                  <a:pt x="560" y="329"/>
                </a:moveTo>
                <a:cubicBezTo>
                  <a:pt x="560" y="352"/>
                  <a:pt x="496" y="377"/>
                  <a:pt x="404" y="377"/>
                </a:cubicBezTo>
                <a:cubicBezTo>
                  <a:pt x="382" y="377"/>
                  <a:pt x="360" y="375"/>
                  <a:pt x="340" y="372"/>
                </a:cubicBezTo>
                <a:cubicBezTo>
                  <a:pt x="340" y="301"/>
                  <a:pt x="340" y="301"/>
                  <a:pt x="340" y="301"/>
                </a:cubicBezTo>
                <a:cubicBezTo>
                  <a:pt x="360" y="304"/>
                  <a:pt x="382" y="305"/>
                  <a:pt x="404" y="305"/>
                </a:cubicBezTo>
                <a:cubicBezTo>
                  <a:pt x="449" y="305"/>
                  <a:pt x="490" y="300"/>
                  <a:pt x="522" y="289"/>
                </a:cubicBezTo>
                <a:cubicBezTo>
                  <a:pt x="539" y="283"/>
                  <a:pt x="552" y="276"/>
                  <a:pt x="560" y="269"/>
                </a:cubicBezTo>
                <a:lnTo>
                  <a:pt x="560" y="329"/>
                </a:lnTo>
                <a:close/>
                <a:moveTo>
                  <a:pt x="326" y="294"/>
                </a:moveTo>
                <a:cubicBezTo>
                  <a:pt x="326" y="358"/>
                  <a:pt x="326" y="358"/>
                  <a:pt x="326" y="358"/>
                </a:cubicBezTo>
                <a:cubicBezTo>
                  <a:pt x="326" y="380"/>
                  <a:pt x="262" y="406"/>
                  <a:pt x="170" y="406"/>
                </a:cubicBezTo>
                <a:cubicBezTo>
                  <a:pt x="78" y="406"/>
                  <a:pt x="14" y="380"/>
                  <a:pt x="14" y="358"/>
                </a:cubicBezTo>
                <a:cubicBezTo>
                  <a:pt x="14" y="294"/>
                  <a:pt x="14" y="294"/>
                  <a:pt x="14" y="294"/>
                </a:cubicBezTo>
                <a:cubicBezTo>
                  <a:pt x="23" y="302"/>
                  <a:pt x="36" y="308"/>
                  <a:pt x="52" y="314"/>
                </a:cubicBezTo>
                <a:cubicBezTo>
                  <a:pt x="84" y="325"/>
                  <a:pt x="126" y="331"/>
                  <a:pt x="170" y="331"/>
                </a:cubicBezTo>
                <a:cubicBezTo>
                  <a:pt x="214" y="331"/>
                  <a:pt x="256" y="325"/>
                  <a:pt x="288" y="314"/>
                </a:cubicBezTo>
                <a:cubicBezTo>
                  <a:pt x="304" y="308"/>
                  <a:pt x="317" y="302"/>
                  <a:pt x="326" y="294"/>
                </a:cubicBezTo>
                <a:close/>
                <a:moveTo>
                  <a:pt x="14" y="383"/>
                </a:moveTo>
                <a:cubicBezTo>
                  <a:pt x="23" y="391"/>
                  <a:pt x="36" y="398"/>
                  <a:pt x="52" y="403"/>
                </a:cubicBezTo>
                <a:cubicBezTo>
                  <a:pt x="84" y="414"/>
                  <a:pt x="126" y="420"/>
                  <a:pt x="170" y="420"/>
                </a:cubicBezTo>
                <a:cubicBezTo>
                  <a:pt x="214" y="420"/>
                  <a:pt x="256" y="414"/>
                  <a:pt x="288" y="403"/>
                </a:cubicBezTo>
                <a:cubicBezTo>
                  <a:pt x="304" y="398"/>
                  <a:pt x="317" y="391"/>
                  <a:pt x="326" y="383"/>
                </a:cubicBezTo>
                <a:cubicBezTo>
                  <a:pt x="326" y="438"/>
                  <a:pt x="326" y="438"/>
                  <a:pt x="326" y="438"/>
                </a:cubicBezTo>
                <a:cubicBezTo>
                  <a:pt x="326" y="461"/>
                  <a:pt x="262" y="486"/>
                  <a:pt x="170" y="486"/>
                </a:cubicBezTo>
                <a:cubicBezTo>
                  <a:pt x="78" y="486"/>
                  <a:pt x="14" y="461"/>
                  <a:pt x="14" y="438"/>
                </a:cubicBezTo>
                <a:lnTo>
                  <a:pt x="14" y="383"/>
                </a:lnTo>
                <a:close/>
                <a:moveTo>
                  <a:pt x="560" y="158"/>
                </a:moveTo>
                <a:cubicBezTo>
                  <a:pt x="560" y="180"/>
                  <a:pt x="496" y="206"/>
                  <a:pt x="404" y="206"/>
                </a:cubicBezTo>
                <a:cubicBezTo>
                  <a:pt x="312" y="206"/>
                  <a:pt x="248" y="180"/>
                  <a:pt x="248" y="158"/>
                </a:cubicBezTo>
                <a:cubicBezTo>
                  <a:pt x="248" y="89"/>
                  <a:pt x="248" y="89"/>
                  <a:pt x="248" y="89"/>
                </a:cubicBezTo>
                <a:cubicBezTo>
                  <a:pt x="257" y="96"/>
                  <a:pt x="270" y="103"/>
                  <a:pt x="287" y="108"/>
                </a:cubicBezTo>
                <a:cubicBezTo>
                  <a:pt x="318" y="119"/>
                  <a:pt x="360" y="125"/>
                  <a:pt x="404" y="125"/>
                </a:cubicBezTo>
                <a:cubicBezTo>
                  <a:pt x="449" y="125"/>
                  <a:pt x="490" y="119"/>
                  <a:pt x="522" y="108"/>
                </a:cubicBezTo>
                <a:cubicBezTo>
                  <a:pt x="539" y="103"/>
                  <a:pt x="552" y="96"/>
                  <a:pt x="560" y="89"/>
                </a:cubicBezTo>
                <a:lnTo>
                  <a:pt x="560" y="158"/>
                </a:lnTo>
                <a:close/>
                <a:moveTo>
                  <a:pt x="404" y="14"/>
                </a:moveTo>
                <a:cubicBezTo>
                  <a:pt x="496" y="14"/>
                  <a:pt x="560" y="40"/>
                  <a:pt x="560" y="63"/>
                </a:cubicBezTo>
                <a:cubicBezTo>
                  <a:pt x="560" y="85"/>
                  <a:pt x="496" y="111"/>
                  <a:pt x="404" y="111"/>
                </a:cubicBezTo>
                <a:cubicBezTo>
                  <a:pt x="312" y="111"/>
                  <a:pt x="248" y="85"/>
                  <a:pt x="248" y="63"/>
                </a:cubicBezTo>
                <a:cubicBezTo>
                  <a:pt x="248" y="40"/>
                  <a:pt x="312" y="14"/>
                  <a:pt x="404" y="14"/>
                </a:cubicBezTo>
                <a:close/>
                <a:moveTo>
                  <a:pt x="248" y="183"/>
                </a:moveTo>
                <a:cubicBezTo>
                  <a:pt x="257" y="191"/>
                  <a:pt x="270" y="198"/>
                  <a:pt x="287" y="203"/>
                </a:cubicBezTo>
                <a:cubicBezTo>
                  <a:pt x="318" y="214"/>
                  <a:pt x="360" y="220"/>
                  <a:pt x="404" y="220"/>
                </a:cubicBezTo>
                <a:cubicBezTo>
                  <a:pt x="449" y="220"/>
                  <a:pt x="490" y="214"/>
                  <a:pt x="522" y="203"/>
                </a:cubicBezTo>
                <a:cubicBezTo>
                  <a:pt x="539" y="198"/>
                  <a:pt x="552" y="191"/>
                  <a:pt x="560" y="183"/>
                </a:cubicBezTo>
                <a:cubicBezTo>
                  <a:pt x="560" y="243"/>
                  <a:pt x="560" y="243"/>
                  <a:pt x="560" y="243"/>
                </a:cubicBezTo>
                <a:cubicBezTo>
                  <a:pt x="560" y="266"/>
                  <a:pt x="496" y="291"/>
                  <a:pt x="404" y="291"/>
                </a:cubicBezTo>
                <a:cubicBezTo>
                  <a:pt x="382" y="291"/>
                  <a:pt x="360" y="290"/>
                  <a:pt x="340" y="287"/>
                </a:cubicBezTo>
                <a:cubicBezTo>
                  <a:pt x="340" y="268"/>
                  <a:pt x="340" y="268"/>
                  <a:pt x="340" y="268"/>
                </a:cubicBezTo>
                <a:cubicBezTo>
                  <a:pt x="340" y="250"/>
                  <a:pt x="322" y="234"/>
                  <a:pt x="288" y="223"/>
                </a:cubicBezTo>
                <a:cubicBezTo>
                  <a:pt x="276" y="219"/>
                  <a:pt x="262" y="215"/>
                  <a:pt x="248" y="213"/>
                </a:cubicBezTo>
                <a:lnTo>
                  <a:pt x="248" y="183"/>
                </a:lnTo>
                <a:close/>
                <a:moveTo>
                  <a:pt x="170" y="220"/>
                </a:moveTo>
                <a:cubicBezTo>
                  <a:pt x="196" y="220"/>
                  <a:pt x="219" y="222"/>
                  <a:pt x="239" y="225"/>
                </a:cubicBezTo>
                <a:cubicBezTo>
                  <a:pt x="240" y="225"/>
                  <a:pt x="240" y="226"/>
                  <a:pt x="240" y="226"/>
                </a:cubicBezTo>
                <a:cubicBezTo>
                  <a:pt x="293" y="234"/>
                  <a:pt x="326" y="252"/>
                  <a:pt x="326" y="268"/>
                </a:cubicBezTo>
                <a:cubicBezTo>
                  <a:pt x="326" y="291"/>
                  <a:pt x="262" y="317"/>
                  <a:pt x="170" y="317"/>
                </a:cubicBezTo>
                <a:cubicBezTo>
                  <a:pt x="78" y="317"/>
                  <a:pt x="14" y="291"/>
                  <a:pt x="14" y="268"/>
                </a:cubicBezTo>
                <a:cubicBezTo>
                  <a:pt x="14" y="246"/>
                  <a:pt x="78" y="220"/>
                  <a:pt x="170" y="220"/>
                </a:cubicBezTo>
                <a:close/>
                <a:moveTo>
                  <a:pt x="170" y="567"/>
                </a:moveTo>
                <a:cubicBezTo>
                  <a:pt x="78" y="567"/>
                  <a:pt x="14" y="542"/>
                  <a:pt x="14" y="519"/>
                </a:cubicBezTo>
                <a:cubicBezTo>
                  <a:pt x="14" y="464"/>
                  <a:pt x="14" y="464"/>
                  <a:pt x="14" y="464"/>
                </a:cubicBezTo>
                <a:cubicBezTo>
                  <a:pt x="23" y="472"/>
                  <a:pt x="36" y="478"/>
                  <a:pt x="52" y="484"/>
                </a:cubicBezTo>
                <a:cubicBezTo>
                  <a:pt x="84" y="495"/>
                  <a:pt x="126" y="500"/>
                  <a:pt x="170" y="500"/>
                </a:cubicBezTo>
                <a:cubicBezTo>
                  <a:pt x="214" y="500"/>
                  <a:pt x="256" y="495"/>
                  <a:pt x="288" y="484"/>
                </a:cubicBezTo>
                <a:cubicBezTo>
                  <a:pt x="304" y="478"/>
                  <a:pt x="317" y="472"/>
                  <a:pt x="326" y="464"/>
                </a:cubicBezTo>
                <a:cubicBezTo>
                  <a:pt x="326" y="519"/>
                  <a:pt x="326" y="519"/>
                  <a:pt x="326" y="519"/>
                </a:cubicBezTo>
                <a:cubicBezTo>
                  <a:pt x="326" y="542"/>
                  <a:pt x="262" y="567"/>
                  <a:pt x="170" y="567"/>
                </a:cubicBezTo>
                <a:close/>
                <a:moveTo>
                  <a:pt x="404" y="458"/>
                </a:moveTo>
                <a:cubicBezTo>
                  <a:pt x="382" y="458"/>
                  <a:pt x="360" y="456"/>
                  <a:pt x="340" y="453"/>
                </a:cubicBezTo>
                <a:cubicBezTo>
                  <a:pt x="340" y="387"/>
                  <a:pt x="340" y="387"/>
                  <a:pt x="340" y="387"/>
                </a:cubicBezTo>
                <a:cubicBezTo>
                  <a:pt x="361" y="389"/>
                  <a:pt x="382" y="391"/>
                  <a:pt x="404" y="391"/>
                </a:cubicBezTo>
                <a:cubicBezTo>
                  <a:pt x="449" y="391"/>
                  <a:pt x="490" y="385"/>
                  <a:pt x="522" y="374"/>
                </a:cubicBezTo>
                <a:cubicBezTo>
                  <a:pt x="539" y="369"/>
                  <a:pt x="552" y="362"/>
                  <a:pt x="560" y="355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32"/>
                  <a:pt x="496" y="458"/>
                  <a:pt x="404" y="45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229447" y="2803763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890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тыс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руб.</a:t>
            </a:r>
          </a:p>
        </p:txBody>
      </p:sp>
      <p:sp>
        <p:nvSpPr>
          <p:cNvPr id="244" name="TextBox 100"/>
          <p:cNvSpPr txBox="1"/>
          <p:nvPr/>
        </p:nvSpPr>
        <p:spPr>
          <a:xfrm>
            <a:off x="1580705" y="2900274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34 кг</a:t>
            </a:r>
            <a:endParaRPr lang="ru-RU" sz="1400" b="1" baseline="30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5" name="TextBox 101"/>
          <p:cNvSpPr txBox="1"/>
          <p:nvPr/>
        </p:nvSpPr>
        <p:spPr>
          <a:xfrm>
            <a:off x="2674515" y="2909331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34 кг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6" name="Rectangle 10"/>
          <p:cNvSpPr>
            <a:spLocks noChangeArrowheads="1"/>
          </p:cNvSpPr>
          <p:nvPr/>
        </p:nvSpPr>
        <p:spPr bwMode="auto">
          <a:xfrm>
            <a:off x="409723" y="3395577"/>
            <a:ext cx="11339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Топливные затраты на 1 км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TextBox 103"/>
          <p:cNvSpPr txBox="1"/>
          <p:nvPr/>
        </p:nvSpPr>
        <p:spPr>
          <a:xfrm>
            <a:off x="1607400" y="3405262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8,9 руб.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2" name="TextBox 104"/>
          <p:cNvSpPr txBox="1"/>
          <p:nvPr/>
        </p:nvSpPr>
        <p:spPr>
          <a:xfrm>
            <a:off x="2711574" y="3395577"/>
            <a:ext cx="117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17,8 руб.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10"/>
          <p:cNvSpPr>
            <a:spLocks noChangeArrowheads="1"/>
          </p:cNvSpPr>
          <p:nvPr/>
        </p:nvSpPr>
        <p:spPr bwMode="auto">
          <a:xfrm>
            <a:off x="391814" y="2883624"/>
            <a:ext cx="12323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Расход топлива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 100 км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Rectangle 10"/>
          <p:cNvSpPr>
            <a:spLocks noChangeArrowheads="1"/>
          </p:cNvSpPr>
          <p:nvPr/>
        </p:nvSpPr>
        <p:spPr bwMode="auto">
          <a:xfrm>
            <a:off x="391813" y="2537206"/>
            <a:ext cx="13205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5364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10728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60929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2145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Цена на топливо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62487" y="1374176"/>
            <a:ext cx="5432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7AC3"/>
                </a:solidFill>
                <a:latin typeface="Arial Narrow" panose="020B0606020202030204" pitchFamily="34" charset="0"/>
                <a:ea typeface="Roboto" pitchFamily="2" charset="0"/>
                <a:cs typeface="Arial" panose="020B0604020202020204" pitchFamily="34" charset="0"/>
              </a:rPr>
              <a:t>ЭКОНОМИЧЕСКИЙ ЭФФЕКТ ДЛЯ ВЛАДЕЛЬЦА СЕДЕЛЬНОГО ТЯГАЧА </a:t>
            </a:r>
            <a:r>
              <a:rPr lang="ru-RU" sz="1600" b="1" dirty="0" smtClean="0">
                <a:solidFill>
                  <a:srgbClr val="007AC3"/>
                </a:solidFill>
                <a:latin typeface="Arial Narrow" panose="020B0606020202030204" pitchFamily="34" charset="0"/>
                <a:ea typeface="Roboto" pitchFamily="2" charset="0"/>
                <a:cs typeface="Arial" panose="020B0604020202020204" pitchFamily="34" charset="0"/>
              </a:rPr>
              <a:t>НА СПГ</a:t>
            </a:r>
            <a:endParaRPr lang="ru-RU" sz="1600" b="1" dirty="0">
              <a:solidFill>
                <a:srgbClr val="007AC3"/>
              </a:solidFill>
              <a:latin typeface="Arial Narrow" panose="020B060602020203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266" name="Прямая соединительная линия 265"/>
          <p:cNvCxnSpPr/>
          <p:nvPr/>
        </p:nvCxnSpPr>
        <p:spPr>
          <a:xfrm>
            <a:off x="458540" y="1963888"/>
            <a:ext cx="52368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" name="Рисунок 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52" y="4956319"/>
            <a:ext cx="1959771" cy="1369982"/>
          </a:xfrm>
          <a:prstGeom prst="rect">
            <a:avLst/>
          </a:prstGeom>
        </p:spPr>
      </p:pic>
      <p:pic>
        <p:nvPicPr>
          <p:cNvPr id="269" name="Рисунок 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40" y="4933751"/>
            <a:ext cx="1718928" cy="1392550"/>
          </a:xfrm>
          <a:prstGeom prst="rect">
            <a:avLst/>
          </a:prstGeom>
        </p:spPr>
      </p:pic>
      <p:pic>
        <p:nvPicPr>
          <p:cNvPr id="270" name="Рисунок 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875" y="4920880"/>
            <a:ext cx="1839528" cy="1405421"/>
          </a:xfrm>
          <a:prstGeom prst="rect">
            <a:avLst/>
          </a:prstGeom>
        </p:spPr>
      </p:pic>
      <p:sp>
        <p:nvSpPr>
          <p:cNvPr id="271" name="Прямоугольник 270"/>
          <p:cNvSpPr/>
          <p:nvPr/>
        </p:nvSpPr>
        <p:spPr>
          <a:xfrm>
            <a:off x="6284316" y="1497286"/>
            <a:ext cx="5432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7AC3"/>
                </a:solidFill>
                <a:latin typeface="Arial Narrow" panose="020B0606020202030204" pitchFamily="34" charset="0"/>
                <a:ea typeface="Roboto" pitchFamily="2" charset="0"/>
                <a:cs typeface="Arial" panose="020B0604020202020204" pitchFamily="34" charset="0"/>
              </a:rPr>
              <a:t>ЦЕНОВАЯ ПОЛИТИКА</a:t>
            </a:r>
            <a:endParaRPr lang="ru-RU" sz="1600" b="1" dirty="0">
              <a:solidFill>
                <a:srgbClr val="007AC3"/>
              </a:solidFill>
              <a:latin typeface="Arial Narrow" panose="020B060602020203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272" name="Прямая соединительная линия 271"/>
          <p:cNvCxnSpPr/>
          <p:nvPr/>
        </p:nvCxnSpPr>
        <p:spPr>
          <a:xfrm>
            <a:off x="6382007" y="1963888"/>
            <a:ext cx="52368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6284316" y="2313150"/>
            <a:ext cx="5334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конкурентной цены СПГ в сравнении с дизельным топливом, обеспечивающей окупаемость приобретения транспорта на СПГ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Целевой ориентир 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50% от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стоимости ДТ в расчете на единицу массы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3770215" y="6290619"/>
            <a:ext cx="21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Volvo FH LNG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954814" y="6268469"/>
            <a:ext cx="21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IVECO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Stralis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 NP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 460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9961791" y="6290619"/>
            <a:ext cx="360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SHAANXI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F3000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29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4358" y="6402360"/>
            <a:ext cx="2743200" cy="36512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6288026" y="6290619"/>
            <a:ext cx="21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Scania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P 340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11" y="4920880"/>
            <a:ext cx="2049421" cy="13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100870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5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086430" y="1048817"/>
            <a:ext cx="9630121" cy="0"/>
          </a:xfrm>
          <a:prstGeom prst="line">
            <a:avLst/>
          </a:prstGeom>
          <a:noFill/>
          <a:ln w="22225" algn="ctr">
            <a:solidFill>
              <a:srgbClr val="3D89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TextBox 187"/>
          <p:cNvSpPr txBox="1"/>
          <p:nvPr/>
        </p:nvSpPr>
        <p:spPr>
          <a:xfrm>
            <a:off x="2569637" y="150615"/>
            <a:ext cx="929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РАЗМЕЩЕНИЕ ГАЗОЗАПРАВОЧНОЙ ИНФРАСТРУКТУРЫ НА ТРАССЕ</a:t>
            </a:r>
            <a:b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М-10 «РОССИЯ»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56728" y="1962432"/>
            <a:ext cx="1447395" cy="720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999541" y="1922401"/>
            <a:ext cx="7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697</a:t>
            </a:r>
            <a:endParaRPr lang="ru-RU" sz="1400" dirty="0" smtClean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9368" y="2097687"/>
            <a:ext cx="185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км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528137" y="2400904"/>
            <a:ext cx="185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КриоАЗС</a:t>
            </a:r>
            <a:endParaRPr lang="ru-RU" sz="1400" dirty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4358" y="6402360"/>
            <a:ext cx="2743200" cy="36512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9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600869" y="2128921"/>
            <a:ext cx="0" cy="43117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02561" y="1826312"/>
            <a:ext cx="107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СПб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82825" y="649377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МСК</a:t>
            </a:r>
          </a:p>
        </p:txBody>
      </p:sp>
      <p:sp>
        <p:nvSpPr>
          <p:cNvPr id="112" name="Кольцо 111"/>
          <p:cNvSpPr/>
          <p:nvPr/>
        </p:nvSpPr>
        <p:spPr>
          <a:xfrm>
            <a:off x="929793" y="3052024"/>
            <a:ext cx="334800" cy="334800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Кольцо 112"/>
          <p:cNvSpPr/>
          <p:nvPr/>
        </p:nvSpPr>
        <p:spPr>
          <a:xfrm>
            <a:off x="2107132" y="3860688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Кольцо 113"/>
          <p:cNvSpPr/>
          <p:nvPr/>
        </p:nvSpPr>
        <p:spPr>
          <a:xfrm>
            <a:off x="2112539" y="6066868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Кольцо 114"/>
          <p:cNvSpPr/>
          <p:nvPr/>
        </p:nvSpPr>
        <p:spPr>
          <a:xfrm>
            <a:off x="934915" y="5513798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18771" y="1985154"/>
            <a:ext cx="92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Шушары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Кольцо 116"/>
          <p:cNvSpPr/>
          <p:nvPr/>
        </p:nvSpPr>
        <p:spPr>
          <a:xfrm>
            <a:off x="2107132" y="3075785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Кольцо 117"/>
          <p:cNvSpPr/>
          <p:nvPr/>
        </p:nvSpPr>
        <p:spPr>
          <a:xfrm>
            <a:off x="934423" y="4336390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37586" y="2860660"/>
            <a:ext cx="92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Чудово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10068" y="2804258"/>
            <a:ext cx="97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Чудово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845245" y="3652892"/>
            <a:ext cx="92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Крестцы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2621" y="4101587"/>
            <a:ext cx="85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Валдай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862126" y="2128921"/>
            <a:ext cx="0" cy="43117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1731497" y="2128921"/>
            <a:ext cx="0" cy="43117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50286" y="5281987"/>
            <a:ext cx="85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Тверь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94721" y="5822616"/>
            <a:ext cx="94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Радумля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1892387" y="2401867"/>
            <a:ext cx="214745" cy="122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892387" y="3255618"/>
            <a:ext cx="214745" cy="122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112" idx="6"/>
          </p:cNvCxnSpPr>
          <p:nvPr/>
        </p:nvCxnSpPr>
        <p:spPr>
          <a:xfrm flipV="1">
            <a:off x="1264593" y="3218578"/>
            <a:ext cx="307999" cy="84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1892387" y="4034532"/>
            <a:ext cx="214745" cy="122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1892387" y="6248973"/>
            <a:ext cx="214745" cy="122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115" idx="6"/>
          </p:cNvCxnSpPr>
          <p:nvPr/>
        </p:nvCxnSpPr>
        <p:spPr>
          <a:xfrm flipV="1">
            <a:off x="1268498" y="5680487"/>
            <a:ext cx="309116" cy="10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V="1">
            <a:off x="1268498" y="4504463"/>
            <a:ext cx="309116" cy="10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Кольцо 138"/>
          <p:cNvSpPr/>
          <p:nvPr/>
        </p:nvSpPr>
        <p:spPr>
          <a:xfrm>
            <a:off x="2115861" y="2236295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17790" y="2265828"/>
            <a:ext cx="7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8</a:t>
            </a:r>
            <a:endParaRPr lang="ru-RU" sz="1400" dirty="0" smtClean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Кольцо 140"/>
          <p:cNvSpPr/>
          <p:nvPr/>
        </p:nvSpPr>
        <p:spPr>
          <a:xfrm>
            <a:off x="2115111" y="4769747"/>
            <a:ext cx="333583" cy="333583"/>
          </a:xfrm>
          <a:prstGeom prst="donut">
            <a:avLst>
              <a:gd name="adj" fmla="val 14091"/>
            </a:avLst>
          </a:prstGeom>
          <a:solidFill>
            <a:srgbClr val="006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952806" y="4343225"/>
            <a:ext cx="83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Вышний Волочёк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3" name="Прямая со стрелкой 142"/>
          <p:cNvCxnSpPr/>
          <p:nvPr/>
        </p:nvCxnSpPr>
        <p:spPr>
          <a:xfrm>
            <a:off x="1892387" y="4951676"/>
            <a:ext cx="214745" cy="122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>
            <a:grpSpLocks noChangeAspect="1"/>
          </p:cNvGrpSpPr>
          <p:nvPr/>
        </p:nvGrpSpPr>
        <p:grpSpPr>
          <a:xfrm>
            <a:off x="5248854" y="3744387"/>
            <a:ext cx="618556" cy="618556"/>
            <a:chOff x="778118" y="3282032"/>
            <a:chExt cx="1097280" cy="1097280"/>
          </a:xfrm>
        </p:grpSpPr>
        <p:sp>
          <p:nvSpPr>
            <p:cNvPr id="145" name="Oval 13"/>
            <p:cNvSpPr>
              <a:spLocks noChangeArrowheads="1"/>
            </p:cNvSpPr>
            <p:nvPr/>
          </p:nvSpPr>
          <p:spPr bwMode="auto">
            <a:xfrm>
              <a:off x="778118" y="3282032"/>
              <a:ext cx="1097280" cy="1097280"/>
            </a:xfrm>
            <a:prstGeom prst="ellipse">
              <a:avLst/>
            </a:prstGeom>
            <a:noFill/>
            <a:ln w="28575">
              <a:solidFill>
                <a:srgbClr val="006CB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6" name="Freeform 25"/>
            <p:cNvSpPr>
              <a:spLocks noEditPoints="1"/>
            </p:cNvSpPr>
            <p:nvPr/>
          </p:nvSpPr>
          <p:spPr bwMode="auto">
            <a:xfrm>
              <a:off x="895421" y="3636732"/>
              <a:ext cx="786582" cy="444855"/>
            </a:xfrm>
            <a:custGeom>
              <a:avLst/>
              <a:gdLst>
                <a:gd name="T0" fmla="*/ 722 w 762"/>
                <a:gd name="T1" fmla="*/ 217 h 431"/>
                <a:gd name="T2" fmla="*/ 641 w 762"/>
                <a:gd name="T3" fmla="*/ 95 h 431"/>
                <a:gd name="T4" fmla="*/ 547 w 762"/>
                <a:gd name="T5" fmla="*/ 7 h 431"/>
                <a:gd name="T6" fmla="*/ 176 w 762"/>
                <a:gd name="T7" fmla="*/ 0 h 431"/>
                <a:gd name="T8" fmla="*/ 169 w 762"/>
                <a:gd name="T9" fmla="*/ 368 h 431"/>
                <a:gd name="T10" fmla="*/ 226 w 762"/>
                <a:gd name="T11" fmla="*/ 375 h 431"/>
                <a:gd name="T12" fmla="*/ 351 w 762"/>
                <a:gd name="T13" fmla="*/ 375 h 431"/>
                <a:gd name="T14" fmla="*/ 646 w 762"/>
                <a:gd name="T15" fmla="*/ 431 h 431"/>
                <a:gd name="T16" fmla="*/ 745 w 762"/>
                <a:gd name="T17" fmla="*/ 375 h 431"/>
                <a:gd name="T18" fmla="*/ 762 w 762"/>
                <a:gd name="T19" fmla="*/ 235 h 431"/>
                <a:gd name="T20" fmla="*/ 641 w 762"/>
                <a:gd name="T21" fmla="*/ 109 h 431"/>
                <a:gd name="T22" fmla="*/ 707 w 762"/>
                <a:gd name="T23" fmla="*/ 217 h 431"/>
                <a:gd name="T24" fmla="*/ 547 w 762"/>
                <a:gd name="T25" fmla="*/ 109 h 431"/>
                <a:gd name="T26" fmla="*/ 183 w 762"/>
                <a:gd name="T27" fmla="*/ 14 h 431"/>
                <a:gd name="T28" fmla="*/ 533 w 762"/>
                <a:gd name="T29" fmla="*/ 361 h 431"/>
                <a:gd name="T30" fmla="*/ 288 w 762"/>
                <a:gd name="T31" fmla="*/ 304 h 431"/>
                <a:gd name="T32" fmla="*/ 183 w 762"/>
                <a:gd name="T33" fmla="*/ 361 h 431"/>
                <a:gd name="T34" fmla="*/ 288 w 762"/>
                <a:gd name="T35" fmla="*/ 417 h 431"/>
                <a:gd name="T36" fmla="*/ 288 w 762"/>
                <a:gd name="T37" fmla="*/ 318 h 431"/>
                <a:gd name="T38" fmla="*/ 288 w 762"/>
                <a:gd name="T39" fmla="*/ 417 h 431"/>
                <a:gd name="T40" fmla="*/ 597 w 762"/>
                <a:gd name="T41" fmla="*/ 368 h 431"/>
                <a:gd name="T42" fmla="*/ 695 w 762"/>
                <a:gd name="T43" fmla="*/ 366 h 431"/>
                <a:gd name="T44" fmla="*/ 695 w 762"/>
                <a:gd name="T45" fmla="*/ 369 h 431"/>
                <a:gd name="T46" fmla="*/ 748 w 762"/>
                <a:gd name="T47" fmla="*/ 357 h 431"/>
                <a:gd name="T48" fmla="*/ 709 w 762"/>
                <a:gd name="T49" fmla="*/ 361 h 431"/>
                <a:gd name="T50" fmla="*/ 584 w 762"/>
                <a:gd name="T51" fmla="*/ 361 h 431"/>
                <a:gd name="T52" fmla="*/ 547 w 762"/>
                <a:gd name="T53" fmla="*/ 231 h 431"/>
                <a:gd name="T54" fmla="*/ 748 w 762"/>
                <a:gd name="T55" fmla="*/ 235 h 431"/>
                <a:gd name="T56" fmla="*/ 134 w 762"/>
                <a:gd name="T57" fmla="*/ 7 h 431"/>
                <a:gd name="T58" fmla="*/ 7 w 762"/>
                <a:gd name="T59" fmla="*/ 14 h 431"/>
                <a:gd name="T60" fmla="*/ 7 w 762"/>
                <a:gd name="T61" fmla="*/ 0 h 431"/>
                <a:gd name="T62" fmla="*/ 134 w 762"/>
                <a:gd name="T63" fmla="*/ 7 h 431"/>
                <a:gd name="T64" fmla="*/ 127 w 762"/>
                <a:gd name="T65" fmla="*/ 80 h 431"/>
                <a:gd name="T66" fmla="*/ 30 w 762"/>
                <a:gd name="T67" fmla="*/ 73 h 431"/>
                <a:gd name="T68" fmla="*/ 127 w 762"/>
                <a:gd name="T69" fmla="*/ 66 h 431"/>
                <a:gd name="T70" fmla="*/ 134 w 762"/>
                <a:gd name="T71" fmla="*/ 140 h 431"/>
                <a:gd name="T72" fmla="*/ 67 w 762"/>
                <a:gd name="T73" fmla="*/ 147 h 431"/>
                <a:gd name="T74" fmla="*/ 67 w 762"/>
                <a:gd name="T75" fmla="*/ 133 h 431"/>
                <a:gd name="T76" fmla="*/ 134 w 762"/>
                <a:gd name="T77" fmla="*/ 14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2" h="431">
                  <a:moveTo>
                    <a:pt x="745" y="217"/>
                  </a:moveTo>
                  <a:cubicBezTo>
                    <a:pt x="722" y="217"/>
                    <a:pt x="722" y="217"/>
                    <a:pt x="722" y="217"/>
                  </a:cubicBezTo>
                  <a:cubicBezTo>
                    <a:pt x="713" y="196"/>
                    <a:pt x="687" y="129"/>
                    <a:pt x="686" y="129"/>
                  </a:cubicBezTo>
                  <a:cubicBezTo>
                    <a:pt x="678" y="110"/>
                    <a:pt x="659" y="95"/>
                    <a:pt x="641" y="95"/>
                  </a:cubicBezTo>
                  <a:cubicBezTo>
                    <a:pt x="547" y="95"/>
                    <a:pt x="547" y="95"/>
                    <a:pt x="547" y="95"/>
                  </a:cubicBezTo>
                  <a:cubicBezTo>
                    <a:pt x="547" y="7"/>
                    <a:pt x="547" y="7"/>
                    <a:pt x="547" y="7"/>
                  </a:cubicBezTo>
                  <a:cubicBezTo>
                    <a:pt x="547" y="3"/>
                    <a:pt x="544" y="0"/>
                    <a:pt x="54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2" y="0"/>
                    <a:pt x="169" y="3"/>
                    <a:pt x="169" y="7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9" y="371"/>
                    <a:pt x="172" y="375"/>
                    <a:pt x="176" y="375"/>
                  </a:cubicBezTo>
                  <a:cubicBezTo>
                    <a:pt x="226" y="375"/>
                    <a:pt x="226" y="375"/>
                    <a:pt x="226" y="375"/>
                  </a:cubicBezTo>
                  <a:cubicBezTo>
                    <a:pt x="229" y="406"/>
                    <a:pt x="256" y="431"/>
                    <a:pt x="288" y="431"/>
                  </a:cubicBezTo>
                  <a:cubicBezTo>
                    <a:pt x="321" y="431"/>
                    <a:pt x="348" y="406"/>
                    <a:pt x="351" y="375"/>
                  </a:cubicBezTo>
                  <a:cubicBezTo>
                    <a:pt x="584" y="375"/>
                    <a:pt x="584" y="375"/>
                    <a:pt x="584" y="375"/>
                  </a:cubicBezTo>
                  <a:cubicBezTo>
                    <a:pt x="587" y="406"/>
                    <a:pt x="614" y="431"/>
                    <a:pt x="646" y="431"/>
                  </a:cubicBezTo>
                  <a:cubicBezTo>
                    <a:pt x="679" y="431"/>
                    <a:pt x="706" y="406"/>
                    <a:pt x="709" y="375"/>
                  </a:cubicBezTo>
                  <a:cubicBezTo>
                    <a:pt x="745" y="375"/>
                    <a:pt x="745" y="375"/>
                    <a:pt x="745" y="375"/>
                  </a:cubicBezTo>
                  <a:cubicBezTo>
                    <a:pt x="754" y="375"/>
                    <a:pt x="762" y="367"/>
                    <a:pt x="762" y="357"/>
                  </a:cubicBezTo>
                  <a:cubicBezTo>
                    <a:pt x="762" y="235"/>
                    <a:pt x="762" y="235"/>
                    <a:pt x="762" y="235"/>
                  </a:cubicBezTo>
                  <a:cubicBezTo>
                    <a:pt x="762" y="225"/>
                    <a:pt x="754" y="217"/>
                    <a:pt x="745" y="217"/>
                  </a:cubicBezTo>
                  <a:close/>
                  <a:moveTo>
                    <a:pt x="641" y="109"/>
                  </a:moveTo>
                  <a:cubicBezTo>
                    <a:pt x="653" y="109"/>
                    <a:pt x="668" y="121"/>
                    <a:pt x="673" y="134"/>
                  </a:cubicBezTo>
                  <a:cubicBezTo>
                    <a:pt x="674" y="137"/>
                    <a:pt x="696" y="192"/>
                    <a:pt x="707" y="217"/>
                  </a:cubicBezTo>
                  <a:cubicBezTo>
                    <a:pt x="547" y="217"/>
                    <a:pt x="547" y="217"/>
                    <a:pt x="547" y="217"/>
                  </a:cubicBezTo>
                  <a:cubicBezTo>
                    <a:pt x="547" y="109"/>
                    <a:pt x="547" y="109"/>
                    <a:pt x="547" y="109"/>
                  </a:cubicBezTo>
                  <a:lnTo>
                    <a:pt x="641" y="109"/>
                  </a:lnTo>
                  <a:close/>
                  <a:moveTo>
                    <a:pt x="183" y="14"/>
                  </a:moveTo>
                  <a:cubicBezTo>
                    <a:pt x="533" y="14"/>
                    <a:pt x="533" y="14"/>
                    <a:pt x="533" y="14"/>
                  </a:cubicBezTo>
                  <a:cubicBezTo>
                    <a:pt x="533" y="361"/>
                    <a:pt x="533" y="361"/>
                    <a:pt x="533" y="361"/>
                  </a:cubicBezTo>
                  <a:cubicBezTo>
                    <a:pt x="351" y="361"/>
                    <a:pt x="351" y="361"/>
                    <a:pt x="351" y="361"/>
                  </a:cubicBezTo>
                  <a:cubicBezTo>
                    <a:pt x="348" y="329"/>
                    <a:pt x="321" y="304"/>
                    <a:pt x="288" y="304"/>
                  </a:cubicBezTo>
                  <a:cubicBezTo>
                    <a:pt x="256" y="304"/>
                    <a:pt x="229" y="329"/>
                    <a:pt x="226" y="361"/>
                  </a:cubicBezTo>
                  <a:cubicBezTo>
                    <a:pt x="183" y="361"/>
                    <a:pt x="183" y="361"/>
                    <a:pt x="183" y="361"/>
                  </a:cubicBezTo>
                  <a:lnTo>
                    <a:pt x="183" y="14"/>
                  </a:lnTo>
                  <a:close/>
                  <a:moveTo>
                    <a:pt x="288" y="417"/>
                  </a:moveTo>
                  <a:cubicBezTo>
                    <a:pt x="261" y="417"/>
                    <a:pt x="239" y="395"/>
                    <a:pt x="239" y="368"/>
                  </a:cubicBezTo>
                  <a:cubicBezTo>
                    <a:pt x="239" y="340"/>
                    <a:pt x="261" y="318"/>
                    <a:pt x="288" y="318"/>
                  </a:cubicBezTo>
                  <a:cubicBezTo>
                    <a:pt x="316" y="318"/>
                    <a:pt x="338" y="340"/>
                    <a:pt x="338" y="368"/>
                  </a:cubicBezTo>
                  <a:cubicBezTo>
                    <a:pt x="338" y="395"/>
                    <a:pt x="316" y="417"/>
                    <a:pt x="288" y="417"/>
                  </a:cubicBezTo>
                  <a:close/>
                  <a:moveTo>
                    <a:pt x="646" y="417"/>
                  </a:moveTo>
                  <a:cubicBezTo>
                    <a:pt x="619" y="417"/>
                    <a:pt x="597" y="395"/>
                    <a:pt x="597" y="368"/>
                  </a:cubicBezTo>
                  <a:cubicBezTo>
                    <a:pt x="597" y="340"/>
                    <a:pt x="619" y="318"/>
                    <a:pt x="646" y="318"/>
                  </a:cubicBezTo>
                  <a:cubicBezTo>
                    <a:pt x="673" y="318"/>
                    <a:pt x="695" y="340"/>
                    <a:pt x="695" y="366"/>
                  </a:cubicBezTo>
                  <a:cubicBezTo>
                    <a:pt x="695" y="367"/>
                    <a:pt x="695" y="367"/>
                    <a:pt x="695" y="368"/>
                  </a:cubicBezTo>
                  <a:cubicBezTo>
                    <a:pt x="695" y="368"/>
                    <a:pt x="695" y="368"/>
                    <a:pt x="695" y="369"/>
                  </a:cubicBezTo>
                  <a:cubicBezTo>
                    <a:pt x="695" y="395"/>
                    <a:pt x="673" y="417"/>
                    <a:pt x="646" y="417"/>
                  </a:cubicBezTo>
                  <a:close/>
                  <a:moveTo>
                    <a:pt x="748" y="357"/>
                  </a:moveTo>
                  <a:cubicBezTo>
                    <a:pt x="748" y="359"/>
                    <a:pt x="746" y="361"/>
                    <a:pt x="745" y="361"/>
                  </a:cubicBezTo>
                  <a:cubicBezTo>
                    <a:pt x="709" y="361"/>
                    <a:pt x="709" y="361"/>
                    <a:pt x="709" y="361"/>
                  </a:cubicBezTo>
                  <a:cubicBezTo>
                    <a:pt x="706" y="329"/>
                    <a:pt x="679" y="304"/>
                    <a:pt x="646" y="304"/>
                  </a:cubicBezTo>
                  <a:cubicBezTo>
                    <a:pt x="614" y="304"/>
                    <a:pt x="587" y="329"/>
                    <a:pt x="584" y="361"/>
                  </a:cubicBezTo>
                  <a:cubicBezTo>
                    <a:pt x="547" y="361"/>
                    <a:pt x="547" y="361"/>
                    <a:pt x="547" y="361"/>
                  </a:cubicBezTo>
                  <a:cubicBezTo>
                    <a:pt x="547" y="231"/>
                    <a:pt x="547" y="231"/>
                    <a:pt x="547" y="231"/>
                  </a:cubicBezTo>
                  <a:cubicBezTo>
                    <a:pt x="745" y="231"/>
                    <a:pt x="745" y="231"/>
                    <a:pt x="745" y="231"/>
                  </a:cubicBezTo>
                  <a:cubicBezTo>
                    <a:pt x="746" y="231"/>
                    <a:pt x="748" y="233"/>
                    <a:pt x="748" y="235"/>
                  </a:cubicBezTo>
                  <a:lnTo>
                    <a:pt x="748" y="357"/>
                  </a:lnTo>
                  <a:close/>
                  <a:moveTo>
                    <a:pt x="134" y="7"/>
                  </a:moveTo>
                  <a:cubicBezTo>
                    <a:pt x="134" y="11"/>
                    <a:pt x="130" y="14"/>
                    <a:pt x="12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4" y="3"/>
                    <a:pt x="134" y="7"/>
                  </a:cubicBezTo>
                  <a:close/>
                  <a:moveTo>
                    <a:pt x="134" y="73"/>
                  </a:moveTo>
                  <a:cubicBezTo>
                    <a:pt x="134" y="77"/>
                    <a:pt x="130" y="80"/>
                    <a:pt x="12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3" y="80"/>
                    <a:pt x="30" y="77"/>
                    <a:pt x="30" y="73"/>
                  </a:cubicBezTo>
                  <a:cubicBezTo>
                    <a:pt x="30" y="69"/>
                    <a:pt x="33" y="66"/>
                    <a:pt x="3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30" y="66"/>
                    <a:pt x="134" y="69"/>
                    <a:pt x="134" y="73"/>
                  </a:cubicBezTo>
                  <a:close/>
                  <a:moveTo>
                    <a:pt x="134" y="140"/>
                  </a:moveTo>
                  <a:cubicBezTo>
                    <a:pt x="134" y="143"/>
                    <a:pt x="130" y="147"/>
                    <a:pt x="12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3" y="147"/>
                    <a:pt x="60" y="143"/>
                    <a:pt x="60" y="140"/>
                  </a:cubicBezTo>
                  <a:cubicBezTo>
                    <a:pt x="60" y="136"/>
                    <a:pt x="63" y="133"/>
                    <a:pt x="67" y="133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30" y="133"/>
                    <a:pt x="134" y="136"/>
                    <a:pt x="134" y="140"/>
                  </a:cubicBezTo>
                  <a:close/>
                </a:path>
              </a:pathLst>
            </a:custGeom>
            <a:solidFill>
              <a:srgbClr val="006CB1"/>
            </a:solidFill>
            <a:ln>
              <a:solidFill>
                <a:srgbClr val="006CB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682561" y="4416981"/>
            <a:ext cx="175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Целевые сегменты транспорта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389314" y="3744387"/>
            <a:ext cx="257343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использования СПГ:</a:t>
            </a:r>
          </a:p>
          <a:p>
            <a:pPr marL="285750" indent="-285750">
              <a:lnSpc>
                <a:spcPts val="19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Магистральные тягачи (категория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N3)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ts val="19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Междугородние автобусы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873545" y="3744387"/>
            <a:ext cx="267425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использования КПГ:</a:t>
            </a:r>
          </a:p>
          <a:p>
            <a:pPr marL="285750" indent="-285750">
              <a:lnSpc>
                <a:spcPts val="19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Магистральные тягачи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категория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N3)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6171" y="1990502"/>
            <a:ext cx="4140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Самая загруженная федеральная автодорога России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60819" y="1826311"/>
            <a:ext cx="4348019" cy="4941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60818" y="1223414"/>
            <a:ext cx="4243305" cy="54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Строительство сети из 8 КриоАЗС на трассе М-10 «Россия»,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реализующей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СПГ и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регазифицированный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КПГ</a:t>
            </a: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5011930" y="5115123"/>
            <a:ext cx="6816590" cy="0"/>
          </a:xfrm>
          <a:prstGeom prst="line">
            <a:avLst/>
          </a:prstGeom>
          <a:ln w="12700">
            <a:solidFill>
              <a:srgbClr val="006C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5011930" y="3314356"/>
            <a:ext cx="6915628" cy="0"/>
          </a:xfrm>
          <a:prstGeom prst="line">
            <a:avLst/>
          </a:prstGeom>
          <a:ln w="12700">
            <a:solidFill>
              <a:srgbClr val="006C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84102" y="234944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Интенсивность движения на отдельных участках – 100 тыс. ТС в сутки, из которых 8 тыс. ТС в сутки –  грузовые автомобили грузоподъемностью свыше 12 тонн. </a:t>
            </a:r>
          </a:p>
        </p:txBody>
      </p:sp>
    </p:spTree>
    <p:extLst>
      <p:ext uri="{BB962C8B-B14F-4D97-AF65-F5344CB8AC3E}">
        <p14:creationId xmlns:p14="http://schemas.microsoft.com/office/powerpoint/2010/main" val="21995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100870"/>
            <a:ext cx="1925612" cy="9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5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086430" y="1048817"/>
            <a:ext cx="9630121" cy="0"/>
          </a:xfrm>
          <a:prstGeom prst="line">
            <a:avLst/>
          </a:prstGeom>
          <a:noFill/>
          <a:ln w="22225" algn="ctr">
            <a:solidFill>
              <a:srgbClr val="3D89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TextBox 187"/>
          <p:cNvSpPr txBox="1"/>
          <p:nvPr/>
        </p:nvSpPr>
        <p:spPr>
          <a:xfrm>
            <a:off x="2569637" y="150615"/>
            <a:ext cx="92933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РАЗМЕЩЕНИЕ ГАЗОЗАПРАВОЧНОЙ ИНФРАСТРУКТУРЫ НА ТРАССЕ</a:t>
            </a:r>
            <a:b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М-11 «МОСКВА – САНКТ-ПЕТЕРБУРГ»</a:t>
            </a:r>
            <a:endParaRPr lang="ru-RU" sz="2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36418" y="1284874"/>
            <a:ext cx="5609054" cy="52080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0807" y="1420517"/>
            <a:ext cx="60111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 Самая технологичная федеральная автодорога России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57990" y="2985355"/>
            <a:ext cx="440603" cy="332509"/>
            <a:chOff x="6205565" y="2928247"/>
            <a:chExt cx="440603" cy="332509"/>
          </a:xfrm>
        </p:grpSpPr>
        <p:sp>
          <p:nvSpPr>
            <p:cNvPr id="2" name="Овал 1"/>
            <p:cNvSpPr/>
            <p:nvPr/>
          </p:nvSpPr>
          <p:spPr>
            <a:xfrm>
              <a:off x="6233437" y="2928247"/>
              <a:ext cx="387927" cy="33250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5565" y="2935670"/>
              <a:ext cx="440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130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22227" y="2995953"/>
            <a:ext cx="519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Высокая разрешенная скорость: сокращение времени логистики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8292" y="5598545"/>
            <a:ext cx="49382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chemeClr val="accent1"/>
              </a:buClr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Чувствительность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транспортно-логистических компаний к топливным издержкам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условиях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растущих цен на дизельное топливо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6480292" y="3461501"/>
            <a:ext cx="609737" cy="324664"/>
          </a:xfrm>
          <a:custGeom>
            <a:avLst/>
            <a:gdLst>
              <a:gd name="T0" fmla="*/ 722 w 762"/>
              <a:gd name="T1" fmla="*/ 217 h 431"/>
              <a:gd name="T2" fmla="*/ 641 w 762"/>
              <a:gd name="T3" fmla="*/ 95 h 431"/>
              <a:gd name="T4" fmla="*/ 547 w 762"/>
              <a:gd name="T5" fmla="*/ 7 h 431"/>
              <a:gd name="T6" fmla="*/ 176 w 762"/>
              <a:gd name="T7" fmla="*/ 0 h 431"/>
              <a:gd name="T8" fmla="*/ 169 w 762"/>
              <a:gd name="T9" fmla="*/ 368 h 431"/>
              <a:gd name="T10" fmla="*/ 226 w 762"/>
              <a:gd name="T11" fmla="*/ 375 h 431"/>
              <a:gd name="T12" fmla="*/ 351 w 762"/>
              <a:gd name="T13" fmla="*/ 375 h 431"/>
              <a:gd name="T14" fmla="*/ 646 w 762"/>
              <a:gd name="T15" fmla="*/ 431 h 431"/>
              <a:gd name="T16" fmla="*/ 745 w 762"/>
              <a:gd name="T17" fmla="*/ 375 h 431"/>
              <a:gd name="T18" fmla="*/ 762 w 762"/>
              <a:gd name="T19" fmla="*/ 235 h 431"/>
              <a:gd name="T20" fmla="*/ 641 w 762"/>
              <a:gd name="T21" fmla="*/ 109 h 431"/>
              <a:gd name="T22" fmla="*/ 707 w 762"/>
              <a:gd name="T23" fmla="*/ 217 h 431"/>
              <a:gd name="T24" fmla="*/ 547 w 762"/>
              <a:gd name="T25" fmla="*/ 109 h 431"/>
              <a:gd name="T26" fmla="*/ 183 w 762"/>
              <a:gd name="T27" fmla="*/ 14 h 431"/>
              <a:gd name="T28" fmla="*/ 533 w 762"/>
              <a:gd name="T29" fmla="*/ 361 h 431"/>
              <a:gd name="T30" fmla="*/ 288 w 762"/>
              <a:gd name="T31" fmla="*/ 304 h 431"/>
              <a:gd name="T32" fmla="*/ 183 w 762"/>
              <a:gd name="T33" fmla="*/ 361 h 431"/>
              <a:gd name="T34" fmla="*/ 288 w 762"/>
              <a:gd name="T35" fmla="*/ 417 h 431"/>
              <a:gd name="T36" fmla="*/ 288 w 762"/>
              <a:gd name="T37" fmla="*/ 318 h 431"/>
              <a:gd name="T38" fmla="*/ 288 w 762"/>
              <a:gd name="T39" fmla="*/ 417 h 431"/>
              <a:gd name="T40" fmla="*/ 597 w 762"/>
              <a:gd name="T41" fmla="*/ 368 h 431"/>
              <a:gd name="T42" fmla="*/ 695 w 762"/>
              <a:gd name="T43" fmla="*/ 366 h 431"/>
              <a:gd name="T44" fmla="*/ 695 w 762"/>
              <a:gd name="T45" fmla="*/ 369 h 431"/>
              <a:gd name="T46" fmla="*/ 748 w 762"/>
              <a:gd name="T47" fmla="*/ 357 h 431"/>
              <a:gd name="T48" fmla="*/ 709 w 762"/>
              <a:gd name="T49" fmla="*/ 361 h 431"/>
              <a:gd name="T50" fmla="*/ 584 w 762"/>
              <a:gd name="T51" fmla="*/ 361 h 431"/>
              <a:gd name="T52" fmla="*/ 547 w 762"/>
              <a:gd name="T53" fmla="*/ 231 h 431"/>
              <a:gd name="T54" fmla="*/ 748 w 762"/>
              <a:gd name="T55" fmla="*/ 235 h 431"/>
              <a:gd name="T56" fmla="*/ 134 w 762"/>
              <a:gd name="T57" fmla="*/ 7 h 431"/>
              <a:gd name="T58" fmla="*/ 7 w 762"/>
              <a:gd name="T59" fmla="*/ 14 h 431"/>
              <a:gd name="T60" fmla="*/ 7 w 762"/>
              <a:gd name="T61" fmla="*/ 0 h 431"/>
              <a:gd name="T62" fmla="*/ 134 w 762"/>
              <a:gd name="T63" fmla="*/ 7 h 431"/>
              <a:gd name="T64" fmla="*/ 127 w 762"/>
              <a:gd name="T65" fmla="*/ 80 h 431"/>
              <a:gd name="T66" fmla="*/ 30 w 762"/>
              <a:gd name="T67" fmla="*/ 73 h 431"/>
              <a:gd name="T68" fmla="*/ 127 w 762"/>
              <a:gd name="T69" fmla="*/ 66 h 431"/>
              <a:gd name="T70" fmla="*/ 134 w 762"/>
              <a:gd name="T71" fmla="*/ 140 h 431"/>
              <a:gd name="T72" fmla="*/ 67 w 762"/>
              <a:gd name="T73" fmla="*/ 147 h 431"/>
              <a:gd name="T74" fmla="*/ 67 w 762"/>
              <a:gd name="T75" fmla="*/ 133 h 431"/>
              <a:gd name="T76" fmla="*/ 134 w 762"/>
              <a:gd name="T77" fmla="*/ 14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2" h="431">
                <a:moveTo>
                  <a:pt x="745" y="217"/>
                </a:moveTo>
                <a:cubicBezTo>
                  <a:pt x="722" y="217"/>
                  <a:pt x="722" y="217"/>
                  <a:pt x="722" y="217"/>
                </a:cubicBezTo>
                <a:cubicBezTo>
                  <a:pt x="713" y="196"/>
                  <a:pt x="687" y="129"/>
                  <a:pt x="686" y="129"/>
                </a:cubicBezTo>
                <a:cubicBezTo>
                  <a:pt x="678" y="110"/>
                  <a:pt x="659" y="95"/>
                  <a:pt x="641" y="95"/>
                </a:cubicBezTo>
                <a:cubicBezTo>
                  <a:pt x="547" y="95"/>
                  <a:pt x="547" y="95"/>
                  <a:pt x="547" y="95"/>
                </a:cubicBezTo>
                <a:cubicBezTo>
                  <a:pt x="547" y="7"/>
                  <a:pt x="547" y="7"/>
                  <a:pt x="547" y="7"/>
                </a:cubicBezTo>
                <a:cubicBezTo>
                  <a:pt x="547" y="3"/>
                  <a:pt x="544" y="0"/>
                  <a:pt x="54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2" y="0"/>
                  <a:pt x="169" y="3"/>
                  <a:pt x="169" y="7"/>
                </a:cubicBezTo>
                <a:cubicBezTo>
                  <a:pt x="169" y="368"/>
                  <a:pt x="169" y="368"/>
                  <a:pt x="169" y="368"/>
                </a:cubicBezTo>
                <a:cubicBezTo>
                  <a:pt x="169" y="371"/>
                  <a:pt x="172" y="375"/>
                  <a:pt x="176" y="375"/>
                </a:cubicBezTo>
                <a:cubicBezTo>
                  <a:pt x="226" y="375"/>
                  <a:pt x="226" y="375"/>
                  <a:pt x="226" y="375"/>
                </a:cubicBezTo>
                <a:cubicBezTo>
                  <a:pt x="229" y="406"/>
                  <a:pt x="256" y="431"/>
                  <a:pt x="288" y="431"/>
                </a:cubicBezTo>
                <a:cubicBezTo>
                  <a:pt x="321" y="431"/>
                  <a:pt x="348" y="406"/>
                  <a:pt x="351" y="375"/>
                </a:cubicBezTo>
                <a:cubicBezTo>
                  <a:pt x="584" y="375"/>
                  <a:pt x="584" y="375"/>
                  <a:pt x="584" y="375"/>
                </a:cubicBezTo>
                <a:cubicBezTo>
                  <a:pt x="587" y="406"/>
                  <a:pt x="614" y="431"/>
                  <a:pt x="646" y="431"/>
                </a:cubicBezTo>
                <a:cubicBezTo>
                  <a:pt x="679" y="431"/>
                  <a:pt x="706" y="406"/>
                  <a:pt x="709" y="375"/>
                </a:cubicBezTo>
                <a:cubicBezTo>
                  <a:pt x="745" y="375"/>
                  <a:pt x="745" y="375"/>
                  <a:pt x="745" y="375"/>
                </a:cubicBezTo>
                <a:cubicBezTo>
                  <a:pt x="754" y="375"/>
                  <a:pt x="762" y="367"/>
                  <a:pt x="762" y="357"/>
                </a:cubicBezTo>
                <a:cubicBezTo>
                  <a:pt x="762" y="235"/>
                  <a:pt x="762" y="235"/>
                  <a:pt x="762" y="235"/>
                </a:cubicBezTo>
                <a:cubicBezTo>
                  <a:pt x="762" y="225"/>
                  <a:pt x="754" y="217"/>
                  <a:pt x="745" y="217"/>
                </a:cubicBezTo>
                <a:close/>
                <a:moveTo>
                  <a:pt x="641" y="109"/>
                </a:moveTo>
                <a:cubicBezTo>
                  <a:pt x="653" y="109"/>
                  <a:pt x="668" y="121"/>
                  <a:pt x="673" y="134"/>
                </a:cubicBezTo>
                <a:cubicBezTo>
                  <a:pt x="674" y="137"/>
                  <a:pt x="696" y="192"/>
                  <a:pt x="707" y="217"/>
                </a:cubicBezTo>
                <a:cubicBezTo>
                  <a:pt x="547" y="217"/>
                  <a:pt x="547" y="217"/>
                  <a:pt x="547" y="217"/>
                </a:cubicBezTo>
                <a:cubicBezTo>
                  <a:pt x="547" y="109"/>
                  <a:pt x="547" y="109"/>
                  <a:pt x="547" y="109"/>
                </a:cubicBezTo>
                <a:lnTo>
                  <a:pt x="641" y="109"/>
                </a:lnTo>
                <a:close/>
                <a:moveTo>
                  <a:pt x="183" y="14"/>
                </a:moveTo>
                <a:cubicBezTo>
                  <a:pt x="533" y="14"/>
                  <a:pt x="533" y="14"/>
                  <a:pt x="533" y="14"/>
                </a:cubicBezTo>
                <a:cubicBezTo>
                  <a:pt x="533" y="361"/>
                  <a:pt x="533" y="361"/>
                  <a:pt x="533" y="361"/>
                </a:cubicBezTo>
                <a:cubicBezTo>
                  <a:pt x="351" y="361"/>
                  <a:pt x="351" y="361"/>
                  <a:pt x="351" y="361"/>
                </a:cubicBezTo>
                <a:cubicBezTo>
                  <a:pt x="348" y="329"/>
                  <a:pt x="321" y="304"/>
                  <a:pt x="288" y="304"/>
                </a:cubicBezTo>
                <a:cubicBezTo>
                  <a:pt x="256" y="304"/>
                  <a:pt x="229" y="329"/>
                  <a:pt x="226" y="361"/>
                </a:cubicBezTo>
                <a:cubicBezTo>
                  <a:pt x="183" y="361"/>
                  <a:pt x="183" y="361"/>
                  <a:pt x="183" y="361"/>
                </a:cubicBezTo>
                <a:lnTo>
                  <a:pt x="183" y="14"/>
                </a:lnTo>
                <a:close/>
                <a:moveTo>
                  <a:pt x="288" y="417"/>
                </a:moveTo>
                <a:cubicBezTo>
                  <a:pt x="261" y="417"/>
                  <a:pt x="239" y="395"/>
                  <a:pt x="239" y="368"/>
                </a:cubicBezTo>
                <a:cubicBezTo>
                  <a:pt x="239" y="340"/>
                  <a:pt x="261" y="318"/>
                  <a:pt x="288" y="318"/>
                </a:cubicBezTo>
                <a:cubicBezTo>
                  <a:pt x="316" y="318"/>
                  <a:pt x="338" y="340"/>
                  <a:pt x="338" y="368"/>
                </a:cubicBezTo>
                <a:cubicBezTo>
                  <a:pt x="338" y="395"/>
                  <a:pt x="316" y="417"/>
                  <a:pt x="288" y="417"/>
                </a:cubicBezTo>
                <a:close/>
                <a:moveTo>
                  <a:pt x="646" y="417"/>
                </a:moveTo>
                <a:cubicBezTo>
                  <a:pt x="619" y="417"/>
                  <a:pt x="597" y="395"/>
                  <a:pt x="597" y="368"/>
                </a:cubicBezTo>
                <a:cubicBezTo>
                  <a:pt x="597" y="340"/>
                  <a:pt x="619" y="318"/>
                  <a:pt x="646" y="318"/>
                </a:cubicBezTo>
                <a:cubicBezTo>
                  <a:pt x="673" y="318"/>
                  <a:pt x="695" y="340"/>
                  <a:pt x="695" y="366"/>
                </a:cubicBezTo>
                <a:cubicBezTo>
                  <a:pt x="695" y="367"/>
                  <a:pt x="695" y="367"/>
                  <a:pt x="695" y="368"/>
                </a:cubicBezTo>
                <a:cubicBezTo>
                  <a:pt x="695" y="368"/>
                  <a:pt x="695" y="368"/>
                  <a:pt x="695" y="369"/>
                </a:cubicBezTo>
                <a:cubicBezTo>
                  <a:pt x="695" y="395"/>
                  <a:pt x="673" y="417"/>
                  <a:pt x="646" y="417"/>
                </a:cubicBezTo>
                <a:close/>
                <a:moveTo>
                  <a:pt x="748" y="357"/>
                </a:moveTo>
                <a:cubicBezTo>
                  <a:pt x="748" y="359"/>
                  <a:pt x="746" y="361"/>
                  <a:pt x="745" y="361"/>
                </a:cubicBezTo>
                <a:cubicBezTo>
                  <a:pt x="709" y="361"/>
                  <a:pt x="709" y="361"/>
                  <a:pt x="709" y="361"/>
                </a:cubicBezTo>
                <a:cubicBezTo>
                  <a:pt x="706" y="329"/>
                  <a:pt x="679" y="304"/>
                  <a:pt x="646" y="304"/>
                </a:cubicBezTo>
                <a:cubicBezTo>
                  <a:pt x="614" y="304"/>
                  <a:pt x="587" y="329"/>
                  <a:pt x="584" y="361"/>
                </a:cubicBezTo>
                <a:cubicBezTo>
                  <a:pt x="547" y="361"/>
                  <a:pt x="547" y="361"/>
                  <a:pt x="547" y="361"/>
                </a:cubicBezTo>
                <a:cubicBezTo>
                  <a:pt x="547" y="231"/>
                  <a:pt x="547" y="231"/>
                  <a:pt x="547" y="231"/>
                </a:cubicBezTo>
                <a:cubicBezTo>
                  <a:pt x="745" y="231"/>
                  <a:pt x="745" y="231"/>
                  <a:pt x="745" y="231"/>
                </a:cubicBezTo>
                <a:cubicBezTo>
                  <a:pt x="746" y="231"/>
                  <a:pt x="748" y="233"/>
                  <a:pt x="748" y="235"/>
                </a:cubicBezTo>
                <a:lnTo>
                  <a:pt x="748" y="357"/>
                </a:lnTo>
                <a:close/>
                <a:moveTo>
                  <a:pt x="134" y="7"/>
                </a:moveTo>
                <a:cubicBezTo>
                  <a:pt x="134" y="11"/>
                  <a:pt x="130" y="14"/>
                  <a:pt x="12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0" y="0"/>
                  <a:pt x="134" y="3"/>
                  <a:pt x="134" y="7"/>
                </a:cubicBezTo>
                <a:close/>
                <a:moveTo>
                  <a:pt x="134" y="73"/>
                </a:moveTo>
                <a:cubicBezTo>
                  <a:pt x="134" y="77"/>
                  <a:pt x="130" y="80"/>
                  <a:pt x="12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3" y="80"/>
                  <a:pt x="30" y="77"/>
                  <a:pt x="30" y="73"/>
                </a:cubicBezTo>
                <a:cubicBezTo>
                  <a:pt x="30" y="69"/>
                  <a:pt x="33" y="66"/>
                  <a:pt x="37" y="66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30" y="66"/>
                  <a:pt x="134" y="69"/>
                  <a:pt x="134" y="73"/>
                </a:cubicBezTo>
                <a:close/>
                <a:moveTo>
                  <a:pt x="134" y="140"/>
                </a:moveTo>
                <a:cubicBezTo>
                  <a:pt x="134" y="143"/>
                  <a:pt x="130" y="147"/>
                  <a:pt x="127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63" y="147"/>
                  <a:pt x="60" y="143"/>
                  <a:pt x="60" y="140"/>
                </a:cubicBezTo>
                <a:cubicBezTo>
                  <a:pt x="60" y="136"/>
                  <a:pt x="63" y="133"/>
                  <a:pt x="67" y="133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30" y="133"/>
                  <a:pt x="134" y="136"/>
                  <a:pt x="134" y="140"/>
                </a:cubicBezTo>
                <a:close/>
              </a:path>
            </a:pathLst>
          </a:custGeom>
          <a:solidFill>
            <a:srgbClr val="006CB1"/>
          </a:solidFill>
          <a:ln>
            <a:solidFill>
              <a:srgbClr val="006CB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38402" y="3380719"/>
            <a:ext cx="519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Прогнозная интенсивность движения –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5000 грузовых ТС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день к 2030 году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531" y="1726585"/>
            <a:ext cx="376063" cy="5409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46201" y="1745666"/>
            <a:ext cx="519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Новая высокоскоростная автомагистраль категории 1А (более 2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полос в каждую сторону),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соединяющая Москву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Санкт-Петербург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Freeform 105"/>
          <p:cNvSpPr>
            <a:spLocks noEditPoints="1"/>
          </p:cNvSpPr>
          <p:nvPr/>
        </p:nvSpPr>
        <p:spPr bwMode="auto">
          <a:xfrm>
            <a:off x="6594468" y="2368562"/>
            <a:ext cx="396126" cy="505924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006C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46201" y="2363492"/>
            <a:ext cx="519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Безопасность дорожного движения: физический разделитель и отсутствие пересечений с другими дорогами в одном уровне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61237" y="4045048"/>
            <a:ext cx="601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Часть транспортного коридора  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Европа – Западный Китай»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39575" y="5099492"/>
            <a:ext cx="557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Высокий потенциальный спрос на газомоторное топливо со стороны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транспортно-логистических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компаний</a:t>
            </a:r>
          </a:p>
        </p:txBody>
      </p:sp>
      <p:sp>
        <p:nvSpPr>
          <p:cNvPr id="43" name="Freeform 104"/>
          <p:cNvSpPr>
            <a:spLocks noEditPoints="1"/>
          </p:cNvSpPr>
          <p:nvPr/>
        </p:nvSpPr>
        <p:spPr bwMode="auto">
          <a:xfrm>
            <a:off x="6580043" y="5615941"/>
            <a:ext cx="445038" cy="418758"/>
          </a:xfrm>
          <a:custGeom>
            <a:avLst/>
            <a:gdLst>
              <a:gd name="T0" fmla="*/ 404 w 574"/>
              <a:gd name="T1" fmla="*/ 0 h 581"/>
              <a:gd name="T2" fmla="*/ 234 w 574"/>
              <a:gd name="T3" fmla="*/ 63 h 581"/>
              <a:gd name="T4" fmla="*/ 170 w 574"/>
              <a:gd name="T5" fmla="*/ 206 h 581"/>
              <a:gd name="T6" fmla="*/ 0 w 574"/>
              <a:gd name="T7" fmla="*/ 268 h 581"/>
              <a:gd name="T8" fmla="*/ 52 w 574"/>
              <a:gd name="T9" fmla="*/ 565 h 581"/>
              <a:gd name="T10" fmla="*/ 288 w 574"/>
              <a:gd name="T11" fmla="*/ 565 h 581"/>
              <a:gd name="T12" fmla="*/ 340 w 574"/>
              <a:gd name="T13" fmla="*/ 467 h 581"/>
              <a:gd name="T14" fmla="*/ 522 w 574"/>
              <a:gd name="T15" fmla="*/ 455 h 581"/>
              <a:gd name="T16" fmla="*/ 574 w 574"/>
              <a:gd name="T17" fmla="*/ 63 h 581"/>
              <a:gd name="T18" fmla="*/ 560 w 574"/>
              <a:gd name="T19" fmla="*/ 329 h 581"/>
              <a:gd name="T20" fmla="*/ 340 w 574"/>
              <a:gd name="T21" fmla="*/ 372 h 581"/>
              <a:gd name="T22" fmla="*/ 404 w 574"/>
              <a:gd name="T23" fmla="*/ 305 h 581"/>
              <a:gd name="T24" fmla="*/ 560 w 574"/>
              <a:gd name="T25" fmla="*/ 269 h 581"/>
              <a:gd name="T26" fmla="*/ 326 w 574"/>
              <a:gd name="T27" fmla="*/ 294 h 581"/>
              <a:gd name="T28" fmla="*/ 170 w 574"/>
              <a:gd name="T29" fmla="*/ 406 h 581"/>
              <a:gd name="T30" fmla="*/ 14 w 574"/>
              <a:gd name="T31" fmla="*/ 294 h 581"/>
              <a:gd name="T32" fmla="*/ 170 w 574"/>
              <a:gd name="T33" fmla="*/ 331 h 581"/>
              <a:gd name="T34" fmla="*/ 326 w 574"/>
              <a:gd name="T35" fmla="*/ 294 h 581"/>
              <a:gd name="T36" fmla="*/ 52 w 574"/>
              <a:gd name="T37" fmla="*/ 403 h 581"/>
              <a:gd name="T38" fmla="*/ 288 w 574"/>
              <a:gd name="T39" fmla="*/ 403 h 581"/>
              <a:gd name="T40" fmla="*/ 326 w 574"/>
              <a:gd name="T41" fmla="*/ 438 h 581"/>
              <a:gd name="T42" fmla="*/ 14 w 574"/>
              <a:gd name="T43" fmla="*/ 438 h 581"/>
              <a:gd name="T44" fmla="*/ 560 w 574"/>
              <a:gd name="T45" fmla="*/ 158 h 581"/>
              <a:gd name="T46" fmla="*/ 248 w 574"/>
              <a:gd name="T47" fmla="*/ 158 h 581"/>
              <a:gd name="T48" fmla="*/ 287 w 574"/>
              <a:gd name="T49" fmla="*/ 108 h 581"/>
              <a:gd name="T50" fmla="*/ 522 w 574"/>
              <a:gd name="T51" fmla="*/ 108 h 581"/>
              <a:gd name="T52" fmla="*/ 560 w 574"/>
              <a:gd name="T53" fmla="*/ 158 h 581"/>
              <a:gd name="T54" fmla="*/ 560 w 574"/>
              <a:gd name="T55" fmla="*/ 63 h 581"/>
              <a:gd name="T56" fmla="*/ 248 w 574"/>
              <a:gd name="T57" fmla="*/ 63 h 581"/>
              <a:gd name="T58" fmla="*/ 248 w 574"/>
              <a:gd name="T59" fmla="*/ 183 h 581"/>
              <a:gd name="T60" fmla="*/ 404 w 574"/>
              <a:gd name="T61" fmla="*/ 220 h 581"/>
              <a:gd name="T62" fmla="*/ 560 w 574"/>
              <a:gd name="T63" fmla="*/ 183 h 581"/>
              <a:gd name="T64" fmla="*/ 404 w 574"/>
              <a:gd name="T65" fmla="*/ 291 h 581"/>
              <a:gd name="T66" fmla="*/ 340 w 574"/>
              <a:gd name="T67" fmla="*/ 268 h 581"/>
              <a:gd name="T68" fmla="*/ 248 w 574"/>
              <a:gd name="T69" fmla="*/ 213 h 581"/>
              <a:gd name="T70" fmla="*/ 170 w 574"/>
              <a:gd name="T71" fmla="*/ 220 h 581"/>
              <a:gd name="T72" fmla="*/ 240 w 574"/>
              <a:gd name="T73" fmla="*/ 226 h 581"/>
              <a:gd name="T74" fmla="*/ 170 w 574"/>
              <a:gd name="T75" fmla="*/ 317 h 581"/>
              <a:gd name="T76" fmla="*/ 170 w 574"/>
              <a:gd name="T77" fmla="*/ 220 h 581"/>
              <a:gd name="T78" fmla="*/ 14 w 574"/>
              <a:gd name="T79" fmla="*/ 519 h 581"/>
              <a:gd name="T80" fmla="*/ 52 w 574"/>
              <a:gd name="T81" fmla="*/ 484 h 581"/>
              <a:gd name="T82" fmla="*/ 288 w 574"/>
              <a:gd name="T83" fmla="*/ 484 h 581"/>
              <a:gd name="T84" fmla="*/ 326 w 574"/>
              <a:gd name="T85" fmla="*/ 519 h 581"/>
              <a:gd name="T86" fmla="*/ 404 w 574"/>
              <a:gd name="T87" fmla="*/ 458 h 581"/>
              <a:gd name="T88" fmla="*/ 340 w 574"/>
              <a:gd name="T89" fmla="*/ 387 h 581"/>
              <a:gd name="T90" fmla="*/ 522 w 574"/>
              <a:gd name="T91" fmla="*/ 374 h 581"/>
              <a:gd name="T92" fmla="*/ 560 w 574"/>
              <a:gd name="T93" fmla="*/ 41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4" h="581">
                <a:moveTo>
                  <a:pt x="522" y="17"/>
                </a:moveTo>
                <a:cubicBezTo>
                  <a:pt x="490" y="6"/>
                  <a:pt x="449" y="0"/>
                  <a:pt x="404" y="0"/>
                </a:cubicBezTo>
                <a:cubicBezTo>
                  <a:pt x="360" y="0"/>
                  <a:pt x="318" y="6"/>
                  <a:pt x="287" y="17"/>
                </a:cubicBezTo>
                <a:cubicBezTo>
                  <a:pt x="252" y="29"/>
                  <a:pt x="234" y="44"/>
                  <a:pt x="234" y="63"/>
                </a:cubicBezTo>
                <a:cubicBezTo>
                  <a:pt x="234" y="210"/>
                  <a:pt x="234" y="210"/>
                  <a:pt x="234" y="210"/>
                </a:cubicBezTo>
                <a:cubicBezTo>
                  <a:pt x="214" y="208"/>
                  <a:pt x="192" y="206"/>
                  <a:pt x="170" y="206"/>
                </a:cubicBezTo>
                <a:cubicBezTo>
                  <a:pt x="126" y="206"/>
                  <a:pt x="84" y="212"/>
                  <a:pt x="52" y="223"/>
                </a:cubicBezTo>
                <a:cubicBezTo>
                  <a:pt x="18" y="234"/>
                  <a:pt x="0" y="250"/>
                  <a:pt x="0" y="268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8" y="553"/>
                  <a:pt x="52" y="565"/>
                </a:cubicBezTo>
                <a:cubicBezTo>
                  <a:pt x="84" y="575"/>
                  <a:pt x="126" y="581"/>
                  <a:pt x="170" y="581"/>
                </a:cubicBezTo>
                <a:cubicBezTo>
                  <a:pt x="214" y="581"/>
                  <a:pt x="256" y="575"/>
                  <a:pt x="288" y="565"/>
                </a:cubicBezTo>
                <a:cubicBezTo>
                  <a:pt x="322" y="553"/>
                  <a:pt x="340" y="537"/>
                  <a:pt x="340" y="519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60" y="470"/>
                  <a:pt x="382" y="472"/>
                  <a:pt x="404" y="472"/>
                </a:cubicBezTo>
                <a:cubicBezTo>
                  <a:pt x="449" y="472"/>
                  <a:pt x="490" y="466"/>
                  <a:pt x="522" y="455"/>
                </a:cubicBezTo>
                <a:cubicBezTo>
                  <a:pt x="556" y="444"/>
                  <a:pt x="574" y="428"/>
                  <a:pt x="574" y="410"/>
                </a:cubicBezTo>
                <a:cubicBezTo>
                  <a:pt x="574" y="63"/>
                  <a:pt x="574" y="63"/>
                  <a:pt x="574" y="63"/>
                </a:cubicBezTo>
                <a:cubicBezTo>
                  <a:pt x="574" y="44"/>
                  <a:pt x="556" y="29"/>
                  <a:pt x="522" y="17"/>
                </a:cubicBezTo>
                <a:close/>
                <a:moveTo>
                  <a:pt x="560" y="329"/>
                </a:moveTo>
                <a:cubicBezTo>
                  <a:pt x="560" y="352"/>
                  <a:pt x="496" y="377"/>
                  <a:pt x="404" y="377"/>
                </a:cubicBezTo>
                <a:cubicBezTo>
                  <a:pt x="382" y="377"/>
                  <a:pt x="360" y="375"/>
                  <a:pt x="340" y="372"/>
                </a:cubicBezTo>
                <a:cubicBezTo>
                  <a:pt x="340" y="301"/>
                  <a:pt x="340" y="301"/>
                  <a:pt x="340" y="301"/>
                </a:cubicBezTo>
                <a:cubicBezTo>
                  <a:pt x="360" y="304"/>
                  <a:pt x="382" y="305"/>
                  <a:pt x="404" y="305"/>
                </a:cubicBezTo>
                <a:cubicBezTo>
                  <a:pt x="449" y="305"/>
                  <a:pt x="490" y="300"/>
                  <a:pt x="522" y="289"/>
                </a:cubicBezTo>
                <a:cubicBezTo>
                  <a:pt x="539" y="283"/>
                  <a:pt x="552" y="276"/>
                  <a:pt x="560" y="269"/>
                </a:cubicBezTo>
                <a:lnTo>
                  <a:pt x="560" y="329"/>
                </a:lnTo>
                <a:close/>
                <a:moveTo>
                  <a:pt x="326" y="294"/>
                </a:moveTo>
                <a:cubicBezTo>
                  <a:pt x="326" y="358"/>
                  <a:pt x="326" y="358"/>
                  <a:pt x="326" y="358"/>
                </a:cubicBezTo>
                <a:cubicBezTo>
                  <a:pt x="326" y="380"/>
                  <a:pt x="262" y="406"/>
                  <a:pt x="170" y="406"/>
                </a:cubicBezTo>
                <a:cubicBezTo>
                  <a:pt x="78" y="406"/>
                  <a:pt x="14" y="380"/>
                  <a:pt x="14" y="358"/>
                </a:cubicBezTo>
                <a:cubicBezTo>
                  <a:pt x="14" y="294"/>
                  <a:pt x="14" y="294"/>
                  <a:pt x="14" y="294"/>
                </a:cubicBezTo>
                <a:cubicBezTo>
                  <a:pt x="23" y="302"/>
                  <a:pt x="36" y="308"/>
                  <a:pt x="52" y="314"/>
                </a:cubicBezTo>
                <a:cubicBezTo>
                  <a:pt x="84" y="325"/>
                  <a:pt x="126" y="331"/>
                  <a:pt x="170" y="331"/>
                </a:cubicBezTo>
                <a:cubicBezTo>
                  <a:pt x="214" y="331"/>
                  <a:pt x="256" y="325"/>
                  <a:pt x="288" y="314"/>
                </a:cubicBezTo>
                <a:cubicBezTo>
                  <a:pt x="304" y="308"/>
                  <a:pt x="317" y="302"/>
                  <a:pt x="326" y="294"/>
                </a:cubicBezTo>
                <a:close/>
                <a:moveTo>
                  <a:pt x="14" y="383"/>
                </a:moveTo>
                <a:cubicBezTo>
                  <a:pt x="23" y="391"/>
                  <a:pt x="36" y="398"/>
                  <a:pt x="52" y="403"/>
                </a:cubicBezTo>
                <a:cubicBezTo>
                  <a:pt x="84" y="414"/>
                  <a:pt x="126" y="420"/>
                  <a:pt x="170" y="420"/>
                </a:cubicBezTo>
                <a:cubicBezTo>
                  <a:pt x="214" y="420"/>
                  <a:pt x="256" y="414"/>
                  <a:pt x="288" y="403"/>
                </a:cubicBezTo>
                <a:cubicBezTo>
                  <a:pt x="304" y="398"/>
                  <a:pt x="317" y="391"/>
                  <a:pt x="326" y="383"/>
                </a:cubicBezTo>
                <a:cubicBezTo>
                  <a:pt x="326" y="438"/>
                  <a:pt x="326" y="438"/>
                  <a:pt x="326" y="438"/>
                </a:cubicBezTo>
                <a:cubicBezTo>
                  <a:pt x="326" y="461"/>
                  <a:pt x="262" y="486"/>
                  <a:pt x="170" y="486"/>
                </a:cubicBezTo>
                <a:cubicBezTo>
                  <a:pt x="78" y="486"/>
                  <a:pt x="14" y="461"/>
                  <a:pt x="14" y="438"/>
                </a:cubicBezTo>
                <a:lnTo>
                  <a:pt x="14" y="383"/>
                </a:lnTo>
                <a:close/>
                <a:moveTo>
                  <a:pt x="560" y="158"/>
                </a:moveTo>
                <a:cubicBezTo>
                  <a:pt x="560" y="180"/>
                  <a:pt x="496" y="206"/>
                  <a:pt x="404" y="206"/>
                </a:cubicBezTo>
                <a:cubicBezTo>
                  <a:pt x="312" y="206"/>
                  <a:pt x="248" y="180"/>
                  <a:pt x="248" y="158"/>
                </a:cubicBezTo>
                <a:cubicBezTo>
                  <a:pt x="248" y="89"/>
                  <a:pt x="248" y="89"/>
                  <a:pt x="248" y="89"/>
                </a:cubicBezTo>
                <a:cubicBezTo>
                  <a:pt x="257" y="96"/>
                  <a:pt x="270" y="103"/>
                  <a:pt x="287" y="108"/>
                </a:cubicBezTo>
                <a:cubicBezTo>
                  <a:pt x="318" y="119"/>
                  <a:pt x="360" y="125"/>
                  <a:pt x="404" y="125"/>
                </a:cubicBezTo>
                <a:cubicBezTo>
                  <a:pt x="449" y="125"/>
                  <a:pt x="490" y="119"/>
                  <a:pt x="522" y="108"/>
                </a:cubicBezTo>
                <a:cubicBezTo>
                  <a:pt x="539" y="103"/>
                  <a:pt x="552" y="96"/>
                  <a:pt x="560" y="89"/>
                </a:cubicBezTo>
                <a:lnTo>
                  <a:pt x="560" y="158"/>
                </a:lnTo>
                <a:close/>
                <a:moveTo>
                  <a:pt x="404" y="14"/>
                </a:moveTo>
                <a:cubicBezTo>
                  <a:pt x="496" y="14"/>
                  <a:pt x="560" y="40"/>
                  <a:pt x="560" y="63"/>
                </a:cubicBezTo>
                <a:cubicBezTo>
                  <a:pt x="560" y="85"/>
                  <a:pt x="496" y="111"/>
                  <a:pt x="404" y="111"/>
                </a:cubicBezTo>
                <a:cubicBezTo>
                  <a:pt x="312" y="111"/>
                  <a:pt x="248" y="85"/>
                  <a:pt x="248" y="63"/>
                </a:cubicBezTo>
                <a:cubicBezTo>
                  <a:pt x="248" y="40"/>
                  <a:pt x="312" y="14"/>
                  <a:pt x="404" y="14"/>
                </a:cubicBezTo>
                <a:close/>
                <a:moveTo>
                  <a:pt x="248" y="183"/>
                </a:moveTo>
                <a:cubicBezTo>
                  <a:pt x="257" y="191"/>
                  <a:pt x="270" y="198"/>
                  <a:pt x="287" y="203"/>
                </a:cubicBezTo>
                <a:cubicBezTo>
                  <a:pt x="318" y="214"/>
                  <a:pt x="360" y="220"/>
                  <a:pt x="404" y="220"/>
                </a:cubicBezTo>
                <a:cubicBezTo>
                  <a:pt x="449" y="220"/>
                  <a:pt x="490" y="214"/>
                  <a:pt x="522" y="203"/>
                </a:cubicBezTo>
                <a:cubicBezTo>
                  <a:pt x="539" y="198"/>
                  <a:pt x="552" y="191"/>
                  <a:pt x="560" y="183"/>
                </a:cubicBezTo>
                <a:cubicBezTo>
                  <a:pt x="560" y="243"/>
                  <a:pt x="560" y="243"/>
                  <a:pt x="560" y="243"/>
                </a:cubicBezTo>
                <a:cubicBezTo>
                  <a:pt x="560" y="266"/>
                  <a:pt x="496" y="291"/>
                  <a:pt x="404" y="291"/>
                </a:cubicBezTo>
                <a:cubicBezTo>
                  <a:pt x="382" y="291"/>
                  <a:pt x="360" y="290"/>
                  <a:pt x="340" y="287"/>
                </a:cubicBezTo>
                <a:cubicBezTo>
                  <a:pt x="340" y="268"/>
                  <a:pt x="340" y="268"/>
                  <a:pt x="340" y="268"/>
                </a:cubicBezTo>
                <a:cubicBezTo>
                  <a:pt x="340" y="250"/>
                  <a:pt x="322" y="234"/>
                  <a:pt x="288" y="223"/>
                </a:cubicBezTo>
                <a:cubicBezTo>
                  <a:pt x="276" y="219"/>
                  <a:pt x="262" y="215"/>
                  <a:pt x="248" y="213"/>
                </a:cubicBezTo>
                <a:lnTo>
                  <a:pt x="248" y="183"/>
                </a:lnTo>
                <a:close/>
                <a:moveTo>
                  <a:pt x="170" y="220"/>
                </a:moveTo>
                <a:cubicBezTo>
                  <a:pt x="196" y="220"/>
                  <a:pt x="219" y="222"/>
                  <a:pt x="239" y="225"/>
                </a:cubicBezTo>
                <a:cubicBezTo>
                  <a:pt x="240" y="225"/>
                  <a:pt x="240" y="226"/>
                  <a:pt x="240" y="226"/>
                </a:cubicBezTo>
                <a:cubicBezTo>
                  <a:pt x="293" y="234"/>
                  <a:pt x="326" y="252"/>
                  <a:pt x="326" y="268"/>
                </a:cubicBezTo>
                <a:cubicBezTo>
                  <a:pt x="326" y="291"/>
                  <a:pt x="262" y="317"/>
                  <a:pt x="170" y="317"/>
                </a:cubicBezTo>
                <a:cubicBezTo>
                  <a:pt x="78" y="317"/>
                  <a:pt x="14" y="291"/>
                  <a:pt x="14" y="268"/>
                </a:cubicBezTo>
                <a:cubicBezTo>
                  <a:pt x="14" y="246"/>
                  <a:pt x="78" y="220"/>
                  <a:pt x="170" y="220"/>
                </a:cubicBezTo>
                <a:close/>
                <a:moveTo>
                  <a:pt x="170" y="567"/>
                </a:moveTo>
                <a:cubicBezTo>
                  <a:pt x="78" y="567"/>
                  <a:pt x="14" y="542"/>
                  <a:pt x="14" y="519"/>
                </a:cubicBezTo>
                <a:cubicBezTo>
                  <a:pt x="14" y="464"/>
                  <a:pt x="14" y="464"/>
                  <a:pt x="14" y="464"/>
                </a:cubicBezTo>
                <a:cubicBezTo>
                  <a:pt x="23" y="472"/>
                  <a:pt x="36" y="478"/>
                  <a:pt x="52" y="484"/>
                </a:cubicBezTo>
                <a:cubicBezTo>
                  <a:pt x="84" y="495"/>
                  <a:pt x="126" y="500"/>
                  <a:pt x="170" y="500"/>
                </a:cubicBezTo>
                <a:cubicBezTo>
                  <a:pt x="214" y="500"/>
                  <a:pt x="256" y="495"/>
                  <a:pt x="288" y="484"/>
                </a:cubicBezTo>
                <a:cubicBezTo>
                  <a:pt x="304" y="478"/>
                  <a:pt x="317" y="472"/>
                  <a:pt x="326" y="464"/>
                </a:cubicBezTo>
                <a:cubicBezTo>
                  <a:pt x="326" y="519"/>
                  <a:pt x="326" y="519"/>
                  <a:pt x="326" y="519"/>
                </a:cubicBezTo>
                <a:cubicBezTo>
                  <a:pt x="326" y="542"/>
                  <a:pt x="262" y="567"/>
                  <a:pt x="170" y="567"/>
                </a:cubicBezTo>
                <a:close/>
                <a:moveTo>
                  <a:pt x="404" y="458"/>
                </a:moveTo>
                <a:cubicBezTo>
                  <a:pt x="382" y="458"/>
                  <a:pt x="360" y="456"/>
                  <a:pt x="340" y="453"/>
                </a:cubicBezTo>
                <a:cubicBezTo>
                  <a:pt x="340" y="387"/>
                  <a:pt x="340" y="387"/>
                  <a:pt x="340" y="387"/>
                </a:cubicBezTo>
                <a:cubicBezTo>
                  <a:pt x="361" y="389"/>
                  <a:pt x="382" y="391"/>
                  <a:pt x="404" y="391"/>
                </a:cubicBezTo>
                <a:cubicBezTo>
                  <a:pt x="449" y="391"/>
                  <a:pt x="490" y="385"/>
                  <a:pt x="522" y="374"/>
                </a:cubicBezTo>
                <a:cubicBezTo>
                  <a:pt x="539" y="369"/>
                  <a:pt x="552" y="362"/>
                  <a:pt x="560" y="355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32"/>
                  <a:pt x="496" y="458"/>
                  <a:pt x="404" y="458"/>
                </a:cubicBezTo>
                <a:close/>
              </a:path>
            </a:pathLst>
          </a:custGeom>
          <a:solidFill>
            <a:srgbClr val="006CB1"/>
          </a:solidFill>
          <a:ln>
            <a:solidFill>
              <a:srgbClr val="006CB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82181" y="4352825"/>
            <a:ext cx="4578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Масштабный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комплексный инвестиционный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строительства транспортного коридора,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призванный укрепить экономические и культурные связи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между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Европой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Азией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Freeform 43"/>
          <p:cNvSpPr>
            <a:spLocks noEditPoints="1"/>
          </p:cNvSpPr>
          <p:nvPr/>
        </p:nvSpPr>
        <p:spPr bwMode="auto">
          <a:xfrm>
            <a:off x="6508757" y="4489889"/>
            <a:ext cx="446758" cy="448011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006C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8" t="8910" r="63662" b="58251"/>
          <a:stretch/>
        </p:blipFill>
        <p:spPr bwMode="auto">
          <a:xfrm>
            <a:off x="846944" y="2428875"/>
            <a:ext cx="3788556" cy="419600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4"/>
          <p:cNvSpPr>
            <a:spLocks noChangeArrowheads="1"/>
          </p:cNvSpPr>
          <p:nvPr/>
        </p:nvSpPr>
        <p:spPr bwMode="auto">
          <a:xfrm>
            <a:off x="2864604" y="6002931"/>
            <a:ext cx="829073" cy="307777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2396608" y="5947962"/>
            <a:ext cx="496945" cy="487948"/>
          </a:xfrm>
          <a:custGeom>
            <a:avLst/>
            <a:gdLst>
              <a:gd name="connsiteX0" fmla="*/ 263 w 190997"/>
              <a:gd name="connsiteY0" fmla="*/ 97913 h 208041"/>
              <a:gd name="connsiteX1" fmla="*/ 17597 w 190997"/>
              <a:gd name="connsiteY1" fmla="*/ 41576 h 208041"/>
              <a:gd name="connsiteX2" fmla="*/ 86936 w 190997"/>
              <a:gd name="connsiteY2" fmla="*/ 2573 h 208041"/>
              <a:gd name="connsiteX3" fmla="*/ 147607 w 190997"/>
              <a:gd name="connsiteY3" fmla="*/ 15574 h 208041"/>
              <a:gd name="connsiteX4" fmla="*/ 190943 w 190997"/>
              <a:gd name="connsiteY4" fmla="*/ 110914 h 208041"/>
              <a:gd name="connsiteX5" fmla="*/ 138939 w 190997"/>
              <a:gd name="connsiteY5" fmla="*/ 193253 h 208041"/>
              <a:gd name="connsiteX6" fmla="*/ 108604 w 190997"/>
              <a:gd name="connsiteY6" fmla="*/ 206254 h 208041"/>
              <a:gd name="connsiteX7" fmla="*/ 26264 w 190997"/>
              <a:gd name="connsiteY7" fmla="*/ 171585 h 208041"/>
              <a:gd name="connsiteX8" fmla="*/ 263 w 190997"/>
              <a:gd name="connsiteY8" fmla="*/ 97913 h 2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97" h="208041">
                <a:moveTo>
                  <a:pt x="263" y="97913"/>
                </a:moveTo>
                <a:cubicBezTo>
                  <a:pt x="-1182" y="76245"/>
                  <a:pt x="3152" y="57466"/>
                  <a:pt x="17597" y="41576"/>
                </a:cubicBezTo>
                <a:cubicBezTo>
                  <a:pt x="32042" y="25686"/>
                  <a:pt x="65268" y="6907"/>
                  <a:pt x="86936" y="2573"/>
                </a:cubicBezTo>
                <a:cubicBezTo>
                  <a:pt x="108604" y="-1761"/>
                  <a:pt x="130273" y="-2483"/>
                  <a:pt x="147607" y="15574"/>
                </a:cubicBezTo>
                <a:cubicBezTo>
                  <a:pt x="164941" y="33631"/>
                  <a:pt x="192388" y="81301"/>
                  <a:pt x="190943" y="110914"/>
                </a:cubicBezTo>
                <a:cubicBezTo>
                  <a:pt x="189498" y="140527"/>
                  <a:pt x="152662" y="177363"/>
                  <a:pt x="138939" y="193253"/>
                </a:cubicBezTo>
                <a:cubicBezTo>
                  <a:pt x="125216" y="209143"/>
                  <a:pt x="127383" y="209865"/>
                  <a:pt x="108604" y="206254"/>
                </a:cubicBezTo>
                <a:cubicBezTo>
                  <a:pt x="89825" y="202643"/>
                  <a:pt x="43599" y="188919"/>
                  <a:pt x="26264" y="171585"/>
                </a:cubicBezTo>
                <a:cubicBezTo>
                  <a:pt x="8929" y="154251"/>
                  <a:pt x="1708" y="119581"/>
                  <a:pt x="263" y="97913"/>
                </a:cubicBezTo>
                <a:close/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Полилиния 60"/>
          <p:cNvSpPr>
            <a:spLocks noChangeAspect="1"/>
          </p:cNvSpPr>
          <p:nvPr/>
        </p:nvSpPr>
        <p:spPr>
          <a:xfrm>
            <a:off x="2238573" y="3177503"/>
            <a:ext cx="498277" cy="2739568"/>
          </a:xfrm>
          <a:custGeom>
            <a:avLst/>
            <a:gdLst>
              <a:gd name="connsiteX0" fmla="*/ 131423 w 132902"/>
              <a:gd name="connsiteY0" fmla="*/ 1122630 h 1122630"/>
              <a:gd name="connsiteX1" fmla="*/ 117842 w 132902"/>
              <a:gd name="connsiteY1" fmla="*/ 1068309 h 1122630"/>
              <a:gd name="connsiteX2" fmla="*/ 126896 w 132902"/>
              <a:gd name="connsiteY2" fmla="*/ 1000408 h 1122630"/>
              <a:gd name="connsiteX3" fmla="*/ 122369 w 132902"/>
              <a:gd name="connsiteY3" fmla="*/ 950614 h 1122630"/>
              <a:gd name="connsiteX4" fmla="*/ 131423 w 132902"/>
              <a:gd name="connsiteY4" fmla="*/ 909873 h 1122630"/>
              <a:gd name="connsiteX5" fmla="*/ 86155 w 132902"/>
              <a:gd name="connsiteY5" fmla="*/ 841972 h 1122630"/>
              <a:gd name="connsiteX6" fmla="*/ 90682 w 132902"/>
              <a:gd name="connsiteY6" fmla="*/ 774071 h 1122630"/>
              <a:gd name="connsiteX7" fmla="*/ 68048 w 132902"/>
              <a:gd name="connsiteY7" fmla="*/ 697117 h 1122630"/>
              <a:gd name="connsiteX8" fmla="*/ 99735 w 132902"/>
              <a:gd name="connsiteY8" fmla="*/ 597529 h 1122630"/>
              <a:gd name="connsiteX9" fmla="*/ 86155 w 132902"/>
              <a:gd name="connsiteY9" fmla="*/ 475307 h 1122630"/>
              <a:gd name="connsiteX10" fmla="*/ 4674 w 132902"/>
              <a:gd name="connsiteY10" fmla="*/ 316871 h 1122630"/>
              <a:gd name="connsiteX11" fmla="*/ 13728 w 132902"/>
              <a:gd name="connsiteY11" fmla="*/ 253497 h 1122630"/>
              <a:gd name="connsiteX12" fmla="*/ 45415 w 132902"/>
              <a:gd name="connsiteY12" fmla="*/ 181069 h 1122630"/>
              <a:gd name="connsiteX13" fmla="*/ 45415 w 132902"/>
              <a:gd name="connsiteY13" fmla="*/ 140329 h 1122630"/>
              <a:gd name="connsiteX14" fmla="*/ 63522 w 132902"/>
              <a:gd name="connsiteY14" fmla="*/ 0 h 1122630"/>
              <a:gd name="connsiteX0" fmla="*/ 126383 w 132902"/>
              <a:gd name="connsiteY0" fmla="*/ 1102790 h 1102790"/>
              <a:gd name="connsiteX1" fmla="*/ 117842 w 132902"/>
              <a:gd name="connsiteY1" fmla="*/ 1068309 h 1102790"/>
              <a:gd name="connsiteX2" fmla="*/ 126896 w 132902"/>
              <a:gd name="connsiteY2" fmla="*/ 1000408 h 1102790"/>
              <a:gd name="connsiteX3" fmla="*/ 122369 w 132902"/>
              <a:gd name="connsiteY3" fmla="*/ 950614 h 1102790"/>
              <a:gd name="connsiteX4" fmla="*/ 131423 w 132902"/>
              <a:gd name="connsiteY4" fmla="*/ 909873 h 1102790"/>
              <a:gd name="connsiteX5" fmla="*/ 86155 w 132902"/>
              <a:gd name="connsiteY5" fmla="*/ 841972 h 1102790"/>
              <a:gd name="connsiteX6" fmla="*/ 90682 w 132902"/>
              <a:gd name="connsiteY6" fmla="*/ 774071 h 1102790"/>
              <a:gd name="connsiteX7" fmla="*/ 68048 w 132902"/>
              <a:gd name="connsiteY7" fmla="*/ 697117 h 1102790"/>
              <a:gd name="connsiteX8" fmla="*/ 99735 w 132902"/>
              <a:gd name="connsiteY8" fmla="*/ 597529 h 1102790"/>
              <a:gd name="connsiteX9" fmla="*/ 86155 w 132902"/>
              <a:gd name="connsiteY9" fmla="*/ 475307 h 1102790"/>
              <a:gd name="connsiteX10" fmla="*/ 4674 w 132902"/>
              <a:gd name="connsiteY10" fmla="*/ 316871 h 1102790"/>
              <a:gd name="connsiteX11" fmla="*/ 13728 w 132902"/>
              <a:gd name="connsiteY11" fmla="*/ 253497 h 1102790"/>
              <a:gd name="connsiteX12" fmla="*/ 45415 w 132902"/>
              <a:gd name="connsiteY12" fmla="*/ 181069 h 1102790"/>
              <a:gd name="connsiteX13" fmla="*/ 45415 w 132902"/>
              <a:gd name="connsiteY13" fmla="*/ 140329 h 1102790"/>
              <a:gd name="connsiteX14" fmla="*/ 63522 w 132902"/>
              <a:gd name="connsiteY14" fmla="*/ 0 h 110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902" h="1102790">
                <a:moveTo>
                  <a:pt x="126383" y="1102790"/>
                </a:moveTo>
                <a:cubicBezTo>
                  <a:pt x="119970" y="1085814"/>
                  <a:pt x="117757" y="1085373"/>
                  <a:pt x="117842" y="1068309"/>
                </a:cubicBezTo>
                <a:cubicBezTo>
                  <a:pt x="117927" y="1051245"/>
                  <a:pt x="126142" y="1020024"/>
                  <a:pt x="126896" y="1000408"/>
                </a:cubicBezTo>
                <a:cubicBezTo>
                  <a:pt x="127650" y="980792"/>
                  <a:pt x="121615" y="965703"/>
                  <a:pt x="122369" y="950614"/>
                </a:cubicBezTo>
                <a:cubicBezTo>
                  <a:pt x="123123" y="935525"/>
                  <a:pt x="137459" y="927980"/>
                  <a:pt x="131423" y="909873"/>
                </a:cubicBezTo>
                <a:cubicBezTo>
                  <a:pt x="125387" y="891766"/>
                  <a:pt x="92945" y="864606"/>
                  <a:pt x="86155" y="841972"/>
                </a:cubicBezTo>
                <a:cubicBezTo>
                  <a:pt x="79365" y="819338"/>
                  <a:pt x="93700" y="798213"/>
                  <a:pt x="90682" y="774071"/>
                </a:cubicBezTo>
                <a:cubicBezTo>
                  <a:pt x="87664" y="749928"/>
                  <a:pt x="66539" y="726541"/>
                  <a:pt x="68048" y="697117"/>
                </a:cubicBezTo>
                <a:cubicBezTo>
                  <a:pt x="69557" y="667693"/>
                  <a:pt x="96717" y="634497"/>
                  <a:pt x="99735" y="597529"/>
                </a:cubicBezTo>
                <a:cubicBezTo>
                  <a:pt x="102753" y="560561"/>
                  <a:pt x="101998" y="522083"/>
                  <a:pt x="86155" y="475307"/>
                </a:cubicBezTo>
                <a:cubicBezTo>
                  <a:pt x="70312" y="428531"/>
                  <a:pt x="16745" y="353839"/>
                  <a:pt x="4674" y="316871"/>
                </a:cubicBezTo>
                <a:cubicBezTo>
                  <a:pt x="-7397" y="279903"/>
                  <a:pt x="6938" y="276131"/>
                  <a:pt x="13728" y="253497"/>
                </a:cubicBezTo>
                <a:cubicBezTo>
                  <a:pt x="20518" y="230863"/>
                  <a:pt x="40134" y="199930"/>
                  <a:pt x="45415" y="181069"/>
                </a:cubicBezTo>
                <a:cubicBezTo>
                  <a:pt x="50696" y="162208"/>
                  <a:pt x="42397" y="170507"/>
                  <a:pt x="45415" y="140329"/>
                </a:cubicBezTo>
                <a:cubicBezTo>
                  <a:pt x="48433" y="110151"/>
                  <a:pt x="55977" y="55075"/>
                  <a:pt x="63522" y="0"/>
                </a:cubicBez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Прямоугольник 54"/>
          <p:cNvSpPr>
            <a:spLocks noChangeArrowheads="1"/>
          </p:cNvSpPr>
          <p:nvPr/>
        </p:nvSpPr>
        <p:spPr bwMode="auto">
          <a:xfrm>
            <a:off x="1027714" y="2805618"/>
            <a:ext cx="1603324" cy="307777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САНКТ-ПЕТЕРБУРГ</a:t>
            </a:r>
            <a:endParaRPr lang="ru-RU" sz="1400" b="1" dirty="0"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349" y="1251373"/>
            <a:ext cx="509950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Строительство сети КриоАЗС на трассе М-11 «Москва –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Санкт-Петербург»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рамках многофункциональных зон дорожного сервиса ГК «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Автодор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удовлетворения спроса магистрального транспорта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сжиженный природный газ (СПГ) в качестве моторного топлива</a:t>
            </a:r>
          </a:p>
        </p:txBody>
      </p:sp>
      <p:sp>
        <p:nvSpPr>
          <p:cNvPr id="66" name="Овал 65"/>
          <p:cNvSpPr/>
          <p:nvPr/>
        </p:nvSpPr>
        <p:spPr>
          <a:xfrm>
            <a:off x="2371132" y="3048540"/>
            <a:ext cx="194690" cy="183841"/>
          </a:xfrm>
          <a:prstGeom prst="ellipse">
            <a:avLst/>
          </a:prstGeom>
          <a:solidFill>
            <a:schemeClr val="bg1"/>
          </a:solidFill>
          <a:ln w="1270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54"/>
          <p:cNvSpPr>
            <a:spLocks noChangeArrowheads="1"/>
          </p:cNvSpPr>
          <p:nvPr/>
        </p:nvSpPr>
        <p:spPr bwMode="auto">
          <a:xfrm>
            <a:off x="1064620" y="3776042"/>
            <a:ext cx="1082348" cy="307777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В. Новгород</a:t>
            </a:r>
            <a:endParaRPr lang="ru-RU" sz="1400" b="1" dirty="0"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54"/>
          <p:cNvSpPr>
            <a:spLocks noChangeArrowheads="1"/>
          </p:cNvSpPr>
          <p:nvPr/>
        </p:nvSpPr>
        <p:spPr bwMode="auto">
          <a:xfrm>
            <a:off x="1816391" y="5263040"/>
            <a:ext cx="625492" cy="307777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Тверь</a:t>
            </a:r>
            <a:endParaRPr lang="ru-RU" sz="1400" b="1" dirty="0"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26205" y="2526171"/>
            <a:ext cx="1447395" cy="720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3269018" y="2486140"/>
            <a:ext cx="7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684</a:t>
            </a:r>
            <a:endParaRPr lang="ru-RU" sz="1400" dirty="0" smtClean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68845" y="2585226"/>
            <a:ext cx="185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км</a:t>
            </a:r>
          </a:p>
        </p:txBody>
      </p:sp>
      <p:sp>
        <p:nvSpPr>
          <p:cNvPr id="77" name="Овал 76"/>
          <p:cNvSpPr/>
          <p:nvPr/>
        </p:nvSpPr>
        <p:spPr>
          <a:xfrm>
            <a:off x="2101533" y="3868464"/>
            <a:ext cx="78067" cy="93106"/>
          </a:xfrm>
          <a:prstGeom prst="ellipse">
            <a:avLst/>
          </a:prstGeom>
          <a:solidFill>
            <a:schemeClr val="bg1"/>
          </a:solidFill>
          <a:ln w="1270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2584133" y="5386501"/>
            <a:ext cx="78067" cy="93106"/>
          </a:xfrm>
          <a:prstGeom prst="ellipse">
            <a:avLst/>
          </a:prstGeom>
          <a:solidFill>
            <a:schemeClr val="bg1"/>
          </a:solidFill>
          <a:ln w="1270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654360" y="3139312"/>
            <a:ext cx="793813" cy="370842"/>
            <a:chOff x="4892267" y="3854181"/>
            <a:chExt cx="793813" cy="370842"/>
          </a:xfrm>
        </p:grpSpPr>
        <p:sp>
          <p:nvSpPr>
            <p:cNvPr id="80" name="Ромб 79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Ромб 10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523024" y="3410105"/>
            <a:ext cx="793813" cy="370842"/>
            <a:chOff x="4892267" y="3854181"/>
            <a:chExt cx="793813" cy="370842"/>
          </a:xfrm>
        </p:grpSpPr>
        <p:sp>
          <p:nvSpPr>
            <p:cNvPr id="82" name="Ромб 81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Ромб 82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735806" y="4230063"/>
            <a:ext cx="793813" cy="370842"/>
            <a:chOff x="4892267" y="3854181"/>
            <a:chExt cx="793813" cy="370842"/>
          </a:xfrm>
        </p:grpSpPr>
        <p:sp>
          <p:nvSpPr>
            <p:cNvPr id="86" name="Ромб 85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Ромб 86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701434" y="4216662"/>
            <a:ext cx="793813" cy="370842"/>
            <a:chOff x="4892267" y="3854181"/>
            <a:chExt cx="793813" cy="370842"/>
          </a:xfrm>
        </p:grpSpPr>
        <p:sp>
          <p:nvSpPr>
            <p:cNvPr id="90" name="Ромб 89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Ромб 90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2851203" y="5461331"/>
            <a:ext cx="793813" cy="370842"/>
            <a:chOff x="4892267" y="3854181"/>
            <a:chExt cx="793813" cy="370842"/>
          </a:xfrm>
        </p:grpSpPr>
        <p:sp>
          <p:nvSpPr>
            <p:cNvPr id="95" name="Ромб 94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Ромб 95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866740" y="5646752"/>
            <a:ext cx="793813" cy="370842"/>
            <a:chOff x="4892267" y="3854181"/>
            <a:chExt cx="793813" cy="370842"/>
          </a:xfrm>
        </p:grpSpPr>
        <p:sp>
          <p:nvSpPr>
            <p:cNvPr id="99" name="Ромб 98"/>
            <p:cNvSpPr>
              <a:spLocks noChangeAspect="1"/>
            </p:cNvSpPr>
            <p:nvPr/>
          </p:nvSpPr>
          <p:spPr>
            <a:xfrm>
              <a:off x="4892267" y="3854181"/>
              <a:ext cx="677208" cy="3708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Ромб 99"/>
            <p:cNvSpPr>
              <a:spLocks noChangeAspect="1"/>
            </p:cNvSpPr>
            <p:nvPr/>
          </p:nvSpPr>
          <p:spPr>
            <a:xfrm>
              <a:off x="4956913" y="3889241"/>
              <a:ext cx="548537" cy="300382"/>
            </a:xfrm>
            <a:prstGeom prst="diamond">
              <a:avLst/>
            </a:prstGeom>
            <a:solidFill>
              <a:srgbClr val="0396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15723" y="3888874"/>
              <a:ext cx="670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СПГ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2339500" y="3246400"/>
            <a:ext cx="308104" cy="152649"/>
          </a:xfrm>
          <a:prstGeom prst="roundRect">
            <a:avLst/>
          </a:prstGeom>
          <a:solidFill>
            <a:srgbClr val="006C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665</a:t>
            </a:r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231193" y="3511622"/>
            <a:ext cx="308104" cy="152649"/>
          </a:xfrm>
          <a:prstGeom prst="roundRect">
            <a:avLst/>
          </a:prstGeom>
          <a:solidFill>
            <a:srgbClr val="006C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597</a:t>
            </a:r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403170" y="4326406"/>
            <a:ext cx="308104" cy="152649"/>
          </a:xfrm>
          <a:prstGeom prst="roundRect">
            <a:avLst/>
          </a:prstGeom>
          <a:solidFill>
            <a:srgbClr val="006C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423</a:t>
            </a:r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2538612" y="5752058"/>
            <a:ext cx="308104" cy="152649"/>
          </a:xfrm>
          <a:prstGeom prst="roundRect">
            <a:avLst/>
          </a:prstGeom>
          <a:solidFill>
            <a:srgbClr val="006C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63</a:t>
            </a:r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538612" y="5575659"/>
            <a:ext cx="308104" cy="152649"/>
          </a:xfrm>
          <a:prstGeom prst="roundRect">
            <a:avLst/>
          </a:prstGeom>
          <a:solidFill>
            <a:srgbClr val="006C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75</a:t>
            </a:r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84358" y="6402360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10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87841" y="2812375"/>
            <a:ext cx="59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6</a:t>
            </a:r>
            <a:endParaRPr lang="ru-RU" sz="1400" dirty="0" smtClean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619970" y="2888443"/>
            <a:ext cx="185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6CB1"/>
                </a:solidFill>
                <a:latin typeface="Arial Narrow" panose="020B0606020202030204" pitchFamily="34" charset="0"/>
              </a:rPr>
              <a:t>КриоАЗС</a:t>
            </a:r>
            <a:endParaRPr lang="ru-RU" sz="1400" dirty="0">
              <a:solidFill>
                <a:srgbClr val="006CB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" y="94915"/>
            <a:ext cx="1799397" cy="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" name="Прямая соединительная линия 208"/>
          <p:cNvCxnSpPr/>
          <p:nvPr/>
        </p:nvCxnSpPr>
        <p:spPr bwMode="auto">
          <a:xfrm>
            <a:off x="2847975" y="980728"/>
            <a:ext cx="8206468" cy="0"/>
          </a:xfrm>
          <a:prstGeom prst="line">
            <a:avLst/>
          </a:prstGeom>
          <a:noFill/>
          <a:ln w="1905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2159564" y="522231"/>
            <a:ext cx="9745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Разработка новой линейки компрессорного оборудования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247775"/>
            <a:ext cx="8496300" cy="55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7">
    <a:dk1>
      <a:srgbClr val="5E5E5D"/>
    </a:dk1>
    <a:lt1>
      <a:srgbClr val="FFFFFF"/>
    </a:lt1>
    <a:dk2>
      <a:srgbClr val="000000"/>
    </a:dk2>
    <a:lt2>
      <a:srgbClr val="5E5E5D"/>
    </a:lt2>
    <a:accent1>
      <a:srgbClr val="006CB1"/>
    </a:accent1>
    <a:accent2>
      <a:srgbClr val="008A5E"/>
    </a:accent2>
    <a:accent3>
      <a:srgbClr val="00B085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  <a:fontScheme name="ГМТ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25015</TotalTime>
  <Words>1078</Words>
  <Application>Microsoft Office PowerPoint</Application>
  <PresentationFormat>Произвольный</PresentationFormat>
  <Paragraphs>361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Roboto</vt:lpstr>
      <vt:lpstr>Calibri</vt:lpstr>
      <vt:lpstr>Calibri Light</vt:lpstr>
      <vt:lpstr>Helvetica</vt:lpstr>
      <vt:lpstr>Times New Roman</vt:lpstr>
      <vt:lpstr>Georgia</vt:lpstr>
      <vt:lpstr>Wingdings</vt:lpstr>
      <vt:lpstr>Tahoma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Кондратенко Сергей Евгеньевич</dc:creator>
  <cp:lastModifiedBy>Хахалкин Вячеслав Сергеевич</cp:lastModifiedBy>
  <cp:revision>545</cp:revision>
  <cp:lastPrinted>2018-09-28T13:04:42Z</cp:lastPrinted>
  <dcterms:created xsi:type="dcterms:W3CDTF">2016-05-20T13:18:35Z</dcterms:created>
  <dcterms:modified xsi:type="dcterms:W3CDTF">2018-10-01T08:22:38Z</dcterms:modified>
</cp:coreProperties>
</file>