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5"/>
  </p:notesMasterIdLst>
  <p:sldIdLst>
    <p:sldId id="337" r:id="rId5"/>
    <p:sldId id="345" r:id="rId6"/>
    <p:sldId id="346" r:id="rId7"/>
    <p:sldId id="347" r:id="rId8"/>
    <p:sldId id="348" r:id="rId9"/>
    <p:sldId id="352" r:id="rId10"/>
    <p:sldId id="351" r:id="rId11"/>
    <p:sldId id="283" r:id="rId12"/>
    <p:sldId id="321" r:id="rId13"/>
    <p:sldId id="350" r:id="rId1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6AB7"/>
    <a:srgbClr val="0066CC"/>
    <a:srgbClr val="4F81BD"/>
    <a:srgbClr val="3399FF"/>
    <a:srgbClr val="00CCFF"/>
    <a:srgbClr val="66CCFF"/>
    <a:srgbClr val="1A62BA"/>
    <a:srgbClr val="2E8AE4"/>
    <a:srgbClr val="85BF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7" autoAdjust="0"/>
    <p:restoredTop sz="81029" autoAdjust="0"/>
  </p:normalViewPr>
  <p:slideViewPr>
    <p:cSldViewPr>
      <p:cViewPr>
        <p:scale>
          <a:sx n="100" d="100"/>
          <a:sy n="100" d="100"/>
        </p:scale>
        <p:origin x="-72" y="72"/>
      </p:cViewPr>
      <p:guideLst>
        <p:guide orient="horz" pos="2504"/>
        <p:guide pos="464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21CA29-DA56-4BFE-8E67-FDEC5E024B34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A4662F-4423-42B4-9F3B-1C9610D4834A}">
      <dgm:prSet phldrT="[Текст]"/>
      <dgm:spPr/>
      <dgm:t>
        <a:bodyPr/>
        <a:lstStyle/>
        <a:p>
          <a:r>
            <a:rPr lang="ru-RU" dirty="0" smtClean="0">
              <a:solidFill>
                <a:srgbClr val="206AB7"/>
              </a:solidFill>
            </a:rPr>
            <a:t>ГОСТ Р 51164-98</a:t>
          </a:r>
          <a:endParaRPr lang="ru-RU" dirty="0">
            <a:solidFill>
              <a:srgbClr val="206AB7"/>
            </a:solidFill>
          </a:endParaRPr>
        </a:p>
      </dgm:t>
    </dgm:pt>
    <dgm:pt modelId="{F34F3D87-9EE3-4970-A910-9048419B2125}" type="parTrans" cxnId="{E87F4208-CD5F-45F6-8244-703F3F4B9A8A}">
      <dgm:prSet/>
      <dgm:spPr/>
      <dgm:t>
        <a:bodyPr/>
        <a:lstStyle/>
        <a:p>
          <a:endParaRPr lang="ru-RU"/>
        </a:p>
      </dgm:t>
    </dgm:pt>
    <dgm:pt modelId="{9E9A2BE5-9ADD-490E-B659-E167A8274718}" type="sibTrans" cxnId="{E87F4208-CD5F-45F6-8244-703F3F4B9A8A}">
      <dgm:prSet/>
      <dgm:spPr/>
      <dgm:t>
        <a:bodyPr/>
        <a:lstStyle/>
        <a:p>
          <a:endParaRPr lang="ru-RU"/>
        </a:p>
      </dgm:t>
    </dgm:pt>
    <dgm:pt modelId="{F142D74D-362C-4949-AE5C-3D4C1CF8C110}">
      <dgm:prSet phldrT="[Текст]" custT="1"/>
      <dgm:spPr/>
      <dgm:t>
        <a:bodyPr/>
        <a:lstStyle/>
        <a:p>
          <a:r>
            <a:rPr lang="ru-RU" sz="1000" dirty="0" smtClean="0"/>
            <a:t>Критерии определения участков ВКО</a:t>
          </a:r>
          <a:endParaRPr lang="ru-RU" sz="1000" dirty="0"/>
        </a:p>
      </dgm:t>
    </dgm:pt>
    <dgm:pt modelId="{7E7EBB1A-0A34-4CDD-9292-B3B4F46FBF1E}" type="parTrans" cxnId="{7F522A87-D7CD-4DBE-9220-AA06BEF460A0}">
      <dgm:prSet/>
      <dgm:spPr/>
      <dgm:t>
        <a:bodyPr/>
        <a:lstStyle/>
        <a:p>
          <a:endParaRPr lang="ru-RU"/>
        </a:p>
      </dgm:t>
    </dgm:pt>
    <dgm:pt modelId="{DA012BC7-47A1-4A0D-85E7-2C4291581A9A}" type="sibTrans" cxnId="{7F522A87-D7CD-4DBE-9220-AA06BEF460A0}">
      <dgm:prSet/>
      <dgm:spPr/>
      <dgm:t>
        <a:bodyPr/>
        <a:lstStyle/>
        <a:p>
          <a:endParaRPr lang="ru-RU"/>
        </a:p>
      </dgm:t>
    </dgm:pt>
    <dgm:pt modelId="{47261A3D-4DA4-4ADE-9720-D97C77C2264D}">
      <dgm:prSet phldrT="[Текст]" custT="1"/>
      <dgm:spPr/>
      <dgm:t>
        <a:bodyPr/>
        <a:lstStyle/>
        <a:p>
          <a:r>
            <a:rPr lang="ru-RU" sz="1000" dirty="0" smtClean="0"/>
            <a:t>Указание по  определению протяженности  участков ВКО</a:t>
          </a:r>
          <a:endParaRPr lang="ru-RU" sz="1000" dirty="0"/>
        </a:p>
      </dgm:t>
    </dgm:pt>
    <dgm:pt modelId="{3FA223D6-7B9E-4DF0-82C4-4E7FF5E046D5}" type="parTrans" cxnId="{F2D67CDD-EACF-4C92-951B-C7068FE82778}">
      <dgm:prSet/>
      <dgm:spPr/>
      <dgm:t>
        <a:bodyPr/>
        <a:lstStyle/>
        <a:p>
          <a:endParaRPr lang="ru-RU"/>
        </a:p>
      </dgm:t>
    </dgm:pt>
    <dgm:pt modelId="{825FA44C-FF33-40FC-9C76-0F1BA3141924}" type="sibTrans" cxnId="{F2D67CDD-EACF-4C92-951B-C7068FE82778}">
      <dgm:prSet/>
      <dgm:spPr/>
      <dgm:t>
        <a:bodyPr/>
        <a:lstStyle/>
        <a:p>
          <a:endParaRPr lang="ru-RU"/>
        </a:p>
      </dgm:t>
    </dgm:pt>
    <dgm:pt modelId="{06A269F1-C21D-4BD5-8C87-1C6D88E9BA5A}">
      <dgm:prSet phldrT="[Текст]"/>
      <dgm:spPr/>
      <dgm:t>
        <a:bodyPr/>
        <a:lstStyle/>
        <a:p>
          <a:r>
            <a:rPr lang="ru-RU" dirty="0" smtClean="0">
              <a:solidFill>
                <a:srgbClr val="206AB7"/>
              </a:solidFill>
            </a:rPr>
            <a:t>СТО Газпром  2-3.5-454-2010</a:t>
          </a:r>
          <a:endParaRPr lang="ru-RU" dirty="0">
            <a:solidFill>
              <a:srgbClr val="206AB7"/>
            </a:solidFill>
          </a:endParaRPr>
        </a:p>
      </dgm:t>
    </dgm:pt>
    <dgm:pt modelId="{3D758BCE-5801-4673-A13A-A171FDBC4808}" type="parTrans" cxnId="{6C0129F7-599B-4643-889E-1ADACE2D3A23}">
      <dgm:prSet/>
      <dgm:spPr/>
      <dgm:t>
        <a:bodyPr/>
        <a:lstStyle/>
        <a:p>
          <a:endParaRPr lang="ru-RU"/>
        </a:p>
      </dgm:t>
    </dgm:pt>
    <dgm:pt modelId="{0882D9B2-DAC8-425D-B75E-F52AEFD7E355}" type="sibTrans" cxnId="{6C0129F7-599B-4643-889E-1ADACE2D3A23}">
      <dgm:prSet/>
      <dgm:spPr/>
      <dgm:t>
        <a:bodyPr/>
        <a:lstStyle/>
        <a:p>
          <a:endParaRPr lang="ru-RU"/>
        </a:p>
      </dgm:t>
    </dgm:pt>
    <dgm:pt modelId="{9AA5781E-B97E-4E84-9655-AE9EFEEA9217}">
      <dgm:prSet phldrT="[Текст]" custT="1"/>
      <dgm:spPr/>
      <dgm:t>
        <a:bodyPr/>
        <a:lstStyle/>
        <a:p>
          <a:r>
            <a:rPr lang="ru-RU" sz="1000" dirty="0" smtClean="0"/>
            <a:t>Требование к наличию документации по оценке коррозионного состояния</a:t>
          </a:r>
          <a:endParaRPr lang="ru-RU" sz="1000" dirty="0"/>
        </a:p>
      </dgm:t>
    </dgm:pt>
    <dgm:pt modelId="{74586746-E714-4E83-AF64-C4809C2C6020}" type="parTrans" cxnId="{EAA60C0B-A35C-468A-B791-E222331B79B9}">
      <dgm:prSet/>
      <dgm:spPr/>
      <dgm:t>
        <a:bodyPr/>
        <a:lstStyle/>
        <a:p>
          <a:endParaRPr lang="ru-RU"/>
        </a:p>
      </dgm:t>
    </dgm:pt>
    <dgm:pt modelId="{2E2DF6FF-4398-49D3-9F62-E0A3C3B686A8}" type="sibTrans" cxnId="{EAA60C0B-A35C-468A-B791-E222331B79B9}">
      <dgm:prSet/>
      <dgm:spPr/>
      <dgm:t>
        <a:bodyPr/>
        <a:lstStyle/>
        <a:p>
          <a:endParaRPr lang="ru-RU"/>
        </a:p>
      </dgm:t>
    </dgm:pt>
    <dgm:pt modelId="{D3899399-53EE-42B3-86FF-244B3DEBF678}">
      <dgm:prSet phldrT="[Текст]" custT="1"/>
      <dgm:spPr/>
      <dgm:t>
        <a:bodyPr/>
        <a:lstStyle/>
        <a:p>
          <a:r>
            <a:rPr lang="ru-RU" sz="1000" dirty="0" smtClean="0"/>
            <a:t>Требования к оснащению участков ВКО</a:t>
          </a:r>
          <a:endParaRPr lang="ru-RU" sz="1000" dirty="0"/>
        </a:p>
      </dgm:t>
    </dgm:pt>
    <dgm:pt modelId="{3F8B53DE-C30A-48DE-B6E5-7266F0971D7D}" type="parTrans" cxnId="{C9595C78-AA83-40A1-BFD4-6AD66A437493}">
      <dgm:prSet/>
      <dgm:spPr/>
      <dgm:t>
        <a:bodyPr/>
        <a:lstStyle/>
        <a:p>
          <a:endParaRPr lang="ru-RU"/>
        </a:p>
      </dgm:t>
    </dgm:pt>
    <dgm:pt modelId="{34E826A5-24AC-4C57-8023-935EC08E24A4}" type="sibTrans" cxnId="{C9595C78-AA83-40A1-BFD4-6AD66A437493}">
      <dgm:prSet/>
      <dgm:spPr/>
      <dgm:t>
        <a:bodyPr/>
        <a:lstStyle/>
        <a:p>
          <a:endParaRPr lang="ru-RU"/>
        </a:p>
      </dgm:t>
    </dgm:pt>
    <dgm:pt modelId="{ABFCF4C0-0B51-4AB7-AD0E-4795AA8726A5}">
      <dgm:prSet phldrT="[Текст]"/>
      <dgm:spPr/>
      <dgm:t>
        <a:bodyPr/>
        <a:lstStyle/>
        <a:p>
          <a:r>
            <a:rPr lang="ru-RU" dirty="0" smtClean="0">
              <a:solidFill>
                <a:srgbClr val="206AB7"/>
              </a:solidFill>
            </a:rPr>
            <a:t>СТО Газпром 9.0-001-2009</a:t>
          </a:r>
          <a:endParaRPr lang="ru-RU" dirty="0">
            <a:solidFill>
              <a:srgbClr val="206AB7"/>
            </a:solidFill>
          </a:endParaRPr>
        </a:p>
      </dgm:t>
    </dgm:pt>
    <dgm:pt modelId="{3CF972AE-49C5-40EA-AA68-0B4F2DF4B4A9}" type="parTrans" cxnId="{9A16244E-1F5B-4D6C-ABB8-04A1AB1A6C55}">
      <dgm:prSet/>
      <dgm:spPr/>
      <dgm:t>
        <a:bodyPr/>
        <a:lstStyle/>
        <a:p>
          <a:endParaRPr lang="ru-RU"/>
        </a:p>
      </dgm:t>
    </dgm:pt>
    <dgm:pt modelId="{F2D9468B-C8D5-4576-8ED7-346D46046D80}" type="sibTrans" cxnId="{9A16244E-1F5B-4D6C-ABB8-04A1AB1A6C55}">
      <dgm:prSet/>
      <dgm:spPr/>
      <dgm:t>
        <a:bodyPr/>
        <a:lstStyle/>
        <a:p>
          <a:endParaRPr lang="ru-RU"/>
        </a:p>
      </dgm:t>
    </dgm:pt>
    <dgm:pt modelId="{9AC78AE7-50A0-40C2-8977-F10CB7DB662B}">
      <dgm:prSet phldrT="[Текст]" custT="1"/>
      <dgm:spPr/>
      <dgm:t>
        <a:bodyPr/>
        <a:lstStyle/>
        <a:p>
          <a:r>
            <a:rPr lang="ru-RU" sz="1000" dirty="0" smtClean="0"/>
            <a:t>Требование к контролю коррозионного состояния силами специализированных подразделений ДО</a:t>
          </a:r>
          <a:endParaRPr lang="ru-RU" sz="1000" dirty="0"/>
        </a:p>
      </dgm:t>
    </dgm:pt>
    <dgm:pt modelId="{78BF6DFE-AC80-4BB9-805E-936C87438C57}" type="parTrans" cxnId="{A0433D0E-8D4D-4D01-A267-23721E7DA7CC}">
      <dgm:prSet/>
      <dgm:spPr/>
      <dgm:t>
        <a:bodyPr/>
        <a:lstStyle/>
        <a:p>
          <a:endParaRPr lang="ru-RU"/>
        </a:p>
      </dgm:t>
    </dgm:pt>
    <dgm:pt modelId="{F291F913-1BEF-49CB-840B-85232B1CF117}" type="sibTrans" cxnId="{A0433D0E-8D4D-4D01-A267-23721E7DA7CC}">
      <dgm:prSet/>
      <dgm:spPr/>
      <dgm:t>
        <a:bodyPr/>
        <a:lstStyle/>
        <a:p>
          <a:endParaRPr lang="ru-RU"/>
        </a:p>
      </dgm:t>
    </dgm:pt>
    <dgm:pt modelId="{890AE2D8-398F-4C47-87BC-8F99E8734DC1}">
      <dgm:prSet phldrT="[Текст]"/>
      <dgm:spPr/>
      <dgm:t>
        <a:bodyPr/>
        <a:lstStyle/>
        <a:p>
          <a:r>
            <a:rPr lang="ru-RU" dirty="0" smtClean="0">
              <a:solidFill>
                <a:srgbClr val="206AB7"/>
              </a:solidFill>
            </a:rPr>
            <a:t>СТО Газпром 9.4-023-2013</a:t>
          </a:r>
          <a:endParaRPr lang="ru-RU" dirty="0">
            <a:solidFill>
              <a:srgbClr val="206AB7"/>
            </a:solidFill>
          </a:endParaRPr>
        </a:p>
      </dgm:t>
    </dgm:pt>
    <dgm:pt modelId="{4FF128B5-00DE-45D1-AF3A-F451C4CAFC5B}" type="parTrans" cxnId="{E6CE15EB-7B75-4DB4-9B64-DA06A06EAFA9}">
      <dgm:prSet/>
      <dgm:spPr/>
      <dgm:t>
        <a:bodyPr/>
        <a:lstStyle/>
        <a:p>
          <a:endParaRPr lang="ru-RU"/>
        </a:p>
      </dgm:t>
    </dgm:pt>
    <dgm:pt modelId="{54A0DA1E-9EA6-499A-ADD7-70BF122064AE}" type="sibTrans" cxnId="{E6CE15EB-7B75-4DB4-9B64-DA06A06EAFA9}">
      <dgm:prSet/>
      <dgm:spPr/>
      <dgm:t>
        <a:bodyPr/>
        <a:lstStyle/>
        <a:p>
          <a:endParaRPr lang="ru-RU"/>
        </a:p>
      </dgm:t>
    </dgm:pt>
    <dgm:pt modelId="{8F31FB33-24E2-441D-A0AC-4CC635C089D8}">
      <dgm:prSet phldrT="[Текст]"/>
      <dgm:spPr/>
      <dgm:t>
        <a:bodyPr/>
        <a:lstStyle/>
        <a:p>
          <a:r>
            <a:rPr lang="ru-RU" dirty="0" smtClean="0">
              <a:solidFill>
                <a:srgbClr val="206AB7"/>
              </a:solidFill>
            </a:rPr>
            <a:t>СТО Газпром 9.2-002-2009</a:t>
          </a:r>
          <a:endParaRPr lang="ru-RU" dirty="0">
            <a:solidFill>
              <a:srgbClr val="206AB7"/>
            </a:solidFill>
          </a:endParaRPr>
        </a:p>
      </dgm:t>
    </dgm:pt>
    <dgm:pt modelId="{0F8AC633-E145-4A45-84F0-BFF93A57FD70}" type="parTrans" cxnId="{8C59D329-8C47-4FE6-8C2D-AF1E246B297E}">
      <dgm:prSet/>
      <dgm:spPr/>
      <dgm:t>
        <a:bodyPr/>
        <a:lstStyle/>
        <a:p>
          <a:endParaRPr lang="ru-RU"/>
        </a:p>
      </dgm:t>
    </dgm:pt>
    <dgm:pt modelId="{D2B3BE99-6CEB-4B42-8D90-59C17B20F7CE}" type="sibTrans" cxnId="{8C59D329-8C47-4FE6-8C2D-AF1E246B297E}">
      <dgm:prSet/>
      <dgm:spPr/>
      <dgm:t>
        <a:bodyPr/>
        <a:lstStyle/>
        <a:p>
          <a:endParaRPr lang="ru-RU"/>
        </a:p>
      </dgm:t>
    </dgm:pt>
    <dgm:pt modelId="{08B1E785-7652-472B-9321-D4D891B1A689}">
      <dgm:prSet phldrT="[Текст]" custT="1"/>
      <dgm:spPr/>
      <dgm:t>
        <a:bodyPr/>
        <a:lstStyle/>
        <a:p>
          <a:r>
            <a:rPr lang="ru-RU" sz="1000" dirty="0" smtClean="0"/>
            <a:t>Требования к контролю коррозионного состояния</a:t>
          </a:r>
          <a:endParaRPr lang="ru-RU" sz="1000" dirty="0"/>
        </a:p>
      </dgm:t>
    </dgm:pt>
    <dgm:pt modelId="{0E34E861-E76E-4869-866E-8C9B753C60FE}" type="parTrans" cxnId="{B60036B3-B70C-4A25-B539-5AFAE8F722A7}">
      <dgm:prSet/>
      <dgm:spPr/>
      <dgm:t>
        <a:bodyPr/>
        <a:lstStyle/>
        <a:p>
          <a:endParaRPr lang="ru-RU"/>
        </a:p>
      </dgm:t>
    </dgm:pt>
    <dgm:pt modelId="{A38E0495-5963-47FC-A821-D606E5D3C0DE}" type="sibTrans" cxnId="{B60036B3-B70C-4A25-B539-5AFAE8F722A7}">
      <dgm:prSet/>
      <dgm:spPr/>
      <dgm:t>
        <a:bodyPr/>
        <a:lstStyle/>
        <a:p>
          <a:endParaRPr lang="ru-RU"/>
        </a:p>
      </dgm:t>
    </dgm:pt>
    <dgm:pt modelId="{BE72D478-0F63-4098-88EA-43764FBB3892}">
      <dgm:prSet phldrT="[Текст]" custT="1"/>
      <dgm:spPr/>
      <dgm:t>
        <a:bodyPr/>
        <a:lstStyle/>
        <a:p>
          <a:r>
            <a:rPr lang="ru-RU" sz="1000" dirty="0" smtClean="0"/>
            <a:t>Требования к оснащению участков ВКО</a:t>
          </a:r>
          <a:endParaRPr lang="ru-RU" sz="1000" dirty="0"/>
        </a:p>
      </dgm:t>
    </dgm:pt>
    <dgm:pt modelId="{2CDBBF5B-393F-4320-B89F-9B61875AB6CA}" type="parTrans" cxnId="{91099AB7-C92A-4B31-B675-39107BBC14CE}">
      <dgm:prSet/>
      <dgm:spPr/>
      <dgm:t>
        <a:bodyPr/>
        <a:lstStyle/>
        <a:p>
          <a:endParaRPr lang="ru-RU"/>
        </a:p>
      </dgm:t>
    </dgm:pt>
    <dgm:pt modelId="{DE730A2F-3C15-4281-BDC8-5A3F36F86407}" type="sibTrans" cxnId="{91099AB7-C92A-4B31-B675-39107BBC14CE}">
      <dgm:prSet/>
      <dgm:spPr/>
      <dgm:t>
        <a:bodyPr/>
        <a:lstStyle/>
        <a:p>
          <a:endParaRPr lang="ru-RU"/>
        </a:p>
      </dgm:t>
    </dgm:pt>
    <dgm:pt modelId="{843D5D93-9304-466E-B949-57F255A27805}">
      <dgm:prSet phldrT="[Текст]" custT="1"/>
      <dgm:spPr/>
      <dgm:t>
        <a:bodyPr/>
        <a:lstStyle/>
        <a:p>
          <a:r>
            <a:rPr lang="ru-RU" sz="1000" dirty="0" smtClean="0"/>
            <a:t>Критерии определения участков ВКО</a:t>
          </a:r>
          <a:endParaRPr lang="ru-RU" sz="1000" dirty="0"/>
        </a:p>
      </dgm:t>
    </dgm:pt>
    <dgm:pt modelId="{8279033B-13E6-461D-BA86-3C7EF3235B69}" type="parTrans" cxnId="{97CC41A8-75C9-4617-B434-8E2D064A3B30}">
      <dgm:prSet/>
      <dgm:spPr/>
      <dgm:t>
        <a:bodyPr/>
        <a:lstStyle/>
        <a:p>
          <a:endParaRPr lang="ru-RU"/>
        </a:p>
      </dgm:t>
    </dgm:pt>
    <dgm:pt modelId="{8C3AAFC4-A620-4199-89E9-CD32B16CA649}" type="sibTrans" cxnId="{97CC41A8-75C9-4617-B434-8E2D064A3B30}">
      <dgm:prSet/>
      <dgm:spPr/>
      <dgm:t>
        <a:bodyPr/>
        <a:lstStyle/>
        <a:p>
          <a:endParaRPr lang="ru-RU"/>
        </a:p>
      </dgm:t>
    </dgm:pt>
    <dgm:pt modelId="{784537C5-9B49-4889-8A0D-DA6E05538FDA}">
      <dgm:prSet phldrT="[Текст]" custT="1"/>
      <dgm:spPr/>
      <dgm:t>
        <a:bodyPr/>
        <a:lstStyle/>
        <a:p>
          <a:r>
            <a:rPr lang="ru-RU" sz="1000" dirty="0" smtClean="0"/>
            <a:t>Критерии определения участков</a:t>
          </a:r>
          <a:endParaRPr lang="ru-RU" sz="1000" dirty="0"/>
        </a:p>
      </dgm:t>
    </dgm:pt>
    <dgm:pt modelId="{BF671DA6-692F-4270-B5D7-6760E7DBF78D}" type="parTrans" cxnId="{40EA9635-779A-4931-AEB0-C336861DA1E2}">
      <dgm:prSet/>
      <dgm:spPr/>
      <dgm:t>
        <a:bodyPr/>
        <a:lstStyle/>
        <a:p>
          <a:endParaRPr lang="ru-RU"/>
        </a:p>
      </dgm:t>
    </dgm:pt>
    <dgm:pt modelId="{9B1C8547-D735-4712-AEAE-6304ECDA56D6}" type="sibTrans" cxnId="{40EA9635-779A-4931-AEB0-C336861DA1E2}">
      <dgm:prSet/>
      <dgm:spPr/>
      <dgm:t>
        <a:bodyPr/>
        <a:lstStyle/>
        <a:p>
          <a:endParaRPr lang="ru-RU"/>
        </a:p>
      </dgm:t>
    </dgm:pt>
    <dgm:pt modelId="{8D0699D7-F723-4BB9-91F1-554AA9A30FFE}">
      <dgm:prSet phldrT="[Текст]" custT="1"/>
      <dgm:spPr/>
      <dgm:t>
        <a:bodyPr/>
        <a:lstStyle/>
        <a:p>
          <a:r>
            <a:rPr lang="ru-RU" sz="1000" dirty="0" smtClean="0"/>
            <a:t>Требование к ранжированию по степени коррозионной опасности</a:t>
          </a:r>
          <a:endParaRPr lang="ru-RU" sz="1000" dirty="0"/>
        </a:p>
      </dgm:t>
    </dgm:pt>
    <dgm:pt modelId="{7C5DBEC7-13E2-4E69-96F2-861955CFEE34}" type="parTrans" cxnId="{9890883A-84B2-4A66-BD82-659AB0E60DC0}">
      <dgm:prSet/>
      <dgm:spPr/>
      <dgm:t>
        <a:bodyPr/>
        <a:lstStyle/>
        <a:p>
          <a:endParaRPr lang="ru-RU"/>
        </a:p>
      </dgm:t>
    </dgm:pt>
    <dgm:pt modelId="{EB9E6ECD-267B-4C9B-B7F9-71BAF3BACD89}" type="sibTrans" cxnId="{9890883A-84B2-4A66-BD82-659AB0E60DC0}">
      <dgm:prSet/>
      <dgm:spPr/>
      <dgm:t>
        <a:bodyPr/>
        <a:lstStyle/>
        <a:p>
          <a:endParaRPr lang="ru-RU"/>
        </a:p>
      </dgm:t>
    </dgm:pt>
    <dgm:pt modelId="{493FE9F1-833E-4D4C-8B93-D94FA3661279}">
      <dgm:prSet phldrT="[Текст]" custT="1"/>
      <dgm:spPr/>
      <dgm:t>
        <a:bodyPr/>
        <a:lstStyle/>
        <a:p>
          <a:r>
            <a:rPr lang="ru-RU" sz="1000" dirty="0" smtClean="0"/>
            <a:t>Указание по определению протяженности зон ВКО</a:t>
          </a:r>
          <a:endParaRPr lang="ru-RU" sz="1000" dirty="0"/>
        </a:p>
      </dgm:t>
    </dgm:pt>
    <dgm:pt modelId="{67AEA162-A577-4671-8B5D-451648FEAC53}" type="parTrans" cxnId="{EB96899A-1011-4B17-9016-76ECBDAFB112}">
      <dgm:prSet/>
      <dgm:spPr/>
      <dgm:t>
        <a:bodyPr/>
        <a:lstStyle/>
        <a:p>
          <a:endParaRPr lang="ru-RU"/>
        </a:p>
      </dgm:t>
    </dgm:pt>
    <dgm:pt modelId="{BDF859B7-A9FA-432E-9FFA-69190111400B}" type="sibTrans" cxnId="{EB96899A-1011-4B17-9016-76ECBDAFB112}">
      <dgm:prSet/>
      <dgm:spPr/>
      <dgm:t>
        <a:bodyPr/>
        <a:lstStyle/>
        <a:p>
          <a:endParaRPr lang="ru-RU"/>
        </a:p>
      </dgm:t>
    </dgm:pt>
    <dgm:pt modelId="{23974DB6-AAD0-4561-BF2E-F86686B38215}">
      <dgm:prSet phldrT="[Текст]" custT="1"/>
      <dgm:spPr/>
      <dgm:t>
        <a:bodyPr/>
        <a:lstStyle/>
        <a:p>
          <a:r>
            <a:rPr lang="ru-RU" sz="1000" dirty="0" smtClean="0"/>
            <a:t>Критерии определения участков ВКО</a:t>
          </a:r>
          <a:endParaRPr lang="ru-RU" sz="1000" dirty="0"/>
        </a:p>
      </dgm:t>
    </dgm:pt>
    <dgm:pt modelId="{8E682C3B-B828-4AAE-83AA-B0C94FDF1205}" type="parTrans" cxnId="{F9EFB963-18D0-4EE9-8135-74BB5CB2753B}">
      <dgm:prSet/>
      <dgm:spPr/>
      <dgm:t>
        <a:bodyPr/>
        <a:lstStyle/>
        <a:p>
          <a:endParaRPr lang="ru-RU"/>
        </a:p>
      </dgm:t>
    </dgm:pt>
    <dgm:pt modelId="{8543EED4-F292-462E-AB64-5DEBE9BAACEC}" type="sibTrans" cxnId="{F9EFB963-18D0-4EE9-8135-74BB5CB2753B}">
      <dgm:prSet/>
      <dgm:spPr/>
      <dgm:t>
        <a:bodyPr/>
        <a:lstStyle/>
        <a:p>
          <a:endParaRPr lang="ru-RU"/>
        </a:p>
      </dgm:t>
    </dgm:pt>
    <dgm:pt modelId="{F2447761-F349-4CDD-B89A-CAB98AE2081F}">
      <dgm:prSet phldrT="[Текст]" custT="1"/>
      <dgm:spPr/>
      <dgm:t>
        <a:bodyPr/>
        <a:lstStyle/>
        <a:p>
          <a:endParaRPr lang="ru-RU" sz="1000" dirty="0"/>
        </a:p>
      </dgm:t>
    </dgm:pt>
    <dgm:pt modelId="{C6E6F402-1B2A-4784-949B-6766EA2AC2D9}" type="parTrans" cxnId="{016C39F8-3062-47C5-B56A-2D630E3C30BD}">
      <dgm:prSet/>
      <dgm:spPr/>
      <dgm:t>
        <a:bodyPr/>
        <a:lstStyle/>
        <a:p>
          <a:endParaRPr lang="ru-RU"/>
        </a:p>
      </dgm:t>
    </dgm:pt>
    <dgm:pt modelId="{35D5C970-A5CE-4E1F-93FD-7AA6FB6157EE}" type="sibTrans" cxnId="{016C39F8-3062-47C5-B56A-2D630E3C30BD}">
      <dgm:prSet/>
      <dgm:spPr/>
      <dgm:t>
        <a:bodyPr/>
        <a:lstStyle/>
        <a:p>
          <a:endParaRPr lang="ru-RU"/>
        </a:p>
      </dgm:t>
    </dgm:pt>
    <dgm:pt modelId="{69BABAB4-25C5-4A05-8876-449C9FB87E68}">
      <dgm:prSet phldrT="[Текст]" custT="1"/>
      <dgm:spPr/>
      <dgm:t>
        <a:bodyPr/>
        <a:lstStyle/>
        <a:p>
          <a:r>
            <a:rPr lang="ru-RU" sz="1000" dirty="0" smtClean="0"/>
            <a:t>Указание о возможность и условия изменения статуса участка ВКО – перевод в ПКО</a:t>
          </a:r>
          <a:endParaRPr lang="ru-RU" sz="1000" dirty="0"/>
        </a:p>
      </dgm:t>
    </dgm:pt>
    <dgm:pt modelId="{CB32E967-FA8D-4078-A94D-270B93D2618D}" type="parTrans" cxnId="{080A54A6-AB51-4037-AFC7-873DE11820C6}">
      <dgm:prSet/>
      <dgm:spPr/>
      <dgm:t>
        <a:bodyPr/>
        <a:lstStyle/>
        <a:p>
          <a:endParaRPr lang="ru-RU"/>
        </a:p>
      </dgm:t>
    </dgm:pt>
    <dgm:pt modelId="{025CA084-1B20-4BBE-80CA-911C0CE03A00}" type="sibTrans" cxnId="{080A54A6-AB51-4037-AFC7-873DE11820C6}">
      <dgm:prSet/>
      <dgm:spPr/>
      <dgm:t>
        <a:bodyPr/>
        <a:lstStyle/>
        <a:p>
          <a:endParaRPr lang="ru-RU"/>
        </a:p>
      </dgm:t>
    </dgm:pt>
    <dgm:pt modelId="{B067413C-45ED-4F7D-88DC-0A96C1DB38D3}" type="pres">
      <dgm:prSet presAssocID="{1B21CA29-DA56-4BFE-8E67-FDEC5E024B34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8E96D2-28A0-4D2F-B921-045CA4C0959E}" type="pres">
      <dgm:prSet presAssocID="{C8A4662F-4423-42B4-9F3B-1C9610D4834A}" presName="compositeNode" presStyleCnt="0">
        <dgm:presLayoutVars>
          <dgm:bulletEnabled val="1"/>
        </dgm:presLayoutVars>
      </dgm:prSet>
      <dgm:spPr/>
    </dgm:pt>
    <dgm:pt modelId="{4396B9F3-DAC9-43ED-92D3-A55900BA5CA4}" type="pres">
      <dgm:prSet presAssocID="{C8A4662F-4423-42B4-9F3B-1C9610D4834A}" presName="image" presStyleLbl="fgImgPlace1" presStyleIdx="0" presStyleCnt="5" custScaleX="71379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3175">
          <a:solidFill>
            <a:srgbClr val="206AB7"/>
          </a:solidFill>
        </a:ln>
      </dgm:spPr>
    </dgm:pt>
    <dgm:pt modelId="{5D921EE4-65BC-4140-9306-D597EF4B861D}" type="pres">
      <dgm:prSet presAssocID="{C8A4662F-4423-42B4-9F3B-1C9610D4834A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0C6A67-FC8D-40C2-8BEB-B84DCD885E34}" type="pres">
      <dgm:prSet presAssocID="{C8A4662F-4423-42B4-9F3B-1C9610D4834A}" presName="parentNode" presStyleLbl="revTx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A8C96-90F3-4F25-A170-B7B1C7D460AE}" type="pres">
      <dgm:prSet presAssocID="{9E9A2BE5-9ADD-490E-B659-E167A8274718}" presName="sibTrans" presStyleCnt="0"/>
      <dgm:spPr/>
    </dgm:pt>
    <dgm:pt modelId="{FBBA5429-04C8-4F01-8F6A-3C6F3BDC5036}" type="pres">
      <dgm:prSet presAssocID="{06A269F1-C21D-4BD5-8C87-1C6D88E9BA5A}" presName="compositeNode" presStyleCnt="0">
        <dgm:presLayoutVars>
          <dgm:bulletEnabled val="1"/>
        </dgm:presLayoutVars>
      </dgm:prSet>
      <dgm:spPr/>
    </dgm:pt>
    <dgm:pt modelId="{330D16C7-DE9E-4F08-B5CB-4DE05179C112}" type="pres">
      <dgm:prSet presAssocID="{06A269F1-C21D-4BD5-8C87-1C6D88E9BA5A}" presName="image" presStyleLbl="fgImgPlace1" presStyleIdx="1" presStyleCnt="5" custScaleX="7497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A9F76E-6497-4CC2-87B1-BAE0CC62504B}" type="pres">
      <dgm:prSet presAssocID="{06A269F1-C21D-4BD5-8C87-1C6D88E9BA5A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CCA1A-B235-4476-BB45-1D945D91C44E}" type="pres">
      <dgm:prSet presAssocID="{06A269F1-C21D-4BD5-8C87-1C6D88E9BA5A}" presName="parentNode" presStyleLbl="revTx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67F60-5B8C-4DC9-A92E-622A9587B168}" type="pres">
      <dgm:prSet presAssocID="{0882D9B2-DAC8-425D-B75E-F52AEFD7E355}" presName="sibTrans" presStyleCnt="0"/>
      <dgm:spPr/>
    </dgm:pt>
    <dgm:pt modelId="{DFA2245A-BD94-428B-AE98-C79924E0863F}" type="pres">
      <dgm:prSet presAssocID="{ABFCF4C0-0B51-4AB7-AD0E-4795AA8726A5}" presName="compositeNode" presStyleCnt="0">
        <dgm:presLayoutVars>
          <dgm:bulletEnabled val="1"/>
        </dgm:presLayoutVars>
      </dgm:prSet>
      <dgm:spPr/>
    </dgm:pt>
    <dgm:pt modelId="{BD60334C-E9AD-4738-A2E5-7DDF206F1BE5}" type="pres">
      <dgm:prSet presAssocID="{ABFCF4C0-0B51-4AB7-AD0E-4795AA8726A5}" presName="image" presStyleLbl="fgImgPlace1" presStyleIdx="2" presStyleCnt="5" custScaleX="7497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B455209-2A43-4AC0-9F2F-BE69ED75B719}" type="pres">
      <dgm:prSet presAssocID="{ABFCF4C0-0B51-4AB7-AD0E-4795AA8726A5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EE0D9-6438-49C4-AA65-B2F9D1F47B6D}" type="pres">
      <dgm:prSet presAssocID="{ABFCF4C0-0B51-4AB7-AD0E-4795AA8726A5}" presName="parentNode" presStyleLbl="revTx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9B4E0-C37E-4576-98E6-1E2E2D516747}" type="pres">
      <dgm:prSet presAssocID="{F2D9468B-C8D5-4576-8ED7-346D46046D80}" presName="sibTrans" presStyleCnt="0"/>
      <dgm:spPr/>
    </dgm:pt>
    <dgm:pt modelId="{D2E6D510-FDF4-4942-A0D8-BFAC3D0A7653}" type="pres">
      <dgm:prSet presAssocID="{8F31FB33-24E2-441D-A0AC-4CC635C089D8}" presName="compositeNode" presStyleCnt="0">
        <dgm:presLayoutVars>
          <dgm:bulletEnabled val="1"/>
        </dgm:presLayoutVars>
      </dgm:prSet>
      <dgm:spPr/>
    </dgm:pt>
    <dgm:pt modelId="{F6C7C5CF-BAC2-4FFB-B07D-97D50C727AC8}" type="pres">
      <dgm:prSet presAssocID="{8F31FB33-24E2-441D-A0AC-4CC635C089D8}" presName="image" presStyleLbl="fgImgPlace1" presStyleIdx="3" presStyleCnt="5" custScaleX="7497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B8AA983E-0D61-4191-B4EC-7FA9BAB004B2}" type="pres">
      <dgm:prSet presAssocID="{8F31FB33-24E2-441D-A0AC-4CC635C089D8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4C2AD-A135-4087-A6CA-B6DF1C0A9CCF}" type="pres">
      <dgm:prSet presAssocID="{8F31FB33-24E2-441D-A0AC-4CC635C089D8}" presName="parentNode" presStyleLbl="revTx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8E3EF-E93C-47DF-A081-F8E557B1EB6D}" type="pres">
      <dgm:prSet presAssocID="{D2B3BE99-6CEB-4B42-8D90-59C17B20F7CE}" presName="sibTrans" presStyleCnt="0"/>
      <dgm:spPr/>
    </dgm:pt>
    <dgm:pt modelId="{9FC60789-30B4-431D-A0D4-408D198C87E4}" type="pres">
      <dgm:prSet presAssocID="{890AE2D8-398F-4C47-87BC-8F99E8734DC1}" presName="compositeNode" presStyleCnt="0">
        <dgm:presLayoutVars>
          <dgm:bulletEnabled val="1"/>
        </dgm:presLayoutVars>
      </dgm:prSet>
      <dgm:spPr/>
    </dgm:pt>
    <dgm:pt modelId="{55AC8FE8-E8CC-4A87-AA8C-B9EB98EA4239}" type="pres">
      <dgm:prSet presAssocID="{890AE2D8-398F-4C47-87BC-8F99E8734DC1}" presName="image" presStyleLbl="fgImgPlace1" presStyleIdx="4" presStyleCnt="5" custScaleX="7497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2A462BC-220C-4C47-8196-80227C4F60C2}" type="pres">
      <dgm:prSet presAssocID="{890AE2D8-398F-4C47-87BC-8F99E8734DC1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A9E0D-EFB8-416D-BDA2-D90E9666CEF7}" type="pres">
      <dgm:prSet presAssocID="{890AE2D8-398F-4C47-87BC-8F99E8734DC1}" presName="parentNode" presStyleLbl="revTx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0036B3-B70C-4A25-B539-5AFAE8F722A7}" srcId="{C8A4662F-4423-42B4-9F3B-1C9610D4834A}" destId="{08B1E785-7652-472B-9321-D4D891B1A689}" srcOrd="2" destOrd="0" parTransId="{0E34E861-E76E-4869-866E-8C9B753C60FE}" sibTransId="{A38E0495-5963-47FC-A821-D606E5D3C0DE}"/>
    <dgm:cxn modelId="{7F522A87-D7CD-4DBE-9220-AA06BEF460A0}" srcId="{C8A4662F-4423-42B4-9F3B-1C9610D4834A}" destId="{F142D74D-362C-4949-AE5C-3D4C1CF8C110}" srcOrd="0" destOrd="0" parTransId="{7E7EBB1A-0A34-4CDD-9292-B3B4F46FBF1E}" sibTransId="{DA012BC7-47A1-4A0D-85E7-2C4291581A9A}"/>
    <dgm:cxn modelId="{C7EB9442-6DB2-416A-A059-96949D8C1B4E}" type="presOf" srcId="{1B21CA29-DA56-4BFE-8E67-FDEC5E024B34}" destId="{B067413C-45ED-4F7D-88DC-0A96C1DB38D3}" srcOrd="0" destOrd="0" presId="urn:microsoft.com/office/officeart/2005/8/layout/hList2"/>
    <dgm:cxn modelId="{EAA60C0B-A35C-468A-B791-E222331B79B9}" srcId="{06A269F1-C21D-4BD5-8C87-1C6D88E9BA5A}" destId="{9AA5781E-B97E-4E84-9655-AE9EFEEA9217}" srcOrd="0" destOrd="0" parTransId="{74586746-E714-4E83-AF64-C4809C2C6020}" sibTransId="{2E2DF6FF-4398-49D3-9F62-E0A3C3B686A8}"/>
    <dgm:cxn modelId="{4E5E4B6E-8CAD-4C18-A72B-03FE466C8614}" type="presOf" srcId="{F142D74D-362C-4949-AE5C-3D4C1CF8C110}" destId="{5D921EE4-65BC-4140-9306-D597EF4B861D}" srcOrd="0" destOrd="0" presId="urn:microsoft.com/office/officeart/2005/8/layout/hList2"/>
    <dgm:cxn modelId="{8C59D329-8C47-4FE6-8C2D-AF1E246B297E}" srcId="{1B21CA29-DA56-4BFE-8E67-FDEC5E024B34}" destId="{8F31FB33-24E2-441D-A0AC-4CC635C089D8}" srcOrd="3" destOrd="0" parTransId="{0F8AC633-E145-4A45-84F0-BFF93A57FD70}" sibTransId="{D2B3BE99-6CEB-4B42-8D90-59C17B20F7CE}"/>
    <dgm:cxn modelId="{016C39F8-3062-47C5-B56A-2D630E3C30BD}" srcId="{890AE2D8-398F-4C47-87BC-8F99E8734DC1}" destId="{F2447761-F349-4CDD-B89A-CAB98AE2081F}" srcOrd="2" destOrd="0" parTransId="{C6E6F402-1B2A-4784-949B-6766EA2AC2D9}" sibTransId="{35D5C970-A5CE-4E1F-93FD-7AA6FB6157EE}"/>
    <dgm:cxn modelId="{B0FB5776-2E89-48FE-A1C2-C8388D189823}" type="presOf" srcId="{8F31FB33-24E2-441D-A0AC-4CC635C089D8}" destId="{2E04C2AD-A135-4087-A6CA-B6DF1C0A9CCF}" srcOrd="0" destOrd="0" presId="urn:microsoft.com/office/officeart/2005/8/layout/hList2"/>
    <dgm:cxn modelId="{97CC41A8-75C9-4617-B434-8E2D064A3B30}" srcId="{ABFCF4C0-0B51-4AB7-AD0E-4795AA8726A5}" destId="{843D5D93-9304-466E-B949-57F255A27805}" srcOrd="1" destOrd="0" parTransId="{8279033B-13E6-461D-BA86-3C7EF3235B69}" sibTransId="{8C3AAFC4-A620-4199-89E9-CD32B16CA649}"/>
    <dgm:cxn modelId="{E87F4208-CD5F-45F6-8244-703F3F4B9A8A}" srcId="{1B21CA29-DA56-4BFE-8E67-FDEC5E024B34}" destId="{C8A4662F-4423-42B4-9F3B-1C9610D4834A}" srcOrd="0" destOrd="0" parTransId="{F34F3D87-9EE3-4970-A910-9048419B2125}" sibTransId="{9E9A2BE5-9ADD-490E-B659-E167A8274718}"/>
    <dgm:cxn modelId="{5F271368-534C-45FE-8DE4-B7B049A914E7}" type="presOf" srcId="{08B1E785-7652-472B-9321-D4D891B1A689}" destId="{5D921EE4-65BC-4140-9306-D597EF4B861D}" srcOrd="0" destOrd="2" presId="urn:microsoft.com/office/officeart/2005/8/layout/hList2"/>
    <dgm:cxn modelId="{F866F249-F06F-4044-91CB-2F67786C61A5}" type="presOf" srcId="{890AE2D8-398F-4C47-87BC-8F99E8734DC1}" destId="{BE3A9E0D-EFB8-416D-BDA2-D90E9666CEF7}" srcOrd="0" destOrd="0" presId="urn:microsoft.com/office/officeart/2005/8/layout/hList2"/>
    <dgm:cxn modelId="{304BFF3B-005E-4EA4-A276-15661DE5ADC4}" type="presOf" srcId="{D3899399-53EE-42B3-86FF-244B3DEBF678}" destId="{31A9F76E-6497-4CC2-87B1-BAE0CC62504B}" srcOrd="0" destOrd="1" presId="urn:microsoft.com/office/officeart/2005/8/layout/hList2"/>
    <dgm:cxn modelId="{0C7E4D0C-FF6F-4E52-8FA9-36C8D36169DE}" type="presOf" srcId="{47261A3D-4DA4-4ADE-9720-D97C77C2264D}" destId="{5D921EE4-65BC-4140-9306-D597EF4B861D}" srcOrd="0" destOrd="1" presId="urn:microsoft.com/office/officeart/2005/8/layout/hList2"/>
    <dgm:cxn modelId="{571496B7-5B54-47D3-A189-5FAA2DFCEE77}" type="presOf" srcId="{BE72D478-0F63-4098-88EA-43764FBB3892}" destId="{5D921EE4-65BC-4140-9306-D597EF4B861D}" srcOrd="0" destOrd="3" presId="urn:microsoft.com/office/officeart/2005/8/layout/hList2"/>
    <dgm:cxn modelId="{6C0129F7-599B-4643-889E-1ADACE2D3A23}" srcId="{1B21CA29-DA56-4BFE-8E67-FDEC5E024B34}" destId="{06A269F1-C21D-4BD5-8C87-1C6D88E9BA5A}" srcOrd="1" destOrd="0" parTransId="{3D758BCE-5801-4673-A13A-A171FDBC4808}" sibTransId="{0882D9B2-DAC8-425D-B75E-F52AEFD7E355}"/>
    <dgm:cxn modelId="{B8EFF014-27C3-424C-879E-5626D6ABC44C}" type="presOf" srcId="{8D0699D7-F723-4BB9-91F1-554AA9A30FFE}" destId="{B8AA983E-0D61-4191-B4EC-7FA9BAB004B2}" srcOrd="0" destOrd="0" presId="urn:microsoft.com/office/officeart/2005/8/layout/hList2"/>
    <dgm:cxn modelId="{18D1AD09-889E-4D3F-A396-C58F891FE60B}" type="presOf" srcId="{69BABAB4-25C5-4A05-8876-449C9FB87E68}" destId="{32A462BC-220C-4C47-8196-80227C4F60C2}" srcOrd="0" destOrd="1" presId="urn:microsoft.com/office/officeart/2005/8/layout/hList2"/>
    <dgm:cxn modelId="{066EC43E-DD71-4ECA-B33A-D7F28E849DF3}" type="presOf" srcId="{9AC78AE7-50A0-40C2-8977-F10CB7DB662B}" destId="{AB455209-2A43-4AC0-9F2F-BE69ED75B719}" srcOrd="0" destOrd="0" presId="urn:microsoft.com/office/officeart/2005/8/layout/hList2"/>
    <dgm:cxn modelId="{9890883A-84B2-4A66-BD82-659AB0E60DC0}" srcId="{8F31FB33-24E2-441D-A0AC-4CC635C089D8}" destId="{8D0699D7-F723-4BB9-91F1-554AA9A30FFE}" srcOrd="0" destOrd="0" parTransId="{7C5DBEC7-13E2-4E69-96F2-861955CFEE34}" sibTransId="{EB9E6ECD-267B-4C9B-B7F9-71BAF3BACD89}"/>
    <dgm:cxn modelId="{C644AC7B-F35B-4968-9547-3BEEA2EF6833}" type="presOf" srcId="{06A269F1-C21D-4BD5-8C87-1C6D88E9BA5A}" destId="{67BCCA1A-B235-4476-BB45-1D945D91C44E}" srcOrd="0" destOrd="0" presId="urn:microsoft.com/office/officeart/2005/8/layout/hList2"/>
    <dgm:cxn modelId="{080A54A6-AB51-4037-AFC7-873DE11820C6}" srcId="{890AE2D8-398F-4C47-87BC-8F99E8734DC1}" destId="{69BABAB4-25C5-4A05-8876-449C9FB87E68}" srcOrd="1" destOrd="0" parTransId="{CB32E967-FA8D-4078-A94D-270B93D2618D}" sibTransId="{025CA084-1B20-4BBE-80CA-911C0CE03A00}"/>
    <dgm:cxn modelId="{A1B4FB11-D32F-4D9D-92B2-F3FAFBB03076}" type="presOf" srcId="{784537C5-9B49-4889-8A0D-DA6E05538FDA}" destId="{B8AA983E-0D61-4191-B4EC-7FA9BAB004B2}" srcOrd="0" destOrd="1" presId="urn:microsoft.com/office/officeart/2005/8/layout/hList2"/>
    <dgm:cxn modelId="{E6CE15EB-7B75-4DB4-9B64-DA06A06EAFA9}" srcId="{1B21CA29-DA56-4BFE-8E67-FDEC5E024B34}" destId="{890AE2D8-398F-4C47-87BC-8F99E8734DC1}" srcOrd="4" destOrd="0" parTransId="{4FF128B5-00DE-45D1-AF3A-F451C4CAFC5B}" sibTransId="{54A0DA1E-9EA6-499A-ADD7-70BF122064AE}"/>
    <dgm:cxn modelId="{F2D67CDD-EACF-4C92-951B-C7068FE82778}" srcId="{C8A4662F-4423-42B4-9F3B-1C9610D4834A}" destId="{47261A3D-4DA4-4ADE-9720-D97C77C2264D}" srcOrd="1" destOrd="0" parTransId="{3FA223D6-7B9E-4DF0-82C4-4E7FF5E046D5}" sibTransId="{825FA44C-FF33-40FC-9C76-0F1BA3141924}"/>
    <dgm:cxn modelId="{A0433D0E-8D4D-4D01-A267-23721E7DA7CC}" srcId="{ABFCF4C0-0B51-4AB7-AD0E-4795AA8726A5}" destId="{9AC78AE7-50A0-40C2-8977-F10CB7DB662B}" srcOrd="0" destOrd="0" parTransId="{78BF6DFE-AC80-4BB9-805E-936C87438C57}" sibTransId="{F291F913-1BEF-49CB-840B-85232B1CF117}"/>
    <dgm:cxn modelId="{EB96899A-1011-4B17-9016-76ECBDAFB112}" srcId="{8F31FB33-24E2-441D-A0AC-4CC635C089D8}" destId="{493FE9F1-833E-4D4C-8B93-D94FA3661279}" srcOrd="2" destOrd="0" parTransId="{67AEA162-A577-4671-8B5D-451648FEAC53}" sibTransId="{BDF859B7-A9FA-432E-9FFA-69190111400B}"/>
    <dgm:cxn modelId="{40EA9635-779A-4931-AEB0-C336861DA1E2}" srcId="{8F31FB33-24E2-441D-A0AC-4CC635C089D8}" destId="{784537C5-9B49-4889-8A0D-DA6E05538FDA}" srcOrd="1" destOrd="0" parTransId="{BF671DA6-692F-4270-B5D7-6760E7DBF78D}" sibTransId="{9B1C8547-D735-4712-AEAE-6304ECDA56D6}"/>
    <dgm:cxn modelId="{16F5F0B8-1308-4D63-BB9A-913A0FA86E69}" type="presOf" srcId="{F2447761-F349-4CDD-B89A-CAB98AE2081F}" destId="{32A462BC-220C-4C47-8196-80227C4F60C2}" srcOrd="0" destOrd="2" presId="urn:microsoft.com/office/officeart/2005/8/layout/hList2"/>
    <dgm:cxn modelId="{F12B4B47-8470-49FE-8409-340BCA3D2B9F}" type="presOf" srcId="{493FE9F1-833E-4D4C-8B93-D94FA3661279}" destId="{B8AA983E-0D61-4191-B4EC-7FA9BAB004B2}" srcOrd="0" destOrd="2" presId="urn:microsoft.com/office/officeart/2005/8/layout/hList2"/>
    <dgm:cxn modelId="{C9595C78-AA83-40A1-BFD4-6AD66A437493}" srcId="{06A269F1-C21D-4BD5-8C87-1C6D88E9BA5A}" destId="{D3899399-53EE-42B3-86FF-244B3DEBF678}" srcOrd="1" destOrd="0" parTransId="{3F8B53DE-C30A-48DE-B6E5-7266F0971D7D}" sibTransId="{34E826A5-24AC-4C57-8023-935EC08E24A4}"/>
    <dgm:cxn modelId="{4FFCB535-7278-4BE5-BDA3-63694D62B3AF}" type="presOf" srcId="{C8A4662F-4423-42B4-9F3B-1C9610D4834A}" destId="{A80C6A67-FC8D-40C2-8BEB-B84DCD885E34}" srcOrd="0" destOrd="0" presId="urn:microsoft.com/office/officeart/2005/8/layout/hList2"/>
    <dgm:cxn modelId="{F9EFB963-18D0-4EE9-8135-74BB5CB2753B}" srcId="{890AE2D8-398F-4C47-87BC-8F99E8734DC1}" destId="{23974DB6-AAD0-4561-BF2E-F86686B38215}" srcOrd="0" destOrd="0" parTransId="{8E682C3B-B828-4AAE-83AA-B0C94FDF1205}" sibTransId="{8543EED4-F292-462E-AB64-5DEBE9BAACEC}"/>
    <dgm:cxn modelId="{91099AB7-C92A-4B31-B675-39107BBC14CE}" srcId="{C8A4662F-4423-42B4-9F3B-1C9610D4834A}" destId="{BE72D478-0F63-4098-88EA-43764FBB3892}" srcOrd="3" destOrd="0" parTransId="{2CDBBF5B-393F-4320-B89F-9B61875AB6CA}" sibTransId="{DE730A2F-3C15-4281-BDC8-5A3F36F86407}"/>
    <dgm:cxn modelId="{5C669E9E-CA5E-4E51-A3DC-501571B1A954}" type="presOf" srcId="{843D5D93-9304-466E-B949-57F255A27805}" destId="{AB455209-2A43-4AC0-9F2F-BE69ED75B719}" srcOrd="0" destOrd="1" presId="urn:microsoft.com/office/officeart/2005/8/layout/hList2"/>
    <dgm:cxn modelId="{A66934E9-94DA-4297-99E2-73CEC4A977E7}" type="presOf" srcId="{23974DB6-AAD0-4561-BF2E-F86686B38215}" destId="{32A462BC-220C-4C47-8196-80227C4F60C2}" srcOrd="0" destOrd="0" presId="urn:microsoft.com/office/officeart/2005/8/layout/hList2"/>
    <dgm:cxn modelId="{9A16244E-1F5B-4D6C-ABB8-04A1AB1A6C55}" srcId="{1B21CA29-DA56-4BFE-8E67-FDEC5E024B34}" destId="{ABFCF4C0-0B51-4AB7-AD0E-4795AA8726A5}" srcOrd="2" destOrd="0" parTransId="{3CF972AE-49C5-40EA-AA68-0B4F2DF4B4A9}" sibTransId="{F2D9468B-C8D5-4576-8ED7-346D46046D80}"/>
    <dgm:cxn modelId="{5793D0CB-AA55-494B-BDB3-7A405920939F}" type="presOf" srcId="{ABFCF4C0-0B51-4AB7-AD0E-4795AA8726A5}" destId="{45BEE0D9-6438-49C4-AA65-B2F9D1F47B6D}" srcOrd="0" destOrd="0" presId="urn:microsoft.com/office/officeart/2005/8/layout/hList2"/>
    <dgm:cxn modelId="{44589F32-9AA1-4491-A750-9346EB62FE53}" type="presOf" srcId="{9AA5781E-B97E-4E84-9655-AE9EFEEA9217}" destId="{31A9F76E-6497-4CC2-87B1-BAE0CC62504B}" srcOrd="0" destOrd="0" presId="urn:microsoft.com/office/officeart/2005/8/layout/hList2"/>
    <dgm:cxn modelId="{A36A4740-B8A2-40CB-B5FC-99AA5CF947D1}" type="presParOf" srcId="{B067413C-45ED-4F7D-88DC-0A96C1DB38D3}" destId="{998E96D2-28A0-4D2F-B921-045CA4C0959E}" srcOrd="0" destOrd="0" presId="urn:microsoft.com/office/officeart/2005/8/layout/hList2"/>
    <dgm:cxn modelId="{62407876-A6A2-43F8-B224-D2BD19E5E1AE}" type="presParOf" srcId="{998E96D2-28A0-4D2F-B921-045CA4C0959E}" destId="{4396B9F3-DAC9-43ED-92D3-A55900BA5CA4}" srcOrd="0" destOrd="0" presId="urn:microsoft.com/office/officeart/2005/8/layout/hList2"/>
    <dgm:cxn modelId="{CBEB066F-5681-446A-9618-E88D5F50A57E}" type="presParOf" srcId="{998E96D2-28A0-4D2F-B921-045CA4C0959E}" destId="{5D921EE4-65BC-4140-9306-D597EF4B861D}" srcOrd="1" destOrd="0" presId="urn:microsoft.com/office/officeart/2005/8/layout/hList2"/>
    <dgm:cxn modelId="{B218516B-07A6-4E27-AC8A-AEC9A113B80C}" type="presParOf" srcId="{998E96D2-28A0-4D2F-B921-045CA4C0959E}" destId="{A80C6A67-FC8D-40C2-8BEB-B84DCD885E34}" srcOrd="2" destOrd="0" presId="urn:microsoft.com/office/officeart/2005/8/layout/hList2"/>
    <dgm:cxn modelId="{C73DAF08-37ED-4560-8AE6-746A373C54ED}" type="presParOf" srcId="{B067413C-45ED-4F7D-88DC-0A96C1DB38D3}" destId="{2C5A8C96-90F3-4F25-A170-B7B1C7D460AE}" srcOrd="1" destOrd="0" presId="urn:microsoft.com/office/officeart/2005/8/layout/hList2"/>
    <dgm:cxn modelId="{DB883F04-FEEE-4FED-BBCC-73801F39C8D3}" type="presParOf" srcId="{B067413C-45ED-4F7D-88DC-0A96C1DB38D3}" destId="{FBBA5429-04C8-4F01-8F6A-3C6F3BDC5036}" srcOrd="2" destOrd="0" presId="urn:microsoft.com/office/officeart/2005/8/layout/hList2"/>
    <dgm:cxn modelId="{DD0DEE30-3171-4CCC-8FB3-6A4D91230D8F}" type="presParOf" srcId="{FBBA5429-04C8-4F01-8F6A-3C6F3BDC5036}" destId="{330D16C7-DE9E-4F08-B5CB-4DE05179C112}" srcOrd="0" destOrd="0" presId="urn:microsoft.com/office/officeart/2005/8/layout/hList2"/>
    <dgm:cxn modelId="{51E10847-AAB6-4C59-8DFA-2BF06DB72178}" type="presParOf" srcId="{FBBA5429-04C8-4F01-8F6A-3C6F3BDC5036}" destId="{31A9F76E-6497-4CC2-87B1-BAE0CC62504B}" srcOrd="1" destOrd="0" presId="urn:microsoft.com/office/officeart/2005/8/layout/hList2"/>
    <dgm:cxn modelId="{A39CB7D7-8362-4023-9CC9-E1705CCCC4C1}" type="presParOf" srcId="{FBBA5429-04C8-4F01-8F6A-3C6F3BDC5036}" destId="{67BCCA1A-B235-4476-BB45-1D945D91C44E}" srcOrd="2" destOrd="0" presId="urn:microsoft.com/office/officeart/2005/8/layout/hList2"/>
    <dgm:cxn modelId="{146012C4-672C-45DC-812A-7A1D0160DC74}" type="presParOf" srcId="{B067413C-45ED-4F7D-88DC-0A96C1DB38D3}" destId="{A3467F60-5B8C-4DC9-A92E-622A9587B168}" srcOrd="3" destOrd="0" presId="urn:microsoft.com/office/officeart/2005/8/layout/hList2"/>
    <dgm:cxn modelId="{5F019DF7-5DBF-4D63-810F-9958AD322C18}" type="presParOf" srcId="{B067413C-45ED-4F7D-88DC-0A96C1DB38D3}" destId="{DFA2245A-BD94-428B-AE98-C79924E0863F}" srcOrd="4" destOrd="0" presId="urn:microsoft.com/office/officeart/2005/8/layout/hList2"/>
    <dgm:cxn modelId="{C54C7881-4DBF-4AA8-86D5-AEEE3F82EE23}" type="presParOf" srcId="{DFA2245A-BD94-428B-AE98-C79924E0863F}" destId="{BD60334C-E9AD-4738-A2E5-7DDF206F1BE5}" srcOrd="0" destOrd="0" presId="urn:microsoft.com/office/officeart/2005/8/layout/hList2"/>
    <dgm:cxn modelId="{0696CF56-4281-44FC-BFFA-9CEF4B9982CB}" type="presParOf" srcId="{DFA2245A-BD94-428B-AE98-C79924E0863F}" destId="{AB455209-2A43-4AC0-9F2F-BE69ED75B719}" srcOrd="1" destOrd="0" presId="urn:microsoft.com/office/officeart/2005/8/layout/hList2"/>
    <dgm:cxn modelId="{3D939936-B30C-424B-BE80-BBC7CD6A77D6}" type="presParOf" srcId="{DFA2245A-BD94-428B-AE98-C79924E0863F}" destId="{45BEE0D9-6438-49C4-AA65-B2F9D1F47B6D}" srcOrd="2" destOrd="0" presId="urn:microsoft.com/office/officeart/2005/8/layout/hList2"/>
    <dgm:cxn modelId="{E05380B6-0134-4EB7-B2E0-5C4F750EEBC6}" type="presParOf" srcId="{B067413C-45ED-4F7D-88DC-0A96C1DB38D3}" destId="{4BA9B4E0-C37E-4576-98E6-1E2E2D516747}" srcOrd="5" destOrd="0" presId="urn:microsoft.com/office/officeart/2005/8/layout/hList2"/>
    <dgm:cxn modelId="{EB217C65-36CF-4B78-89E2-EDF810862C3B}" type="presParOf" srcId="{B067413C-45ED-4F7D-88DC-0A96C1DB38D3}" destId="{D2E6D510-FDF4-4942-A0D8-BFAC3D0A7653}" srcOrd="6" destOrd="0" presId="urn:microsoft.com/office/officeart/2005/8/layout/hList2"/>
    <dgm:cxn modelId="{AECAA150-5233-44A7-A92F-9D2890DF5E9C}" type="presParOf" srcId="{D2E6D510-FDF4-4942-A0D8-BFAC3D0A7653}" destId="{F6C7C5CF-BAC2-4FFB-B07D-97D50C727AC8}" srcOrd="0" destOrd="0" presId="urn:microsoft.com/office/officeart/2005/8/layout/hList2"/>
    <dgm:cxn modelId="{C34B2687-1A62-4AB1-8146-1779FC69B001}" type="presParOf" srcId="{D2E6D510-FDF4-4942-A0D8-BFAC3D0A7653}" destId="{B8AA983E-0D61-4191-B4EC-7FA9BAB004B2}" srcOrd="1" destOrd="0" presId="urn:microsoft.com/office/officeart/2005/8/layout/hList2"/>
    <dgm:cxn modelId="{C65A2792-F410-474B-9331-7AE596EE0EB7}" type="presParOf" srcId="{D2E6D510-FDF4-4942-A0D8-BFAC3D0A7653}" destId="{2E04C2AD-A135-4087-A6CA-B6DF1C0A9CCF}" srcOrd="2" destOrd="0" presId="urn:microsoft.com/office/officeart/2005/8/layout/hList2"/>
    <dgm:cxn modelId="{1BD8A02C-8E1B-4C2E-8B7B-AEE57B45EB56}" type="presParOf" srcId="{B067413C-45ED-4F7D-88DC-0A96C1DB38D3}" destId="{A188E3EF-E93C-47DF-A081-F8E557B1EB6D}" srcOrd="7" destOrd="0" presId="urn:microsoft.com/office/officeart/2005/8/layout/hList2"/>
    <dgm:cxn modelId="{4FE9077E-40A5-449B-9218-071415E64842}" type="presParOf" srcId="{B067413C-45ED-4F7D-88DC-0A96C1DB38D3}" destId="{9FC60789-30B4-431D-A0D4-408D198C87E4}" srcOrd="8" destOrd="0" presId="urn:microsoft.com/office/officeart/2005/8/layout/hList2"/>
    <dgm:cxn modelId="{C4C09633-7907-42EC-BD2C-CC852B2C1A60}" type="presParOf" srcId="{9FC60789-30B4-431D-A0D4-408D198C87E4}" destId="{55AC8FE8-E8CC-4A87-AA8C-B9EB98EA4239}" srcOrd="0" destOrd="0" presId="urn:microsoft.com/office/officeart/2005/8/layout/hList2"/>
    <dgm:cxn modelId="{3623699A-69BE-4BDA-8181-AC0ED639C450}" type="presParOf" srcId="{9FC60789-30B4-431D-A0D4-408D198C87E4}" destId="{32A462BC-220C-4C47-8196-80227C4F60C2}" srcOrd="1" destOrd="0" presId="urn:microsoft.com/office/officeart/2005/8/layout/hList2"/>
    <dgm:cxn modelId="{E43A8498-5241-472F-8699-5A78831BBEAC}" type="presParOf" srcId="{9FC60789-30B4-431D-A0D4-408D198C87E4}" destId="{BE3A9E0D-EFB8-416D-BDA2-D90E9666CEF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4773E5-A9C0-442A-BEEE-970BA0A4497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79C954-3683-4286-97E1-B44ECD6774E6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Сбор информации о результатах контрольных шурфовок за период (отчетный год).</a:t>
          </a:r>
        </a:p>
        <a:p>
          <a:pPr algn="r">
            <a:lnSpc>
              <a:spcPct val="100000"/>
            </a:lnSpc>
            <a:spcAft>
              <a:spcPts val="0"/>
            </a:spcAft>
          </a:pPr>
          <a:r>
            <a:rPr lang="ru-RU" sz="1200" dirty="0" smtClean="0"/>
            <a:t>Форма ЭХЗ-06-год ССД-Инфотех</a:t>
          </a:r>
          <a:endParaRPr lang="ru-RU" sz="1200" dirty="0"/>
        </a:p>
      </dgm:t>
    </dgm:pt>
    <dgm:pt modelId="{14F7B529-17F2-431F-9DF7-C3BE1E70C4A0}" type="parTrans" cxnId="{A1889FBE-E533-41C0-B6C6-38F94363E3D8}">
      <dgm:prSet/>
      <dgm:spPr/>
      <dgm:t>
        <a:bodyPr/>
        <a:lstStyle/>
        <a:p>
          <a:endParaRPr lang="ru-RU"/>
        </a:p>
      </dgm:t>
    </dgm:pt>
    <dgm:pt modelId="{EE2A9315-5A77-43D9-95CF-ADB70EBA1E94}" type="sibTrans" cxnId="{A1889FBE-E533-41C0-B6C6-38F94363E3D8}">
      <dgm:prSet/>
      <dgm:spPr/>
      <dgm:t>
        <a:bodyPr/>
        <a:lstStyle/>
        <a:p>
          <a:endParaRPr lang="ru-RU"/>
        </a:p>
      </dgm:t>
    </dgm:pt>
    <dgm:pt modelId="{19646FCC-54ED-4568-9FAD-C10CF46BBE5F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Наложение координат шурфовок на сетку участков газопроводов между установками ЭХЗ.</a:t>
          </a:r>
        </a:p>
        <a:p>
          <a:pPr algn="r"/>
          <a:r>
            <a:rPr lang="ru-RU" sz="1200" dirty="0" smtClean="0"/>
            <a:t>Форма ЗОК-52 ИАС Прогноз ООО «Газпром трансгаз Нижний Новгород»</a:t>
          </a:r>
        </a:p>
      </dgm:t>
    </dgm:pt>
    <dgm:pt modelId="{006AA913-0B1B-4BD3-8729-3A003925CDFF}" type="parTrans" cxnId="{D83B0FC3-F704-4A78-ACB2-F431B9B462CE}">
      <dgm:prSet/>
      <dgm:spPr/>
      <dgm:t>
        <a:bodyPr/>
        <a:lstStyle/>
        <a:p>
          <a:endParaRPr lang="ru-RU"/>
        </a:p>
      </dgm:t>
    </dgm:pt>
    <dgm:pt modelId="{57E38448-E1F8-4761-BCB9-7718035F38C0}" type="sibTrans" cxnId="{D83B0FC3-F704-4A78-ACB2-F431B9B462CE}">
      <dgm:prSet/>
      <dgm:spPr/>
      <dgm:t>
        <a:bodyPr/>
        <a:lstStyle/>
        <a:p>
          <a:endParaRPr lang="ru-RU"/>
        </a:p>
      </dgm:t>
    </dgm:pt>
    <dgm:pt modelId="{411312B2-4040-4476-9BD7-9CA15B421D04}">
      <dgm:prSet phldrT="[Текст]" custT="1"/>
      <dgm:spPr/>
      <dgm:t>
        <a:bodyPr/>
        <a:lstStyle/>
        <a:p>
          <a:pPr algn="l"/>
          <a:r>
            <a:rPr lang="ru-RU" sz="1800" dirty="0" smtClean="0"/>
            <a:t>Формирование сводного перечня участков с разной степенью коррозионной опасности (ВКО, ПКО, УКО) Общества. </a:t>
          </a:r>
        </a:p>
        <a:p>
          <a:pPr algn="r"/>
          <a:r>
            <a:rPr lang="ru-RU" sz="1200" dirty="0" smtClean="0"/>
            <a:t>Форма ЗОК-52 ИАС Прогноз ООО «Газпром трансгаз Нижний Новгород»</a:t>
          </a:r>
        </a:p>
      </dgm:t>
    </dgm:pt>
    <dgm:pt modelId="{89864D17-8D99-465F-9212-0D876B7C1850}" type="parTrans" cxnId="{0BD7EC0B-DD90-40F9-8E8A-0B69C10CB7A4}">
      <dgm:prSet/>
      <dgm:spPr/>
      <dgm:t>
        <a:bodyPr/>
        <a:lstStyle/>
        <a:p>
          <a:endParaRPr lang="ru-RU"/>
        </a:p>
      </dgm:t>
    </dgm:pt>
    <dgm:pt modelId="{DBA7BE40-8A55-4B7C-AF78-23F2E1E18809}" type="sibTrans" cxnId="{0BD7EC0B-DD90-40F9-8E8A-0B69C10CB7A4}">
      <dgm:prSet/>
      <dgm:spPr/>
      <dgm:t>
        <a:bodyPr/>
        <a:lstStyle/>
        <a:p>
          <a:endParaRPr lang="ru-RU"/>
        </a:p>
      </dgm:t>
    </dgm:pt>
    <dgm:pt modelId="{E88C6D21-9DDE-4CBE-BF2B-38D270F1B7A2}">
      <dgm:prSet custT="1"/>
      <dgm:spPr/>
      <dgm:t>
        <a:bodyPr/>
        <a:lstStyle/>
        <a:p>
          <a:pPr algn="l"/>
          <a:r>
            <a:rPr lang="ru-RU" sz="1800" dirty="0" smtClean="0"/>
            <a:t>Расчет показателей коррозионного состояния: относительной глубины (%) и линейной скорости коррозии (мм/год).</a:t>
          </a:r>
        </a:p>
        <a:p>
          <a:pPr algn="r"/>
          <a:r>
            <a:rPr lang="ru-RU" sz="1200" dirty="0" smtClean="0"/>
            <a:t>Форма ЗОК-52 ИАС Прогноз ООО «Газпром трансгаз Нижний Новгород»</a:t>
          </a:r>
        </a:p>
      </dgm:t>
    </dgm:pt>
    <dgm:pt modelId="{A4FBAD70-2303-432A-96E4-A84A89E52808}" type="parTrans" cxnId="{D9068719-61ED-46E0-AFDF-DAF515B78B61}">
      <dgm:prSet/>
      <dgm:spPr/>
      <dgm:t>
        <a:bodyPr/>
        <a:lstStyle/>
        <a:p>
          <a:endParaRPr lang="ru-RU"/>
        </a:p>
      </dgm:t>
    </dgm:pt>
    <dgm:pt modelId="{6560C93C-6E08-4B11-9BF3-71763E7F24B6}" type="sibTrans" cxnId="{D9068719-61ED-46E0-AFDF-DAF515B78B61}">
      <dgm:prSet/>
      <dgm:spPr/>
      <dgm:t>
        <a:bodyPr/>
        <a:lstStyle/>
        <a:p>
          <a:endParaRPr lang="ru-RU"/>
        </a:p>
      </dgm:t>
    </dgm:pt>
    <dgm:pt modelId="{C11FDDCD-E21C-46CB-BBDC-AA516A2F52F1}" type="pres">
      <dgm:prSet presAssocID="{D44773E5-A9C0-442A-BEEE-970BA0A4497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C73753-09FB-4881-9DE3-18FB9B1EBE0F}" type="pres">
      <dgm:prSet presAssocID="{D44773E5-A9C0-442A-BEEE-970BA0A44976}" presName="dummyMaxCanvas" presStyleCnt="0">
        <dgm:presLayoutVars/>
      </dgm:prSet>
      <dgm:spPr/>
    </dgm:pt>
    <dgm:pt modelId="{315626A1-8BA4-4783-BB4D-18302F38704D}" type="pres">
      <dgm:prSet presAssocID="{D44773E5-A9C0-442A-BEEE-970BA0A4497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F42BF-D06A-4138-92BC-AF767C2EB75F}" type="pres">
      <dgm:prSet presAssocID="{D44773E5-A9C0-442A-BEEE-970BA0A4497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53770-67BB-426C-87AC-8B212B020F4E}" type="pres">
      <dgm:prSet presAssocID="{D44773E5-A9C0-442A-BEEE-970BA0A4497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F3456-758C-4ED7-B35F-CB699EB108CB}" type="pres">
      <dgm:prSet presAssocID="{D44773E5-A9C0-442A-BEEE-970BA0A4497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B0EB-FDA7-4DED-87D5-4F672454BC3B}" type="pres">
      <dgm:prSet presAssocID="{D44773E5-A9C0-442A-BEEE-970BA0A4497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D5BD1-F359-4442-81AE-00530C4CCF37}" type="pres">
      <dgm:prSet presAssocID="{D44773E5-A9C0-442A-BEEE-970BA0A4497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317A2-C83D-4E66-A900-D5011433A347}" type="pres">
      <dgm:prSet presAssocID="{D44773E5-A9C0-442A-BEEE-970BA0A4497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C8ADC-7A32-4CEA-BE43-58ABAA0D7AC8}" type="pres">
      <dgm:prSet presAssocID="{D44773E5-A9C0-442A-BEEE-970BA0A4497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4D63F-4C9D-4298-B519-B01C412560BD}" type="pres">
      <dgm:prSet presAssocID="{D44773E5-A9C0-442A-BEEE-970BA0A4497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097E9-0295-4B26-BACB-5D79A4035BCB}" type="pres">
      <dgm:prSet presAssocID="{D44773E5-A9C0-442A-BEEE-970BA0A4497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6BC33-9A79-4EA7-8193-E170F2C77578}" type="pres">
      <dgm:prSet presAssocID="{D44773E5-A9C0-442A-BEEE-970BA0A4497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E42227-6082-4780-904A-A35FA293432F}" type="presOf" srcId="{3579C954-3683-4286-97E1-B44ECD6774E6}" destId="{315626A1-8BA4-4783-BB4D-18302F38704D}" srcOrd="0" destOrd="0" presId="urn:microsoft.com/office/officeart/2005/8/layout/vProcess5"/>
    <dgm:cxn modelId="{1C182D85-0A31-449E-8A79-94FA01E36FEC}" type="presOf" srcId="{411312B2-4040-4476-9BD7-9CA15B421D04}" destId="{CDDF3456-758C-4ED7-B35F-CB699EB108CB}" srcOrd="0" destOrd="0" presId="urn:microsoft.com/office/officeart/2005/8/layout/vProcess5"/>
    <dgm:cxn modelId="{A9A9F508-3455-448A-A83A-A042C15CF2E6}" type="presOf" srcId="{6560C93C-6E08-4B11-9BF3-71763E7F24B6}" destId="{146D5BD1-F359-4442-81AE-00530C4CCF37}" srcOrd="0" destOrd="0" presId="urn:microsoft.com/office/officeart/2005/8/layout/vProcess5"/>
    <dgm:cxn modelId="{B4865AE4-62C3-4F45-9B59-8A35D34D2C57}" type="presOf" srcId="{57E38448-E1F8-4761-BCB9-7718035F38C0}" destId="{E62317A2-C83D-4E66-A900-D5011433A347}" srcOrd="0" destOrd="0" presId="urn:microsoft.com/office/officeart/2005/8/layout/vProcess5"/>
    <dgm:cxn modelId="{D83B0FC3-F704-4A78-ACB2-F431B9B462CE}" srcId="{D44773E5-A9C0-442A-BEEE-970BA0A44976}" destId="{19646FCC-54ED-4568-9FAD-C10CF46BBE5F}" srcOrd="2" destOrd="0" parTransId="{006AA913-0B1B-4BD3-8729-3A003925CDFF}" sibTransId="{57E38448-E1F8-4761-BCB9-7718035F38C0}"/>
    <dgm:cxn modelId="{0E5DD150-88A8-4E15-82D7-74CF40E41E64}" type="presOf" srcId="{EE2A9315-5A77-43D9-95CF-ADB70EBA1E94}" destId="{146AB0EB-FDA7-4DED-87D5-4F672454BC3B}" srcOrd="0" destOrd="0" presId="urn:microsoft.com/office/officeart/2005/8/layout/vProcess5"/>
    <dgm:cxn modelId="{B50FF67D-06D4-4437-8ED4-91EF4BA3ECC5}" type="presOf" srcId="{3579C954-3683-4286-97E1-B44ECD6774E6}" destId="{632C8ADC-7A32-4CEA-BE43-58ABAA0D7AC8}" srcOrd="1" destOrd="0" presId="urn:microsoft.com/office/officeart/2005/8/layout/vProcess5"/>
    <dgm:cxn modelId="{71B6112F-FB49-42A9-BC61-4A0B15BA0F00}" type="presOf" srcId="{E88C6D21-9DDE-4CBE-BF2B-38D270F1B7A2}" destId="{8C44D63F-4C9D-4298-B519-B01C412560BD}" srcOrd="1" destOrd="0" presId="urn:microsoft.com/office/officeart/2005/8/layout/vProcess5"/>
    <dgm:cxn modelId="{2C2DF979-C6C0-43A1-8826-CFB08FED8C54}" type="presOf" srcId="{E88C6D21-9DDE-4CBE-BF2B-38D270F1B7A2}" destId="{689F42BF-D06A-4138-92BC-AF767C2EB75F}" srcOrd="0" destOrd="0" presId="urn:microsoft.com/office/officeart/2005/8/layout/vProcess5"/>
    <dgm:cxn modelId="{0BD7EC0B-DD90-40F9-8E8A-0B69C10CB7A4}" srcId="{D44773E5-A9C0-442A-BEEE-970BA0A44976}" destId="{411312B2-4040-4476-9BD7-9CA15B421D04}" srcOrd="3" destOrd="0" parTransId="{89864D17-8D99-465F-9212-0D876B7C1850}" sibTransId="{DBA7BE40-8A55-4B7C-AF78-23F2E1E18809}"/>
    <dgm:cxn modelId="{FFB96EC9-F651-427E-968D-973FD9A52331}" type="presOf" srcId="{19646FCC-54ED-4568-9FAD-C10CF46BBE5F}" destId="{71C53770-67BB-426C-87AC-8B212B020F4E}" srcOrd="0" destOrd="0" presId="urn:microsoft.com/office/officeart/2005/8/layout/vProcess5"/>
    <dgm:cxn modelId="{AEB69198-9C7A-48E4-95F7-17FF900B781D}" type="presOf" srcId="{411312B2-4040-4476-9BD7-9CA15B421D04}" destId="{68C6BC33-9A79-4EA7-8193-E170F2C77578}" srcOrd="1" destOrd="0" presId="urn:microsoft.com/office/officeart/2005/8/layout/vProcess5"/>
    <dgm:cxn modelId="{D9068719-61ED-46E0-AFDF-DAF515B78B61}" srcId="{D44773E5-A9C0-442A-BEEE-970BA0A44976}" destId="{E88C6D21-9DDE-4CBE-BF2B-38D270F1B7A2}" srcOrd="1" destOrd="0" parTransId="{A4FBAD70-2303-432A-96E4-A84A89E52808}" sibTransId="{6560C93C-6E08-4B11-9BF3-71763E7F24B6}"/>
    <dgm:cxn modelId="{72593F6D-FEE8-4BB0-AF47-8CADDDEF5861}" type="presOf" srcId="{19646FCC-54ED-4568-9FAD-C10CF46BBE5F}" destId="{92A097E9-0295-4B26-BACB-5D79A4035BCB}" srcOrd="1" destOrd="0" presId="urn:microsoft.com/office/officeart/2005/8/layout/vProcess5"/>
    <dgm:cxn modelId="{D30B1EE4-554E-40A1-96ED-E26733180F3F}" type="presOf" srcId="{D44773E5-A9C0-442A-BEEE-970BA0A44976}" destId="{C11FDDCD-E21C-46CB-BBDC-AA516A2F52F1}" srcOrd="0" destOrd="0" presId="urn:microsoft.com/office/officeart/2005/8/layout/vProcess5"/>
    <dgm:cxn modelId="{A1889FBE-E533-41C0-B6C6-38F94363E3D8}" srcId="{D44773E5-A9C0-442A-BEEE-970BA0A44976}" destId="{3579C954-3683-4286-97E1-B44ECD6774E6}" srcOrd="0" destOrd="0" parTransId="{14F7B529-17F2-431F-9DF7-C3BE1E70C4A0}" sibTransId="{EE2A9315-5A77-43D9-95CF-ADB70EBA1E94}"/>
    <dgm:cxn modelId="{62393F20-B4F1-4BB3-91B6-D48A8836E06D}" type="presParOf" srcId="{C11FDDCD-E21C-46CB-BBDC-AA516A2F52F1}" destId="{5DC73753-09FB-4881-9DE3-18FB9B1EBE0F}" srcOrd="0" destOrd="0" presId="urn:microsoft.com/office/officeart/2005/8/layout/vProcess5"/>
    <dgm:cxn modelId="{34E80832-4795-41AC-BEA0-6CE6BD120A44}" type="presParOf" srcId="{C11FDDCD-E21C-46CB-BBDC-AA516A2F52F1}" destId="{315626A1-8BA4-4783-BB4D-18302F38704D}" srcOrd="1" destOrd="0" presId="urn:microsoft.com/office/officeart/2005/8/layout/vProcess5"/>
    <dgm:cxn modelId="{6C43E33D-2668-4A1A-8AB9-A08ECDA792CC}" type="presParOf" srcId="{C11FDDCD-E21C-46CB-BBDC-AA516A2F52F1}" destId="{689F42BF-D06A-4138-92BC-AF767C2EB75F}" srcOrd="2" destOrd="0" presId="urn:microsoft.com/office/officeart/2005/8/layout/vProcess5"/>
    <dgm:cxn modelId="{84635DEB-9EF2-4C9A-8B49-D841306ACBFD}" type="presParOf" srcId="{C11FDDCD-E21C-46CB-BBDC-AA516A2F52F1}" destId="{71C53770-67BB-426C-87AC-8B212B020F4E}" srcOrd="3" destOrd="0" presId="urn:microsoft.com/office/officeart/2005/8/layout/vProcess5"/>
    <dgm:cxn modelId="{B37D9723-C573-45C0-AEAF-3CF840A2C25A}" type="presParOf" srcId="{C11FDDCD-E21C-46CB-BBDC-AA516A2F52F1}" destId="{CDDF3456-758C-4ED7-B35F-CB699EB108CB}" srcOrd="4" destOrd="0" presId="urn:microsoft.com/office/officeart/2005/8/layout/vProcess5"/>
    <dgm:cxn modelId="{0BF35765-D31C-4DAE-AF76-BFEFAEA18728}" type="presParOf" srcId="{C11FDDCD-E21C-46CB-BBDC-AA516A2F52F1}" destId="{146AB0EB-FDA7-4DED-87D5-4F672454BC3B}" srcOrd="5" destOrd="0" presId="urn:microsoft.com/office/officeart/2005/8/layout/vProcess5"/>
    <dgm:cxn modelId="{8CE08B50-28EC-4492-9925-E5A6F1AA4435}" type="presParOf" srcId="{C11FDDCD-E21C-46CB-BBDC-AA516A2F52F1}" destId="{146D5BD1-F359-4442-81AE-00530C4CCF37}" srcOrd="6" destOrd="0" presId="urn:microsoft.com/office/officeart/2005/8/layout/vProcess5"/>
    <dgm:cxn modelId="{94E44235-E692-468C-B350-59724C1A470F}" type="presParOf" srcId="{C11FDDCD-E21C-46CB-BBDC-AA516A2F52F1}" destId="{E62317A2-C83D-4E66-A900-D5011433A347}" srcOrd="7" destOrd="0" presId="urn:microsoft.com/office/officeart/2005/8/layout/vProcess5"/>
    <dgm:cxn modelId="{9BC55956-897C-48FA-804E-AFED7EA2C6B5}" type="presParOf" srcId="{C11FDDCD-E21C-46CB-BBDC-AA516A2F52F1}" destId="{632C8ADC-7A32-4CEA-BE43-58ABAA0D7AC8}" srcOrd="8" destOrd="0" presId="urn:microsoft.com/office/officeart/2005/8/layout/vProcess5"/>
    <dgm:cxn modelId="{5A403CB3-BED6-4017-ABBA-873CE7CA0B27}" type="presParOf" srcId="{C11FDDCD-E21C-46CB-BBDC-AA516A2F52F1}" destId="{8C44D63F-4C9D-4298-B519-B01C412560BD}" srcOrd="9" destOrd="0" presId="urn:microsoft.com/office/officeart/2005/8/layout/vProcess5"/>
    <dgm:cxn modelId="{BF7988C2-D85C-45DE-BD3C-99F358FEF784}" type="presParOf" srcId="{C11FDDCD-E21C-46CB-BBDC-AA516A2F52F1}" destId="{92A097E9-0295-4B26-BACB-5D79A4035BCB}" srcOrd="10" destOrd="0" presId="urn:microsoft.com/office/officeart/2005/8/layout/vProcess5"/>
    <dgm:cxn modelId="{F22A5D42-EA2D-4857-A859-1EEC0FC2B553}" type="presParOf" srcId="{C11FDDCD-E21C-46CB-BBDC-AA516A2F52F1}" destId="{68C6BC33-9A79-4EA7-8193-E170F2C7757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3A56D-B1AD-4613-BB96-E7DD46A4FE73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13458-4BE1-420A-894A-BFCF36735671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Суммарная протяженность участков ВКО</a:t>
          </a:r>
          <a:endParaRPr lang="ru-RU" dirty="0">
            <a:solidFill>
              <a:schemeClr val="bg1"/>
            </a:solidFill>
          </a:endParaRPr>
        </a:p>
      </dgm:t>
    </dgm:pt>
    <dgm:pt modelId="{40EDC55A-8975-4C97-B43A-69EC85754E6C}" type="parTrans" cxnId="{21019F73-633B-4BA4-98A4-43ED1569F48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DB65BFD9-20ED-4DF4-8A09-4101ADC7997E}" type="sibTrans" cxnId="{21019F73-633B-4BA4-98A4-43ED1569F48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872FE17E-E2E1-4559-99B4-22B410919DA9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Протяженность участков со скоростью коррозии с выше 0,3 мм/год</a:t>
          </a:r>
          <a:endParaRPr lang="ru-RU" dirty="0">
            <a:solidFill>
              <a:schemeClr val="bg1"/>
            </a:solidFill>
          </a:endParaRPr>
        </a:p>
      </dgm:t>
    </dgm:pt>
    <dgm:pt modelId="{826D0562-C171-4687-9A18-7D4A7A8013C8}" type="parTrans" cxnId="{279589BD-0B1C-483D-BE73-893A2CB88A2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70A0CF40-104D-48B9-BEF0-C6E2B1197068}" type="sibTrans" cxnId="{279589BD-0B1C-483D-BE73-893A2CB88A2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A17DD307-4D38-4B00-A70C-D0928529277B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Ремонт труб и изоляции газопроводов</a:t>
          </a:r>
          <a:endParaRPr lang="ru-RU" dirty="0">
            <a:solidFill>
              <a:schemeClr val="bg1"/>
            </a:solidFill>
          </a:endParaRPr>
        </a:p>
      </dgm:t>
    </dgm:pt>
    <dgm:pt modelId="{B865D680-B731-410B-8CD8-45B2D4811FF0}" type="parTrans" cxnId="{27BA30C4-D1E4-4230-8689-DA3E7A7A44D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DCF4815B-E664-4247-BC96-E4FD2542455C}" type="sibTrans" cxnId="{27BA30C4-D1E4-4230-8689-DA3E7A7A44D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A5AAADCF-141D-4BBC-ADBE-CCDE587EC0B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Резервирование ЭХЗ и внедрение  КМ</a:t>
          </a:r>
          <a:endParaRPr lang="ru-RU" dirty="0">
            <a:solidFill>
              <a:schemeClr val="bg1"/>
            </a:solidFill>
          </a:endParaRPr>
        </a:p>
      </dgm:t>
    </dgm:pt>
    <dgm:pt modelId="{85A9291A-140F-42CB-9345-CEB95F7EECF1}" type="parTrans" cxnId="{5E1EA8E1-2FC4-42AD-8AF2-28281304BDB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911270BA-AE6A-4D72-847D-39C87A1C8826}" type="sibTrans" cxnId="{5E1EA8E1-2FC4-42AD-8AF2-28281304BDB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1456EB10-2AAD-4927-859C-D1ECCC105853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Протяженность участков с глубиной повреждений свыше 15% толщины стенки</a:t>
          </a:r>
          <a:endParaRPr lang="ru-RU" dirty="0">
            <a:solidFill>
              <a:schemeClr val="bg1"/>
            </a:solidFill>
          </a:endParaRPr>
        </a:p>
      </dgm:t>
    </dgm:pt>
    <dgm:pt modelId="{E97857E4-E15F-4F3E-832F-0EB0C8506F08}" type="parTrans" cxnId="{441AF9CB-7164-488C-9D1A-140120A5D994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E853D62D-696E-4C09-B446-7951F9E73395}" type="sibTrans" cxnId="{441AF9CB-7164-488C-9D1A-140120A5D994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5C6860DF-99CE-4B82-8303-99E666EA86FB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Ремонт труб и изоляции газопровода</a:t>
          </a:r>
          <a:endParaRPr lang="ru-RU" dirty="0">
            <a:solidFill>
              <a:schemeClr val="bg1"/>
            </a:solidFill>
          </a:endParaRPr>
        </a:p>
      </dgm:t>
    </dgm:pt>
    <dgm:pt modelId="{38521765-27C1-4B1C-A7F6-3249C1A4E74B}" type="parTrans" cxnId="{0FB2F7A8-41BB-443B-9D1A-51879F2ACA0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1F09C400-E5D8-4BD2-9578-4E40B822AEF6}" type="sibTrans" cxnId="{0FB2F7A8-41BB-443B-9D1A-51879F2ACA0D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227AA8E6-BB50-4CDF-9DA4-7BADB946108E}">
      <dgm:prSet phldrT="[Текст]"/>
      <dgm:spPr/>
      <dgm:t>
        <a:bodyPr/>
        <a:lstStyle/>
        <a:p>
          <a:pPr algn="l"/>
          <a:r>
            <a:rPr lang="ru-RU" dirty="0" smtClean="0">
              <a:solidFill>
                <a:srgbClr val="206AB7"/>
              </a:solidFill>
            </a:rPr>
            <a:t>Планирование коррозионный обследований.</a:t>
          </a:r>
        </a:p>
        <a:p>
          <a:pPr algn="l"/>
          <a:r>
            <a:rPr lang="ru-RU" dirty="0" smtClean="0">
              <a:solidFill>
                <a:srgbClr val="206AB7"/>
              </a:solidFill>
            </a:rPr>
            <a:t>Разработка ТУ на проектирование КР и реконструкции объектов</a:t>
          </a:r>
          <a:endParaRPr lang="ru-RU" dirty="0">
            <a:solidFill>
              <a:srgbClr val="206AB7"/>
            </a:solidFill>
          </a:endParaRPr>
        </a:p>
      </dgm:t>
    </dgm:pt>
    <dgm:pt modelId="{1A2B120E-4756-499B-9E85-206735F5D508}" type="parTrans" cxnId="{BFB83003-8915-48AD-865A-15A0BC3B0612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411EA859-2329-479E-AECB-BE75D069EF07}" type="sibTrans" cxnId="{BFB83003-8915-48AD-865A-15A0BC3B0612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8510BF27-1AFB-44CB-9CF4-584D3F5F8623}">
      <dgm:prSet phldrT="[Текст]"/>
      <dgm:spPr/>
      <dgm:t>
        <a:bodyPr/>
        <a:lstStyle/>
        <a:p>
          <a:pPr algn="l"/>
          <a:r>
            <a:rPr lang="ru-RU" dirty="0" smtClean="0">
              <a:solidFill>
                <a:srgbClr val="206AB7"/>
              </a:solidFill>
            </a:rPr>
            <a:t>Оценка эффективности противокоррозионных мероприятий по комплексному показателю защищенности</a:t>
          </a:r>
          <a:endParaRPr lang="ru-RU" dirty="0">
            <a:solidFill>
              <a:srgbClr val="206AB7"/>
            </a:solidFill>
          </a:endParaRPr>
        </a:p>
      </dgm:t>
    </dgm:pt>
    <dgm:pt modelId="{608458ED-9FE4-40F9-8D34-4062A820ED1D}" type="parTrans" cxnId="{668286D7-B59D-4365-9409-24679C90F498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34A642BE-BE6F-4047-9B51-6091B13002E2}" type="sibTrans" cxnId="{668286D7-B59D-4365-9409-24679C90F498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B117F487-8872-4CDB-BF83-1F7F6A34B11B}">
      <dgm:prSet phldrT="[Текст]"/>
      <dgm:spPr/>
      <dgm:t>
        <a:bodyPr/>
        <a:lstStyle/>
        <a:p>
          <a:pPr algn="l"/>
          <a:r>
            <a:rPr lang="ru-RU" dirty="0" smtClean="0">
              <a:solidFill>
                <a:srgbClr val="206AB7"/>
              </a:solidFill>
            </a:rPr>
            <a:t>Разработка противокоррозионных мероприятий с учетом выявленных причин коррозии (состояние ИП/состояние средств ЭХЗ)</a:t>
          </a:r>
          <a:endParaRPr lang="ru-RU" dirty="0">
            <a:solidFill>
              <a:srgbClr val="206AB7"/>
            </a:solidFill>
          </a:endParaRPr>
        </a:p>
      </dgm:t>
    </dgm:pt>
    <dgm:pt modelId="{B3CEC8A4-76A3-4A42-A5BF-9C77366DF010}" type="parTrans" cxnId="{99DAED5C-5B69-4B06-A6BC-9FBBF9D6543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A1BE3D0D-B61F-4390-9C2B-1E44AD337051}" type="sibTrans" cxnId="{99DAED5C-5B69-4B06-A6BC-9FBBF9D65439}">
      <dgm:prSet/>
      <dgm:spPr/>
      <dgm:t>
        <a:bodyPr/>
        <a:lstStyle/>
        <a:p>
          <a:endParaRPr lang="ru-RU">
            <a:solidFill>
              <a:srgbClr val="206AB7"/>
            </a:solidFill>
          </a:endParaRPr>
        </a:p>
      </dgm:t>
    </dgm:pt>
    <dgm:pt modelId="{57FC368F-AAA9-4583-A022-E88AEE72F48F}" type="pres">
      <dgm:prSet presAssocID="{AC83A56D-B1AD-4613-BB96-E7DD46A4FE7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663C3E-07CD-4D37-AA65-FCE787629C99}" type="pres">
      <dgm:prSet presAssocID="{AC83A56D-B1AD-4613-BB96-E7DD46A4FE73}" presName="hierFlow" presStyleCnt="0"/>
      <dgm:spPr/>
    </dgm:pt>
    <dgm:pt modelId="{82B542E7-D5A8-47D6-B943-8EDD7159B29E}" type="pres">
      <dgm:prSet presAssocID="{AC83A56D-B1AD-4613-BB96-E7DD46A4FE73}" presName="firstBuf" presStyleCnt="0"/>
      <dgm:spPr/>
    </dgm:pt>
    <dgm:pt modelId="{223F89AA-A675-4850-8F59-6759194BC376}" type="pres">
      <dgm:prSet presAssocID="{AC83A56D-B1AD-4613-BB96-E7DD46A4FE7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6ECD8E7-CFBF-4C6A-90AA-AA2737FB48D4}" type="pres">
      <dgm:prSet presAssocID="{A4B13458-4BE1-420A-894A-BFCF36735671}" presName="Name14" presStyleCnt="0"/>
      <dgm:spPr/>
    </dgm:pt>
    <dgm:pt modelId="{40A12BEC-D578-4A54-99D7-FF820A162740}" type="pres">
      <dgm:prSet presAssocID="{A4B13458-4BE1-420A-894A-BFCF36735671}" presName="level1Shape" presStyleLbl="node0" presStyleIdx="0" presStyleCnt="1" custLinFactNeighborX="-1043" custLinFactNeighborY="-1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943BEA-AE21-48CB-8FAC-18880DC23885}" type="pres">
      <dgm:prSet presAssocID="{A4B13458-4BE1-420A-894A-BFCF36735671}" presName="hierChild2" presStyleCnt="0"/>
      <dgm:spPr/>
    </dgm:pt>
    <dgm:pt modelId="{761BABB4-A3AF-471A-A285-9402B47A02C1}" type="pres">
      <dgm:prSet presAssocID="{826D0562-C171-4687-9A18-7D4A7A8013C8}" presName="Name19" presStyleLbl="parChTrans1D2" presStyleIdx="0" presStyleCnt="2"/>
      <dgm:spPr/>
      <dgm:t>
        <a:bodyPr/>
        <a:lstStyle/>
        <a:p>
          <a:endParaRPr lang="ru-RU"/>
        </a:p>
      </dgm:t>
    </dgm:pt>
    <dgm:pt modelId="{788F58A7-5B85-45AC-92E7-448B0F9267E3}" type="pres">
      <dgm:prSet presAssocID="{872FE17E-E2E1-4559-99B4-22B410919DA9}" presName="Name21" presStyleCnt="0"/>
      <dgm:spPr/>
    </dgm:pt>
    <dgm:pt modelId="{F2BA0329-BD35-408C-8179-ACC474796BD8}" type="pres">
      <dgm:prSet presAssocID="{872FE17E-E2E1-4559-99B4-22B410919DA9}" presName="level2Shape" presStyleLbl="node2" presStyleIdx="0" presStyleCnt="2"/>
      <dgm:spPr/>
      <dgm:t>
        <a:bodyPr/>
        <a:lstStyle/>
        <a:p>
          <a:endParaRPr lang="ru-RU"/>
        </a:p>
      </dgm:t>
    </dgm:pt>
    <dgm:pt modelId="{FE3CA5C4-EC18-45C6-848A-16DDE58FB025}" type="pres">
      <dgm:prSet presAssocID="{872FE17E-E2E1-4559-99B4-22B410919DA9}" presName="hierChild3" presStyleCnt="0"/>
      <dgm:spPr/>
    </dgm:pt>
    <dgm:pt modelId="{574A64D5-C454-46D9-9F3A-2DCA88FBCDDC}" type="pres">
      <dgm:prSet presAssocID="{B865D680-B731-410B-8CD8-45B2D4811FF0}" presName="Name19" presStyleLbl="parChTrans1D3" presStyleIdx="0" presStyleCnt="3"/>
      <dgm:spPr/>
      <dgm:t>
        <a:bodyPr/>
        <a:lstStyle/>
        <a:p>
          <a:endParaRPr lang="ru-RU"/>
        </a:p>
      </dgm:t>
    </dgm:pt>
    <dgm:pt modelId="{2EAE1A05-69CB-4D61-8142-B6FB74B11BEC}" type="pres">
      <dgm:prSet presAssocID="{A17DD307-4D38-4B00-A70C-D0928529277B}" presName="Name21" presStyleCnt="0"/>
      <dgm:spPr/>
    </dgm:pt>
    <dgm:pt modelId="{E37623D1-6B3B-4D4E-9193-252A622A6D92}" type="pres">
      <dgm:prSet presAssocID="{A17DD307-4D38-4B00-A70C-D0928529277B}" presName="level2Shape" presStyleLbl="node3" presStyleIdx="0" presStyleCnt="3"/>
      <dgm:spPr/>
      <dgm:t>
        <a:bodyPr/>
        <a:lstStyle/>
        <a:p>
          <a:endParaRPr lang="ru-RU"/>
        </a:p>
      </dgm:t>
    </dgm:pt>
    <dgm:pt modelId="{AB3A4C23-E89D-46D5-B662-D6B7C1BB69E5}" type="pres">
      <dgm:prSet presAssocID="{A17DD307-4D38-4B00-A70C-D0928529277B}" presName="hierChild3" presStyleCnt="0"/>
      <dgm:spPr/>
    </dgm:pt>
    <dgm:pt modelId="{07A1AA48-9536-414D-B247-557E68EEF7E3}" type="pres">
      <dgm:prSet presAssocID="{85A9291A-140F-42CB-9345-CEB95F7EECF1}" presName="Name19" presStyleLbl="parChTrans1D3" presStyleIdx="1" presStyleCnt="3"/>
      <dgm:spPr/>
      <dgm:t>
        <a:bodyPr/>
        <a:lstStyle/>
        <a:p>
          <a:endParaRPr lang="ru-RU"/>
        </a:p>
      </dgm:t>
    </dgm:pt>
    <dgm:pt modelId="{3702B8EC-4D40-4F09-9CA4-04631B1BB399}" type="pres">
      <dgm:prSet presAssocID="{A5AAADCF-141D-4BBC-ADBE-CCDE587EC0BE}" presName="Name21" presStyleCnt="0"/>
      <dgm:spPr/>
    </dgm:pt>
    <dgm:pt modelId="{5868C4F3-A3AB-455C-AD0C-067E0F318E59}" type="pres">
      <dgm:prSet presAssocID="{A5AAADCF-141D-4BBC-ADBE-CCDE587EC0BE}" presName="level2Shape" presStyleLbl="node3" presStyleIdx="1" presStyleCnt="3"/>
      <dgm:spPr/>
      <dgm:t>
        <a:bodyPr/>
        <a:lstStyle/>
        <a:p>
          <a:endParaRPr lang="ru-RU"/>
        </a:p>
      </dgm:t>
    </dgm:pt>
    <dgm:pt modelId="{B8C871DB-48E7-4FA3-8A04-EE66763101F7}" type="pres">
      <dgm:prSet presAssocID="{A5AAADCF-141D-4BBC-ADBE-CCDE587EC0BE}" presName="hierChild3" presStyleCnt="0"/>
      <dgm:spPr/>
    </dgm:pt>
    <dgm:pt modelId="{23629D8C-A805-46E6-A387-5851C3226C14}" type="pres">
      <dgm:prSet presAssocID="{E97857E4-E15F-4F3E-832F-0EB0C8506F08}" presName="Name19" presStyleLbl="parChTrans1D2" presStyleIdx="1" presStyleCnt="2"/>
      <dgm:spPr/>
      <dgm:t>
        <a:bodyPr/>
        <a:lstStyle/>
        <a:p>
          <a:endParaRPr lang="ru-RU"/>
        </a:p>
      </dgm:t>
    </dgm:pt>
    <dgm:pt modelId="{BAD91D4A-D03B-4455-ACC1-FB2971A2BE8B}" type="pres">
      <dgm:prSet presAssocID="{1456EB10-2AAD-4927-859C-D1ECCC105853}" presName="Name21" presStyleCnt="0"/>
      <dgm:spPr/>
    </dgm:pt>
    <dgm:pt modelId="{897FC46F-AB9C-4919-9D1E-2D6C065C992C}" type="pres">
      <dgm:prSet presAssocID="{1456EB10-2AAD-4927-859C-D1ECCC105853}" presName="level2Shape" presStyleLbl="node2" presStyleIdx="1" presStyleCnt="2"/>
      <dgm:spPr/>
      <dgm:t>
        <a:bodyPr/>
        <a:lstStyle/>
        <a:p>
          <a:endParaRPr lang="ru-RU"/>
        </a:p>
      </dgm:t>
    </dgm:pt>
    <dgm:pt modelId="{7947EDAE-6020-4F0F-82A6-AE6ADDC12E7E}" type="pres">
      <dgm:prSet presAssocID="{1456EB10-2AAD-4927-859C-D1ECCC105853}" presName="hierChild3" presStyleCnt="0"/>
      <dgm:spPr/>
    </dgm:pt>
    <dgm:pt modelId="{37B3AB4D-F077-40F2-A676-13BEA34BB7C8}" type="pres">
      <dgm:prSet presAssocID="{38521765-27C1-4B1C-A7F6-3249C1A4E74B}" presName="Name19" presStyleLbl="parChTrans1D3" presStyleIdx="2" presStyleCnt="3"/>
      <dgm:spPr/>
      <dgm:t>
        <a:bodyPr/>
        <a:lstStyle/>
        <a:p>
          <a:endParaRPr lang="ru-RU"/>
        </a:p>
      </dgm:t>
    </dgm:pt>
    <dgm:pt modelId="{ADFA9161-F36D-4F0C-9A74-86046D5FBBFE}" type="pres">
      <dgm:prSet presAssocID="{5C6860DF-99CE-4B82-8303-99E666EA86FB}" presName="Name21" presStyleCnt="0"/>
      <dgm:spPr/>
    </dgm:pt>
    <dgm:pt modelId="{8585E05A-0835-467C-94B9-895A95577E09}" type="pres">
      <dgm:prSet presAssocID="{5C6860DF-99CE-4B82-8303-99E666EA86FB}" presName="level2Shape" presStyleLbl="node3" presStyleIdx="2" presStyleCnt="3" custLinFactNeighborX="899"/>
      <dgm:spPr/>
      <dgm:t>
        <a:bodyPr/>
        <a:lstStyle/>
        <a:p>
          <a:endParaRPr lang="ru-RU"/>
        </a:p>
      </dgm:t>
    </dgm:pt>
    <dgm:pt modelId="{E86D907A-06AA-45EE-8467-B44244D7D697}" type="pres">
      <dgm:prSet presAssocID="{5C6860DF-99CE-4B82-8303-99E666EA86FB}" presName="hierChild3" presStyleCnt="0"/>
      <dgm:spPr/>
    </dgm:pt>
    <dgm:pt modelId="{C61EEBD7-0B38-4893-8FAB-59AF00BCA755}" type="pres">
      <dgm:prSet presAssocID="{AC83A56D-B1AD-4613-BB96-E7DD46A4FE73}" presName="bgShapesFlow" presStyleCnt="0"/>
      <dgm:spPr/>
    </dgm:pt>
    <dgm:pt modelId="{AB21AF55-B3FC-430A-A30F-D067D3080681}" type="pres">
      <dgm:prSet presAssocID="{227AA8E6-BB50-4CDF-9DA4-7BADB946108E}" presName="rectComp" presStyleCnt="0"/>
      <dgm:spPr/>
    </dgm:pt>
    <dgm:pt modelId="{0C72CC10-08A8-4241-8649-0F225B5AC47B}" type="pres">
      <dgm:prSet presAssocID="{227AA8E6-BB50-4CDF-9DA4-7BADB946108E}" presName="bgRect" presStyleLbl="bgShp" presStyleIdx="0" presStyleCnt="3"/>
      <dgm:spPr/>
      <dgm:t>
        <a:bodyPr/>
        <a:lstStyle/>
        <a:p>
          <a:endParaRPr lang="ru-RU"/>
        </a:p>
      </dgm:t>
    </dgm:pt>
    <dgm:pt modelId="{FC76124D-D8A7-4716-8FC7-752AA0F0E89D}" type="pres">
      <dgm:prSet presAssocID="{227AA8E6-BB50-4CDF-9DA4-7BADB946108E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C0996-C554-4DD2-AF06-11CAB6E9450E}" type="pres">
      <dgm:prSet presAssocID="{227AA8E6-BB50-4CDF-9DA4-7BADB946108E}" presName="spComp" presStyleCnt="0"/>
      <dgm:spPr/>
    </dgm:pt>
    <dgm:pt modelId="{550D4798-EAA2-4190-A20F-66A9F5AF89A0}" type="pres">
      <dgm:prSet presAssocID="{227AA8E6-BB50-4CDF-9DA4-7BADB946108E}" presName="vSp" presStyleCnt="0"/>
      <dgm:spPr/>
    </dgm:pt>
    <dgm:pt modelId="{BAB4EB6D-E0D0-49AE-9E86-CD1DDAA1CFE0}" type="pres">
      <dgm:prSet presAssocID="{8510BF27-1AFB-44CB-9CF4-584D3F5F8623}" presName="rectComp" presStyleCnt="0"/>
      <dgm:spPr/>
    </dgm:pt>
    <dgm:pt modelId="{C6B5F8B2-370D-4BAF-B811-8F9CA39BCE24}" type="pres">
      <dgm:prSet presAssocID="{8510BF27-1AFB-44CB-9CF4-584D3F5F8623}" presName="bgRect" presStyleLbl="bgShp" presStyleIdx="1" presStyleCnt="3"/>
      <dgm:spPr/>
      <dgm:t>
        <a:bodyPr/>
        <a:lstStyle/>
        <a:p>
          <a:endParaRPr lang="ru-RU"/>
        </a:p>
      </dgm:t>
    </dgm:pt>
    <dgm:pt modelId="{547EEE9E-1C43-4CDE-92D8-4B0DFC1310E0}" type="pres">
      <dgm:prSet presAssocID="{8510BF27-1AFB-44CB-9CF4-584D3F5F8623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B924C-EC2F-4EAA-86B1-F036C39CCCBA}" type="pres">
      <dgm:prSet presAssocID="{8510BF27-1AFB-44CB-9CF4-584D3F5F8623}" presName="spComp" presStyleCnt="0"/>
      <dgm:spPr/>
    </dgm:pt>
    <dgm:pt modelId="{6ACAD4EE-7D6C-4D22-9350-1AE16D9A6E20}" type="pres">
      <dgm:prSet presAssocID="{8510BF27-1AFB-44CB-9CF4-584D3F5F8623}" presName="vSp" presStyleCnt="0"/>
      <dgm:spPr/>
    </dgm:pt>
    <dgm:pt modelId="{D195B671-192C-4F8B-BE07-0E16838C73A4}" type="pres">
      <dgm:prSet presAssocID="{B117F487-8872-4CDB-BF83-1F7F6A34B11B}" presName="rectComp" presStyleCnt="0"/>
      <dgm:spPr/>
    </dgm:pt>
    <dgm:pt modelId="{D85E57CD-3786-4E0D-8636-5C72DE62BF43}" type="pres">
      <dgm:prSet presAssocID="{B117F487-8872-4CDB-BF83-1F7F6A34B11B}" presName="bgRect" presStyleLbl="bgShp" presStyleIdx="2" presStyleCnt="3"/>
      <dgm:spPr/>
      <dgm:t>
        <a:bodyPr/>
        <a:lstStyle/>
        <a:p>
          <a:endParaRPr lang="ru-RU"/>
        </a:p>
      </dgm:t>
    </dgm:pt>
    <dgm:pt modelId="{F802DF70-F116-43F3-896A-72BFD4D03379}" type="pres">
      <dgm:prSet presAssocID="{B117F487-8872-4CDB-BF83-1F7F6A34B11B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BA30C4-D1E4-4230-8689-DA3E7A7A44DD}" srcId="{872FE17E-E2E1-4559-99B4-22B410919DA9}" destId="{A17DD307-4D38-4B00-A70C-D0928529277B}" srcOrd="0" destOrd="0" parTransId="{B865D680-B731-410B-8CD8-45B2D4811FF0}" sibTransId="{DCF4815B-E664-4247-BC96-E4FD2542455C}"/>
    <dgm:cxn modelId="{9B2E36C3-B18F-415C-9BFF-EC12B2E717EC}" type="presOf" srcId="{1456EB10-2AAD-4927-859C-D1ECCC105853}" destId="{897FC46F-AB9C-4919-9D1E-2D6C065C992C}" srcOrd="0" destOrd="0" presId="urn:microsoft.com/office/officeart/2005/8/layout/hierarchy6"/>
    <dgm:cxn modelId="{2466B5B5-DCA3-4743-BFDA-6393EBDB094E}" type="presOf" srcId="{A17DD307-4D38-4B00-A70C-D0928529277B}" destId="{E37623D1-6B3B-4D4E-9193-252A622A6D92}" srcOrd="0" destOrd="0" presId="urn:microsoft.com/office/officeart/2005/8/layout/hierarchy6"/>
    <dgm:cxn modelId="{8E69AAD5-382D-4567-AB43-8EAE47B08F1E}" type="presOf" srcId="{227AA8E6-BB50-4CDF-9DA4-7BADB946108E}" destId="{0C72CC10-08A8-4241-8649-0F225B5AC47B}" srcOrd="0" destOrd="0" presId="urn:microsoft.com/office/officeart/2005/8/layout/hierarchy6"/>
    <dgm:cxn modelId="{963130C4-321B-440C-9AAC-61872EB47BB5}" type="presOf" srcId="{8510BF27-1AFB-44CB-9CF4-584D3F5F8623}" destId="{C6B5F8B2-370D-4BAF-B811-8F9CA39BCE24}" srcOrd="0" destOrd="0" presId="urn:microsoft.com/office/officeart/2005/8/layout/hierarchy6"/>
    <dgm:cxn modelId="{B6E2BECF-96E4-4BE5-90C5-C89624ED2EE7}" type="presOf" srcId="{227AA8E6-BB50-4CDF-9DA4-7BADB946108E}" destId="{FC76124D-D8A7-4716-8FC7-752AA0F0E89D}" srcOrd="1" destOrd="0" presId="urn:microsoft.com/office/officeart/2005/8/layout/hierarchy6"/>
    <dgm:cxn modelId="{0FB2F7A8-41BB-443B-9D1A-51879F2ACA0D}" srcId="{1456EB10-2AAD-4927-859C-D1ECCC105853}" destId="{5C6860DF-99CE-4B82-8303-99E666EA86FB}" srcOrd="0" destOrd="0" parTransId="{38521765-27C1-4B1C-A7F6-3249C1A4E74B}" sibTransId="{1F09C400-E5D8-4BD2-9578-4E40B822AEF6}"/>
    <dgm:cxn modelId="{441AF9CB-7164-488C-9D1A-140120A5D994}" srcId="{A4B13458-4BE1-420A-894A-BFCF36735671}" destId="{1456EB10-2AAD-4927-859C-D1ECCC105853}" srcOrd="1" destOrd="0" parTransId="{E97857E4-E15F-4F3E-832F-0EB0C8506F08}" sibTransId="{E853D62D-696E-4C09-B446-7951F9E73395}"/>
    <dgm:cxn modelId="{5E1EA8E1-2FC4-42AD-8AF2-28281304BDB9}" srcId="{872FE17E-E2E1-4559-99B4-22B410919DA9}" destId="{A5AAADCF-141D-4BBC-ADBE-CCDE587EC0BE}" srcOrd="1" destOrd="0" parTransId="{85A9291A-140F-42CB-9345-CEB95F7EECF1}" sibTransId="{911270BA-AE6A-4D72-847D-39C87A1C8826}"/>
    <dgm:cxn modelId="{B106EC66-C698-4FE2-BAFD-29896205FF64}" type="presOf" srcId="{A4B13458-4BE1-420A-894A-BFCF36735671}" destId="{40A12BEC-D578-4A54-99D7-FF820A162740}" srcOrd="0" destOrd="0" presId="urn:microsoft.com/office/officeart/2005/8/layout/hierarchy6"/>
    <dgm:cxn modelId="{8EFFADE8-4782-4299-A136-B95CD268CC65}" type="presOf" srcId="{A5AAADCF-141D-4BBC-ADBE-CCDE587EC0BE}" destId="{5868C4F3-A3AB-455C-AD0C-067E0F318E59}" srcOrd="0" destOrd="0" presId="urn:microsoft.com/office/officeart/2005/8/layout/hierarchy6"/>
    <dgm:cxn modelId="{A8CE17F3-497D-4901-83E0-D6A588EE8467}" type="presOf" srcId="{5C6860DF-99CE-4B82-8303-99E666EA86FB}" destId="{8585E05A-0835-467C-94B9-895A95577E09}" srcOrd="0" destOrd="0" presId="urn:microsoft.com/office/officeart/2005/8/layout/hierarchy6"/>
    <dgm:cxn modelId="{21019F73-633B-4BA4-98A4-43ED1569F489}" srcId="{AC83A56D-B1AD-4613-BB96-E7DD46A4FE73}" destId="{A4B13458-4BE1-420A-894A-BFCF36735671}" srcOrd="0" destOrd="0" parTransId="{40EDC55A-8975-4C97-B43A-69EC85754E6C}" sibTransId="{DB65BFD9-20ED-4DF4-8A09-4101ADC7997E}"/>
    <dgm:cxn modelId="{60648EBF-2B6F-4DA8-91B3-A3452C93E2EE}" type="presOf" srcId="{38521765-27C1-4B1C-A7F6-3249C1A4E74B}" destId="{37B3AB4D-F077-40F2-A676-13BEA34BB7C8}" srcOrd="0" destOrd="0" presId="urn:microsoft.com/office/officeart/2005/8/layout/hierarchy6"/>
    <dgm:cxn modelId="{BB4C313B-D7D9-4076-A749-31EB71804C17}" type="presOf" srcId="{85A9291A-140F-42CB-9345-CEB95F7EECF1}" destId="{07A1AA48-9536-414D-B247-557E68EEF7E3}" srcOrd="0" destOrd="0" presId="urn:microsoft.com/office/officeart/2005/8/layout/hierarchy6"/>
    <dgm:cxn modelId="{480D083F-F54E-416E-BE7C-712228DAFAFB}" type="presOf" srcId="{B117F487-8872-4CDB-BF83-1F7F6A34B11B}" destId="{F802DF70-F116-43F3-896A-72BFD4D03379}" srcOrd="1" destOrd="0" presId="urn:microsoft.com/office/officeart/2005/8/layout/hierarchy6"/>
    <dgm:cxn modelId="{F5270FDD-5FF9-4294-AA85-EB227D0E5C73}" type="presOf" srcId="{AC83A56D-B1AD-4613-BB96-E7DD46A4FE73}" destId="{57FC368F-AAA9-4583-A022-E88AEE72F48F}" srcOrd="0" destOrd="0" presId="urn:microsoft.com/office/officeart/2005/8/layout/hierarchy6"/>
    <dgm:cxn modelId="{60BACDF8-33B3-46D8-A98B-194434E8E11A}" type="presOf" srcId="{8510BF27-1AFB-44CB-9CF4-584D3F5F8623}" destId="{547EEE9E-1C43-4CDE-92D8-4B0DFC1310E0}" srcOrd="1" destOrd="0" presId="urn:microsoft.com/office/officeart/2005/8/layout/hierarchy6"/>
    <dgm:cxn modelId="{7D5FC0BF-0548-448F-803B-6EC0F6CBB284}" type="presOf" srcId="{872FE17E-E2E1-4559-99B4-22B410919DA9}" destId="{F2BA0329-BD35-408C-8179-ACC474796BD8}" srcOrd="0" destOrd="0" presId="urn:microsoft.com/office/officeart/2005/8/layout/hierarchy6"/>
    <dgm:cxn modelId="{668286D7-B59D-4365-9409-24679C90F498}" srcId="{AC83A56D-B1AD-4613-BB96-E7DD46A4FE73}" destId="{8510BF27-1AFB-44CB-9CF4-584D3F5F8623}" srcOrd="2" destOrd="0" parTransId="{608458ED-9FE4-40F9-8D34-4062A820ED1D}" sibTransId="{34A642BE-BE6F-4047-9B51-6091B13002E2}"/>
    <dgm:cxn modelId="{7E157AC5-31F2-4CB9-AE50-548A56391E32}" type="presOf" srcId="{B865D680-B731-410B-8CD8-45B2D4811FF0}" destId="{574A64D5-C454-46D9-9F3A-2DCA88FBCDDC}" srcOrd="0" destOrd="0" presId="urn:microsoft.com/office/officeart/2005/8/layout/hierarchy6"/>
    <dgm:cxn modelId="{99DAED5C-5B69-4B06-A6BC-9FBBF9D65439}" srcId="{AC83A56D-B1AD-4613-BB96-E7DD46A4FE73}" destId="{B117F487-8872-4CDB-BF83-1F7F6A34B11B}" srcOrd="3" destOrd="0" parTransId="{B3CEC8A4-76A3-4A42-A5BF-9C77366DF010}" sibTransId="{A1BE3D0D-B61F-4390-9C2B-1E44AD337051}"/>
    <dgm:cxn modelId="{BFB83003-8915-48AD-865A-15A0BC3B0612}" srcId="{AC83A56D-B1AD-4613-BB96-E7DD46A4FE73}" destId="{227AA8E6-BB50-4CDF-9DA4-7BADB946108E}" srcOrd="1" destOrd="0" parTransId="{1A2B120E-4756-499B-9E85-206735F5D508}" sibTransId="{411EA859-2329-479E-AECB-BE75D069EF07}"/>
    <dgm:cxn modelId="{A7F08D7E-6138-4374-BA60-BB2F8E59F5D9}" type="presOf" srcId="{826D0562-C171-4687-9A18-7D4A7A8013C8}" destId="{761BABB4-A3AF-471A-A285-9402B47A02C1}" srcOrd="0" destOrd="0" presId="urn:microsoft.com/office/officeart/2005/8/layout/hierarchy6"/>
    <dgm:cxn modelId="{51660501-D7BE-4A2F-AC87-1F43CA96927D}" type="presOf" srcId="{B117F487-8872-4CDB-BF83-1F7F6A34B11B}" destId="{D85E57CD-3786-4E0D-8636-5C72DE62BF43}" srcOrd="0" destOrd="0" presId="urn:microsoft.com/office/officeart/2005/8/layout/hierarchy6"/>
    <dgm:cxn modelId="{5F3DF5E2-A918-4359-A9B7-AAA7A1A625C3}" type="presOf" srcId="{E97857E4-E15F-4F3E-832F-0EB0C8506F08}" destId="{23629D8C-A805-46E6-A387-5851C3226C14}" srcOrd="0" destOrd="0" presId="urn:microsoft.com/office/officeart/2005/8/layout/hierarchy6"/>
    <dgm:cxn modelId="{279589BD-0B1C-483D-BE73-893A2CB88A2D}" srcId="{A4B13458-4BE1-420A-894A-BFCF36735671}" destId="{872FE17E-E2E1-4559-99B4-22B410919DA9}" srcOrd="0" destOrd="0" parTransId="{826D0562-C171-4687-9A18-7D4A7A8013C8}" sibTransId="{70A0CF40-104D-48B9-BEF0-C6E2B1197068}"/>
    <dgm:cxn modelId="{1AFA619C-006E-4C5B-A212-1F11C534DF5B}" type="presParOf" srcId="{57FC368F-AAA9-4583-A022-E88AEE72F48F}" destId="{0D663C3E-07CD-4D37-AA65-FCE787629C99}" srcOrd="0" destOrd="0" presId="urn:microsoft.com/office/officeart/2005/8/layout/hierarchy6"/>
    <dgm:cxn modelId="{C497AAFE-C4EF-4D89-9E7F-276E40C8423D}" type="presParOf" srcId="{0D663C3E-07CD-4D37-AA65-FCE787629C99}" destId="{82B542E7-D5A8-47D6-B943-8EDD7159B29E}" srcOrd="0" destOrd="0" presId="urn:microsoft.com/office/officeart/2005/8/layout/hierarchy6"/>
    <dgm:cxn modelId="{014902DE-F8CB-4B86-A219-E11AEE741330}" type="presParOf" srcId="{0D663C3E-07CD-4D37-AA65-FCE787629C99}" destId="{223F89AA-A675-4850-8F59-6759194BC376}" srcOrd="1" destOrd="0" presId="urn:microsoft.com/office/officeart/2005/8/layout/hierarchy6"/>
    <dgm:cxn modelId="{67407F25-58BD-4F9C-AB4A-D7FE6A6398E8}" type="presParOf" srcId="{223F89AA-A675-4850-8F59-6759194BC376}" destId="{76ECD8E7-CFBF-4C6A-90AA-AA2737FB48D4}" srcOrd="0" destOrd="0" presId="urn:microsoft.com/office/officeart/2005/8/layout/hierarchy6"/>
    <dgm:cxn modelId="{A7CBE6DE-B928-4293-86C0-27DA888FF34E}" type="presParOf" srcId="{76ECD8E7-CFBF-4C6A-90AA-AA2737FB48D4}" destId="{40A12BEC-D578-4A54-99D7-FF820A162740}" srcOrd="0" destOrd="0" presId="urn:microsoft.com/office/officeart/2005/8/layout/hierarchy6"/>
    <dgm:cxn modelId="{BBC2D96A-A0F8-4E20-ADA0-3A1F002C208B}" type="presParOf" srcId="{76ECD8E7-CFBF-4C6A-90AA-AA2737FB48D4}" destId="{9C943BEA-AE21-48CB-8FAC-18880DC23885}" srcOrd="1" destOrd="0" presId="urn:microsoft.com/office/officeart/2005/8/layout/hierarchy6"/>
    <dgm:cxn modelId="{35DE080C-2451-4348-8F45-CAF711E8D55D}" type="presParOf" srcId="{9C943BEA-AE21-48CB-8FAC-18880DC23885}" destId="{761BABB4-A3AF-471A-A285-9402B47A02C1}" srcOrd="0" destOrd="0" presId="urn:microsoft.com/office/officeart/2005/8/layout/hierarchy6"/>
    <dgm:cxn modelId="{D2F0D5A9-7B46-46F2-84AD-2C9805C79B7B}" type="presParOf" srcId="{9C943BEA-AE21-48CB-8FAC-18880DC23885}" destId="{788F58A7-5B85-45AC-92E7-448B0F9267E3}" srcOrd="1" destOrd="0" presId="urn:microsoft.com/office/officeart/2005/8/layout/hierarchy6"/>
    <dgm:cxn modelId="{5AF8A9D2-D7A0-4CEB-9875-E7093AEF606B}" type="presParOf" srcId="{788F58A7-5B85-45AC-92E7-448B0F9267E3}" destId="{F2BA0329-BD35-408C-8179-ACC474796BD8}" srcOrd="0" destOrd="0" presId="urn:microsoft.com/office/officeart/2005/8/layout/hierarchy6"/>
    <dgm:cxn modelId="{BB9E2C0F-8F61-4C36-AB39-4A19806D35A4}" type="presParOf" srcId="{788F58A7-5B85-45AC-92E7-448B0F9267E3}" destId="{FE3CA5C4-EC18-45C6-848A-16DDE58FB025}" srcOrd="1" destOrd="0" presId="urn:microsoft.com/office/officeart/2005/8/layout/hierarchy6"/>
    <dgm:cxn modelId="{5CC8B4AC-0BDF-4E6F-86A0-02FB280A5F4C}" type="presParOf" srcId="{FE3CA5C4-EC18-45C6-848A-16DDE58FB025}" destId="{574A64D5-C454-46D9-9F3A-2DCA88FBCDDC}" srcOrd="0" destOrd="0" presId="urn:microsoft.com/office/officeart/2005/8/layout/hierarchy6"/>
    <dgm:cxn modelId="{DF6F6782-8C8F-4EE1-94DF-4692997063FA}" type="presParOf" srcId="{FE3CA5C4-EC18-45C6-848A-16DDE58FB025}" destId="{2EAE1A05-69CB-4D61-8142-B6FB74B11BEC}" srcOrd="1" destOrd="0" presId="urn:microsoft.com/office/officeart/2005/8/layout/hierarchy6"/>
    <dgm:cxn modelId="{4E37A4FF-4DCC-462B-A164-57E36EE4F47C}" type="presParOf" srcId="{2EAE1A05-69CB-4D61-8142-B6FB74B11BEC}" destId="{E37623D1-6B3B-4D4E-9193-252A622A6D92}" srcOrd="0" destOrd="0" presId="urn:microsoft.com/office/officeart/2005/8/layout/hierarchy6"/>
    <dgm:cxn modelId="{AD1AF66D-2BA9-46D4-A107-E60C26C807B1}" type="presParOf" srcId="{2EAE1A05-69CB-4D61-8142-B6FB74B11BEC}" destId="{AB3A4C23-E89D-46D5-B662-D6B7C1BB69E5}" srcOrd="1" destOrd="0" presId="urn:microsoft.com/office/officeart/2005/8/layout/hierarchy6"/>
    <dgm:cxn modelId="{0CA556CA-4244-4B6A-A7F8-3CF5BD3BC793}" type="presParOf" srcId="{FE3CA5C4-EC18-45C6-848A-16DDE58FB025}" destId="{07A1AA48-9536-414D-B247-557E68EEF7E3}" srcOrd="2" destOrd="0" presId="urn:microsoft.com/office/officeart/2005/8/layout/hierarchy6"/>
    <dgm:cxn modelId="{F321465C-FAE1-49E4-928A-0D778E3B019F}" type="presParOf" srcId="{FE3CA5C4-EC18-45C6-848A-16DDE58FB025}" destId="{3702B8EC-4D40-4F09-9CA4-04631B1BB399}" srcOrd="3" destOrd="0" presId="urn:microsoft.com/office/officeart/2005/8/layout/hierarchy6"/>
    <dgm:cxn modelId="{6B8BA29C-1282-4AF2-9CBC-A01F32B69BCA}" type="presParOf" srcId="{3702B8EC-4D40-4F09-9CA4-04631B1BB399}" destId="{5868C4F3-A3AB-455C-AD0C-067E0F318E59}" srcOrd="0" destOrd="0" presId="urn:microsoft.com/office/officeart/2005/8/layout/hierarchy6"/>
    <dgm:cxn modelId="{A0EE697A-E92A-41E4-A615-CB51B1DA96AB}" type="presParOf" srcId="{3702B8EC-4D40-4F09-9CA4-04631B1BB399}" destId="{B8C871DB-48E7-4FA3-8A04-EE66763101F7}" srcOrd="1" destOrd="0" presId="urn:microsoft.com/office/officeart/2005/8/layout/hierarchy6"/>
    <dgm:cxn modelId="{A71C093F-4E0E-4D7F-A668-B06165B0D250}" type="presParOf" srcId="{9C943BEA-AE21-48CB-8FAC-18880DC23885}" destId="{23629D8C-A805-46E6-A387-5851C3226C14}" srcOrd="2" destOrd="0" presId="urn:microsoft.com/office/officeart/2005/8/layout/hierarchy6"/>
    <dgm:cxn modelId="{97CBF593-7AA9-4600-BFEB-1A63FEED59E7}" type="presParOf" srcId="{9C943BEA-AE21-48CB-8FAC-18880DC23885}" destId="{BAD91D4A-D03B-4455-ACC1-FB2971A2BE8B}" srcOrd="3" destOrd="0" presId="urn:microsoft.com/office/officeart/2005/8/layout/hierarchy6"/>
    <dgm:cxn modelId="{5E5A35A6-3CFB-41A7-9474-67B9D0F68D3C}" type="presParOf" srcId="{BAD91D4A-D03B-4455-ACC1-FB2971A2BE8B}" destId="{897FC46F-AB9C-4919-9D1E-2D6C065C992C}" srcOrd="0" destOrd="0" presId="urn:microsoft.com/office/officeart/2005/8/layout/hierarchy6"/>
    <dgm:cxn modelId="{E19BD4F2-7969-42E6-B116-8C987042EC12}" type="presParOf" srcId="{BAD91D4A-D03B-4455-ACC1-FB2971A2BE8B}" destId="{7947EDAE-6020-4F0F-82A6-AE6ADDC12E7E}" srcOrd="1" destOrd="0" presId="urn:microsoft.com/office/officeart/2005/8/layout/hierarchy6"/>
    <dgm:cxn modelId="{762903B5-8D4A-4084-B191-5103BC426E3D}" type="presParOf" srcId="{7947EDAE-6020-4F0F-82A6-AE6ADDC12E7E}" destId="{37B3AB4D-F077-40F2-A676-13BEA34BB7C8}" srcOrd="0" destOrd="0" presId="urn:microsoft.com/office/officeart/2005/8/layout/hierarchy6"/>
    <dgm:cxn modelId="{284D4877-2FE4-464F-979E-423FC88E4B10}" type="presParOf" srcId="{7947EDAE-6020-4F0F-82A6-AE6ADDC12E7E}" destId="{ADFA9161-F36D-4F0C-9A74-86046D5FBBFE}" srcOrd="1" destOrd="0" presId="urn:microsoft.com/office/officeart/2005/8/layout/hierarchy6"/>
    <dgm:cxn modelId="{45B96DB0-0754-4849-93A8-9E1D855A1373}" type="presParOf" srcId="{ADFA9161-F36D-4F0C-9A74-86046D5FBBFE}" destId="{8585E05A-0835-467C-94B9-895A95577E09}" srcOrd="0" destOrd="0" presId="urn:microsoft.com/office/officeart/2005/8/layout/hierarchy6"/>
    <dgm:cxn modelId="{FC4E471B-D061-4A35-9059-2B001163FC66}" type="presParOf" srcId="{ADFA9161-F36D-4F0C-9A74-86046D5FBBFE}" destId="{E86D907A-06AA-45EE-8467-B44244D7D697}" srcOrd="1" destOrd="0" presId="urn:microsoft.com/office/officeart/2005/8/layout/hierarchy6"/>
    <dgm:cxn modelId="{F8A8EA84-3E03-4EE0-86CA-D5B8B96BCB1F}" type="presParOf" srcId="{57FC368F-AAA9-4583-A022-E88AEE72F48F}" destId="{C61EEBD7-0B38-4893-8FAB-59AF00BCA755}" srcOrd="1" destOrd="0" presId="urn:microsoft.com/office/officeart/2005/8/layout/hierarchy6"/>
    <dgm:cxn modelId="{A60E8F65-3EBF-4530-A251-227370F7B122}" type="presParOf" srcId="{C61EEBD7-0B38-4893-8FAB-59AF00BCA755}" destId="{AB21AF55-B3FC-430A-A30F-D067D3080681}" srcOrd="0" destOrd="0" presId="urn:microsoft.com/office/officeart/2005/8/layout/hierarchy6"/>
    <dgm:cxn modelId="{D3575728-BBE5-45E3-9A35-37D00A42530C}" type="presParOf" srcId="{AB21AF55-B3FC-430A-A30F-D067D3080681}" destId="{0C72CC10-08A8-4241-8649-0F225B5AC47B}" srcOrd="0" destOrd="0" presId="urn:microsoft.com/office/officeart/2005/8/layout/hierarchy6"/>
    <dgm:cxn modelId="{E76BF5B1-651B-4316-8277-7732D07C059B}" type="presParOf" srcId="{AB21AF55-B3FC-430A-A30F-D067D3080681}" destId="{FC76124D-D8A7-4716-8FC7-752AA0F0E89D}" srcOrd="1" destOrd="0" presId="urn:microsoft.com/office/officeart/2005/8/layout/hierarchy6"/>
    <dgm:cxn modelId="{36714D4C-AC1E-42FE-B55E-8AFB8610A0AE}" type="presParOf" srcId="{C61EEBD7-0B38-4893-8FAB-59AF00BCA755}" destId="{ED6C0996-C554-4DD2-AF06-11CAB6E9450E}" srcOrd="1" destOrd="0" presId="urn:microsoft.com/office/officeart/2005/8/layout/hierarchy6"/>
    <dgm:cxn modelId="{0010BDF6-75E1-4E7C-9DA7-898348D7B57D}" type="presParOf" srcId="{ED6C0996-C554-4DD2-AF06-11CAB6E9450E}" destId="{550D4798-EAA2-4190-A20F-66A9F5AF89A0}" srcOrd="0" destOrd="0" presId="urn:microsoft.com/office/officeart/2005/8/layout/hierarchy6"/>
    <dgm:cxn modelId="{28C4BAA7-069B-4FCE-B0AC-83730EDA8139}" type="presParOf" srcId="{C61EEBD7-0B38-4893-8FAB-59AF00BCA755}" destId="{BAB4EB6D-E0D0-49AE-9E86-CD1DDAA1CFE0}" srcOrd="2" destOrd="0" presId="urn:microsoft.com/office/officeart/2005/8/layout/hierarchy6"/>
    <dgm:cxn modelId="{85EA1733-38A6-4F1E-BB70-7FF362773D68}" type="presParOf" srcId="{BAB4EB6D-E0D0-49AE-9E86-CD1DDAA1CFE0}" destId="{C6B5F8B2-370D-4BAF-B811-8F9CA39BCE24}" srcOrd="0" destOrd="0" presId="urn:microsoft.com/office/officeart/2005/8/layout/hierarchy6"/>
    <dgm:cxn modelId="{513176C1-2D6E-4C14-9299-5B6A6DE2C7BD}" type="presParOf" srcId="{BAB4EB6D-E0D0-49AE-9E86-CD1DDAA1CFE0}" destId="{547EEE9E-1C43-4CDE-92D8-4B0DFC1310E0}" srcOrd="1" destOrd="0" presId="urn:microsoft.com/office/officeart/2005/8/layout/hierarchy6"/>
    <dgm:cxn modelId="{83103CFF-D3F5-48D7-9106-4025680DF0B8}" type="presParOf" srcId="{C61EEBD7-0B38-4893-8FAB-59AF00BCA755}" destId="{333B924C-EC2F-4EAA-86B1-F036C39CCCBA}" srcOrd="3" destOrd="0" presId="urn:microsoft.com/office/officeart/2005/8/layout/hierarchy6"/>
    <dgm:cxn modelId="{C7BD0292-596B-450D-891E-0269303AD84E}" type="presParOf" srcId="{333B924C-EC2F-4EAA-86B1-F036C39CCCBA}" destId="{6ACAD4EE-7D6C-4D22-9350-1AE16D9A6E20}" srcOrd="0" destOrd="0" presId="urn:microsoft.com/office/officeart/2005/8/layout/hierarchy6"/>
    <dgm:cxn modelId="{92DC76D6-2333-4030-A6FD-05EDEA1B2FAF}" type="presParOf" srcId="{C61EEBD7-0B38-4893-8FAB-59AF00BCA755}" destId="{D195B671-192C-4F8B-BE07-0E16838C73A4}" srcOrd="4" destOrd="0" presId="urn:microsoft.com/office/officeart/2005/8/layout/hierarchy6"/>
    <dgm:cxn modelId="{F4E4DB14-6A50-4B8E-8CCA-4C75B144E548}" type="presParOf" srcId="{D195B671-192C-4F8B-BE07-0E16838C73A4}" destId="{D85E57CD-3786-4E0D-8636-5C72DE62BF43}" srcOrd="0" destOrd="0" presId="urn:microsoft.com/office/officeart/2005/8/layout/hierarchy6"/>
    <dgm:cxn modelId="{AC5D1C28-CDCD-4E2C-8F67-9982B5059FB6}" type="presParOf" srcId="{D195B671-192C-4F8B-BE07-0E16838C73A4}" destId="{F802DF70-F116-43F3-896A-72BFD4D0337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4773E5-A9C0-442A-BEEE-970BA0A4497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79C954-3683-4286-97E1-B44ECD6774E6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Выполнение комплекса ремонтных мероприятий по устранению непосредственно коррозионных дефектов и профилактических работ по устранению дефектов изоляции, повышению надежности ЭХЗ на участке</a:t>
          </a:r>
          <a:endParaRPr lang="ru-RU" sz="1600" dirty="0"/>
        </a:p>
      </dgm:t>
    </dgm:pt>
    <dgm:pt modelId="{14F7B529-17F2-431F-9DF7-C3BE1E70C4A0}" type="parTrans" cxnId="{A1889FBE-E533-41C0-B6C6-38F94363E3D8}">
      <dgm:prSet/>
      <dgm:spPr/>
      <dgm:t>
        <a:bodyPr/>
        <a:lstStyle/>
        <a:p>
          <a:endParaRPr lang="ru-RU"/>
        </a:p>
      </dgm:t>
    </dgm:pt>
    <dgm:pt modelId="{EE2A9315-5A77-43D9-95CF-ADB70EBA1E94}" type="sibTrans" cxnId="{A1889FBE-E533-41C0-B6C6-38F94363E3D8}">
      <dgm:prSet/>
      <dgm:spPr/>
      <dgm:t>
        <a:bodyPr/>
        <a:lstStyle/>
        <a:p>
          <a:endParaRPr lang="ru-RU"/>
        </a:p>
      </dgm:t>
    </dgm:pt>
    <dgm:pt modelId="{E88C6D21-9DDE-4CBE-BF2B-38D270F1B7A2}">
      <dgm:prSet custT="1"/>
      <dgm:spPr/>
      <dgm:t>
        <a:bodyPr/>
        <a:lstStyle/>
        <a:p>
          <a:r>
            <a:rPr lang="ru-RU" sz="1800" dirty="0" smtClean="0"/>
            <a:t>Расчет линейной скорости коррозии (мм/год) для участка после выполненных мероприятий. </a:t>
          </a:r>
          <a:endParaRPr lang="ru-RU" sz="1200" dirty="0" smtClean="0"/>
        </a:p>
      </dgm:t>
    </dgm:pt>
    <dgm:pt modelId="{A4FBAD70-2303-432A-96E4-A84A89E52808}" type="parTrans" cxnId="{D9068719-61ED-46E0-AFDF-DAF515B78B61}">
      <dgm:prSet/>
      <dgm:spPr/>
      <dgm:t>
        <a:bodyPr/>
        <a:lstStyle/>
        <a:p>
          <a:endParaRPr lang="ru-RU"/>
        </a:p>
      </dgm:t>
    </dgm:pt>
    <dgm:pt modelId="{6560C93C-6E08-4B11-9BF3-71763E7F24B6}" type="sibTrans" cxnId="{D9068719-61ED-46E0-AFDF-DAF515B78B61}">
      <dgm:prSet/>
      <dgm:spPr/>
      <dgm:t>
        <a:bodyPr/>
        <a:lstStyle/>
        <a:p>
          <a:endParaRPr lang="ru-RU"/>
        </a:p>
      </dgm:t>
    </dgm:pt>
    <dgm:pt modelId="{411312B2-4040-4476-9BD7-9CA15B421D04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Внесение изменений в сводный перечень участков с разной степенью коррозионной опасности (ВКО, ПКО, УКО) Общества.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 smtClean="0"/>
            <a:t>Утверждение результатов коррозионного анализа на дату. </a:t>
          </a:r>
          <a:endParaRPr lang="ru-RU" sz="1200" dirty="0" smtClean="0"/>
        </a:p>
      </dgm:t>
    </dgm:pt>
    <dgm:pt modelId="{DBA7BE40-8A55-4B7C-AF78-23F2E1E18809}" type="sibTrans" cxnId="{0BD7EC0B-DD90-40F9-8E8A-0B69C10CB7A4}">
      <dgm:prSet/>
      <dgm:spPr/>
      <dgm:t>
        <a:bodyPr/>
        <a:lstStyle/>
        <a:p>
          <a:endParaRPr lang="ru-RU"/>
        </a:p>
      </dgm:t>
    </dgm:pt>
    <dgm:pt modelId="{89864D17-8D99-465F-9212-0D876B7C1850}" type="parTrans" cxnId="{0BD7EC0B-DD90-40F9-8E8A-0B69C10CB7A4}">
      <dgm:prSet/>
      <dgm:spPr/>
      <dgm:t>
        <a:bodyPr/>
        <a:lstStyle/>
        <a:p>
          <a:endParaRPr lang="ru-RU"/>
        </a:p>
      </dgm:t>
    </dgm:pt>
    <dgm:pt modelId="{EDDBCE66-05A2-4457-900C-29FE6361833A}">
      <dgm:prSet/>
      <dgm:spPr/>
      <dgm:t>
        <a:bodyPr/>
        <a:lstStyle/>
        <a:p>
          <a:r>
            <a:rPr lang="ru-RU" dirty="0" smtClean="0"/>
            <a:t>Выполнение диагностических работ с обязательной идентификацией выявленных приборными методами дефектов в шурфах. В отсутствии дефектов в контрольных шурфах.</a:t>
          </a:r>
          <a:endParaRPr lang="ru-RU" dirty="0"/>
        </a:p>
      </dgm:t>
    </dgm:pt>
    <dgm:pt modelId="{94C1AF96-2E11-4228-9085-C6EB476BE0E4}" type="parTrans" cxnId="{3F2D5442-4B36-4DC9-BF22-CE7D8ABC6381}">
      <dgm:prSet/>
      <dgm:spPr/>
      <dgm:t>
        <a:bodyPr/>
        <a:lstStyle/>
        <a:p>
          <a:endParaRPr lang="ru-RU"/>
        </a:p>
      </dgm:t>
    </dgm:pt>
    <dgm:pt modelId="{0F486763-607C-4AAC-BC1B-3B5D97AD89F8}" type="sibTrans" cxnId="{3F2D5442-4B36-4DC9-BF22-CE7D8ABC6381}">
      <dgm:prSet/>
      <dgm:spPr/>
      <dgm:t>
        <a:bodyPr/>
        <a:lstStyle/>
        <a:p>
          <a:endParaRPr lang="ru-RU"/>
        </a:p>
      </dgm:t>
    </dgm:pt>
    <dgm:pt modelId="{C11FDDCD-E21C-46CB-BBDC-AA516A2F52F1}" type="pres">
      <dgm:prSet presAssocID="{D44773E5-A9C0-442A-BEEE-970BA0A4497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C73753-09FB-4881-9DE3-18FB9B1EBE0F}" type="pres">
      <dgm:prSet presAssocID="{D44773E5-A9C0-442A-BEEE-970BA0A44976}" presName="dummyMaxCanvas" presStyleCnt="0">
        <dgm:presLayoutVars/>
      </dgm:prSet>
      <dgm:spPr/>
    </dgm:pt>
    <dgm:pt modelId="{315626A1-8BA4-4783-BB4D-18302F38704D}" type="pres">
      <dgm:prSet presAssocID="{D44773E5-A9C0-442A-BEEE-970BA0A4497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F42BF-D06A-4138-92BC-AF767C2EB75F}" type="pres">
      <dgm:prSet presAssocID="{D44773E5-A9C0-442A-BEEE-970BA0A4497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53770-67BB-426C-87AC-8B212B020F4E}" type="pres">
      <dgm:prSet presAssocID="{D44773E5-A9C0-442A-BEEE-970BA0A4497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F3456-758C-4ED7-B35F-CB699EB108CB}" type="pres">
      <dgm:prSet presAssocID="{D44773E5-A9C0-442A-BEEE-970BA0A4497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B0EB-FDA7-4DED-87D5-4F672454BC3B}" type="pres">
      <dgm:prSet presAssocID="{D44773E5-A9C0-442A-BEEE-970BA0A4497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D5BD1-F359-4442-81AE-00530C4CCF37}" type="pres">
      <dgm:prSet presAssocID="{D44773E5-A9C0-442A-BEEE-970BA0A4497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317A2-C83D-4E66-A900-D5011433A347}" type="pres">
      <dgm:prSet presAssocID="{D44773E5-A9C0-442A-BEEE-970BA0A4497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C8ADC-7A32-4CEA-BE43-58ABAA0D7AC8}" type="pres">
      <dgm:prSet presAssocID="{D44773E5-A9C0-442A-BEEE-970BA0A4497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4D63F-4C9D-4298-B519-B01C412560BD}" type="pres">
      <dgm:prSet presAssocID="{D44773E5-A9C0-442A-BEEE-970BA0A4497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097E9-0295-4B26-BACB-5D79A4035BCB}" type="pres">
      <dgm:prSet presAssocID="{D44773E5-A9C0-442A-BEEE-970BA0A4497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6BC33-9A79-4EA7-8193-E170F2C77578}" type="pres">
      <dgm:prSet presAssocID="{D44773E5-A9C0-442A-BEEE-970BA0A4497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F22048-5F5E-412A-A76C-0CD3BB363118}" type="presOf" srcId="{3579C954-3683-4286-97E1-B44ECD6774E6}" destId="{315626A1-8BA4-4783-BB4D-18302F38704D}" srcOrd="0" destOrd="0" presId="urn:microsoft.com/office/officeart/2005/8/layout/vProcess5"/>
    <dgm:cxn modelId="{6139085E-6647-4EB3-B814-AD5B1DC48BC6}" type="presOf" srcId="{EDDBCE66-05A2-4457-900C-29FE6361833A}" destId="{689F42BF-D06A-4138-92BC-AF767C2EB75F}" srcOrd="0" destOrd="0" presId="urn:microsoft.com/office/officeart/2005/8/layout/vProcess5"/>
    <dgm:cxn modelId="{3F2D5442-4B36-4DC9-BF22-CE7D8ABC6381}" srcId="{D44773E5-A9C0-442A-BEEE-970BA0A44976}" destId="{EDDBCE66-05A2-4457-900C-29FE6361833A}" srcOrd="1" destOrd="0" parTransId="{94C1AF96-2E11-4228-9085-C6EB476BE0E4}" sibTransId="{0F486763-607C-4AAC-BC1B-3B5D97AD89F8}"/>
    <dgm:cxn modelId="{C8AFD24E-32B8-40EC-AB12-F84BEB97DCEA}" type="presOf" srcId="{D44773E5-A9C0-442A-BEEE-970BA0A44976}" destId="{C11FDDCD-E21C-46CB-BBDC-AA516A2F52F1}" srcOrd="0" destOrd="0" presId="urn:microsoft.com/office/officeart/2005/8/layout/vProcess5"/>
    <dgm:cxn modelId="{02CAA86C-52EF-47CA-AC0B-445F82C8E19D}" type="presOf" srcId="{E88C6D21-9DDE-4CBE-BF2B-38D270F1B7A2}" destId="{92A097E9-0295-4B26-BACB-5D79A4035BCB}" srcOrd="1" destOrd="0" presId="urn:microsoft.com/office/officeart/2005/8/layout/vProcess5"/>
    <dgm:cxn modelId="{0BD7EC0B-DD90-40F9-8E8A-0B69C10CB7A4}" srcId="{D44773E5-A9C0-442A-BEEE-970BA0A44976}" destId="{411312B2-4040-4476-9BD7-9CA15B421D04}" srcOrd="3" destOrd="0" parTransId="{89864D17-8D99-465F-9212-0D876B7C1850}" sibTransId="{DBA7BE40-8A55-4B7C-AF78-23F2E1E18809}"/>
    <dgm:cxn modelId="{7CAA96C5-CA0C-4E7F-AEC9-F8C223BE9D88}" type="presOf" srcId="{411312B2-4040-4476-9BD7-9CA15B421D04}" destId="{68C6BC33-9A79-4EA7-8193-E170F2C77578}" srcOrd="1" destOrd="0" presId="urn:microsoft.com/office/officeart/2005/8/layout/vProcess5"/>
    <dgm:cxn modelId="{9ADCA4B6-215B-465B-A0FE-1715EA135527}" type="presOf" srcId="{6560C93C-6E08-4B11-9BF3-71763E7F24B6}" destId="{E62317A2-C83D-4E66-A900-D5011433A347}" srcOrd="0" destOrd="0" presId="urn:microsoft.com/office/officeart/2005/8/layout/vProcess5"/>
    <dgm:cxn modelId="{D9068719-61ED-46E0-AFDF-DAF515B78B61}" srcId="{D44773E5-A9C0-442A-BEEE-970BA0A44976}" destId="{E88C6D21-9DDE-4CBE-BF2B-38D270F1B7A2}" srcOrd="2" destOrd="0" parTransId="{A4FBAD70-2303-432A-96E4-A84A89E52808}" sibTransId="{6560C93C-6E08-4B11-9BF3-71763E7F24B6}"/>
    <dgm:cxn modelId="{935D31C2-FCE4-46FB-92F4-2E40F4CB10A0}" type="presOf" srcId="{E88C6D21-9DDE-4CBE-BF2B-38D270F1B7A2}" destId="{71C53770-67BB-426C-87AC-8B212B020F4E}" srcOrd="0" destOrd="0" presId="urn:microsoft.com/office/officeart/2005/8/layout/vProcess5"/>
    <dgm:cxn modelId="{234DF690-8F36-4F05-8AC2-1DB054F38D9E}" type="presOf" srcId="{411312B2-4040-4476-9BD7-9CA15B421D04}" destId="{CDDF3456-758C-4ED7-B35F-CB699EB108CB}" srcOrd="0" destOrd="0" presId="urn:microsoft.com/office/officeart/2005/8/layout/vProcess5"/>
    <dgm:cxn modelId="{CC172D6B-3BFA-4675-9CF1-6115998B4E2F}" type="presOf" srcId="{EE2A9315-5A77-43D9-95CF-ADB70EBA1E94}" destId="{146AB0EB-FDA7-4DED-87D5-4F672454BC3B}" srcOrd="0" destOrd="0" presId="urn:microsoft.com/office/officeart/2005/8/layout/vProcess5"/>
    <dgm:cxn modelId="{B407D9C7-9513-4EEE-A453-D1DDD1A5496A}" type="presOf" srcId="{EDDBCE66-05A2-4457-900C-29FE6361833A}" destId="{8C44D63F-4C9D-4298-B519-B01C412560BD}" srcOrd="1" destOrd="0" presId="urn:microsoft.com/office/officeart/2005/8/layout/vProcess5"/>
    <dgm:cxn modelId="{54D84E26-25A4-416D-BBC1-260C65E70B34}" type="presOf" srcId="{0F486763-607C-4AAC-BC1B-3B5D97AD89F8}" destId="{146D5BD1-F359-4442-81AE-00530C4CCF37}" srcOrd="0" destOrd="0" presId="urn:microsoft.com/office/officeart/2005/8/layout/vProcess5"/>
    <dgm:cxn modelId="{A1889FBE-E533-41C0-B6C6-38F94363E3D8}" srcId="{D44773E5-A9C0-442A-BEEE-970BA0A44976}" destId="{3579C954-3683-4286-97E1-B44ECD6774E6}" srcOrd="0" destOrd="0" parTransId="{14F7B529-17F2-431F-9DF7-C3BE1E70C4A0}" sibTransId="{EE2A9315-5A77-43D9-95CF-ADB70EBA1E94}"/>
    <dgm:cxn modelId="{6D068674-FBA3-4CAF-BB3A-2F4F8CD90573}" type="presOf" srcId="{3579C954-3683-4286-97E1-B44ECD6774E6}" destId="{632C8ADC-7A32-4CEA-BE43-58ABAA0D7AC8}" srcOrd="1" destOrd="0" presId="urn:microsoft.com/office/officeart/2005/8/layout/vProcess5"/>
    <dgm:cxn modelId="{56BC9268-DC31-499C-8050-3405F4E2D867}" type="presParOf" srcId="{C11FDDCD-E21C-46CB-BBDC-AA516A2F52F1}" destId="{5DC73753-09FB-4881-9DE3-18FB9B1EBE0F}" srcOrd="0" destOrd="0" presId="urn:microsoft.com/office/officeart/2005/8/layout/vProcess5"/>
    <dgm:cxn modelId="{967F8CD0-9FD4-478B-AB7E-1D77739413FB}" type="presParOf" srcId="{C11FDDCD-E21C-46CB-BBDC-AA516A2F52F1}" destId="{315626A1-8BA4-4783-BB4D-18302F38704D}" srcOrd="1" destOrd="0" presId="urn:microsoft.com/office/officeart/2005/8/layout/vProcess5"/>
    <dgm:cxn modelId="{37935829-F48F-4229-BB3B-C54FDED58F67}" type="presParOf" srcId="{C11FDDCD-E21C-46CB-BBDC-AA516A2F52F1}" destId="{689F42BF-D06A-4138-92BC-AF767C2EB75F}" srcOrd="2" destOrd="0" presId="urn:microsoft.com/office/officeart/2005/8/layout/vProcess5"/>
    <dgm:cxn modelId="{21506470-57EE-4873-AA3E-6F9FEEF9B2EA}" type="presParOf" srcId="{C11FDDCD-E21C-46CB-BBDC-AA516A2F52F1}" destId="{71C53770-67BB-426C-87AC-8B212B020F4E}" srcOrd="3" destOrd="0" presId="urn:microsoft.com/office/officeart/2005/8/layout/vProcess5"/>
    <dgm:cxn modelId="{74A475D1-9341-42B6-8750-D842B03FA179}" type="presParOf" srcId="{C11FDDCD-E21C-46CB-BBDC-AA516A2F52F1}" destId="{CDDF3456-758C-4ED7-B35F-CB699EB108CB}" srcOrd="4" destOrd="0" presId="urn:microsoft.com/office/officeart/2005/8/layout/vProcess5"/>
    <dgm:cxn modelId="{E1B69DAE-8F21-4138-8151-E7BC3E291312}" type="presParOf" srcId="{C11FDDCD-E21C-46CB-BBDC-AA516A2F52F1}" destId="{146AB0EB-FDA7-4DED-87D5-4F672454BC3B}" srcOrd="5" destOrd="0" presId="urn:microsoft.com/office/officeart/2005/8/layout/vProcess5"/>
    <dgm:cxn modelId="{D35799D0-1F11-4553-B7D6-6E1AD82E0110}" type="presParOf" srcId="{C11FDDCD-E21C-46CB-BBDC-AA516A2F52F1}" destId="{146D5BD1-F359-4442-81AE-00530C4CCF37}" srcOrd="6" destOrd="0" presId="urn:microsoft.com/office/officeart/2005/8/layout/vProcess5"/>
    <dgm:cxn modelId="{0949654E-7EA8-4FFE-BA92-4B5135D3516B}" type="presParOf" srcId="{C11FDDCD-E21C-46CB-BBDC-AA516A2F52F1}" destId="{E62317A2-C83D-4E66-A900-D5011433A347}" srcOrd="7" destOrd="0" presId="urn:microsoft.com/office/officeart/2005/8/layout/vProcess5"/>
    <dgm:cxn modelId="{3877EA0F-C59B-4378-8FE1-C8D97453A4C8}" type="presParOf" srcId="{C11FDDCD-E21C-46CB-BBDC-AA516A2F52F1}" destId="{632C8ADC-7A32-4CEA-BE43-58ABAA0D7AC8}" srcOrd="8" destOrd="0" presId="urn:microsoft.com/office/officeart/2005/8/layout/vProcess5"/>
    <dgm:cxn modelId="{889F7B50-DFA3-477A-92A2-7448A7CE7D72}" type="presParOf" srcId="{C11FDDCD-E21C-46CB-BBDC-AA516A2F52F1}" destId="{8C44D63F-4C9D-4298-B519-B01C412560BD}" srcOrd="9" destOrd="0" presId="urn:microsoft.com/office/officeart/2005/8/layout/vProcess5"/>
    <dgm:cxn modelId="{A0E4657D-C77F-43B4-912F-E4CE83CDD10F}" type="presParOf" srcId="{C11FDDCD-E21C-46CB-BBDC-AA516A2F52F1}" destId="{92A097E9-0295-4B26-BACB-5D79A4035BCB}" srcOrd="10" destOrd="0" presId="urn:microsoft.com/office/officeart/2005/8/layout/vProcess5"/>
    <dgm:cxn modelId="{56F941FB-2D52-4A82-8867-6A4204E9BC21}" type="presParOf" srcId="{C11FDDCD-E21C-46CB-BBDC-AA516A2F52F1}" destId="{68C6BC33-9A79-4EA7-8193-E170F2C7757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C6A67-FC8D-40C2-8BEB-B84DCD885E34}">
      <dsp:nvSpPr>
        <dsp:cNvPr id="0" name=""/>
        <dsp:cNvSpPr/>
      </dsp:nvSpPr>
      <dsp:spPr>
        <a:xfrm rot="16200000">
          <a:off x="-1025871" y="1588520"/>
          <a:ext cx="2415148" cy="252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240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206AB7"/>
              </a:solidFill>
            </a:rPr>
            <a:t>ГОСТ Р 51164-98</a:t>
          </a:r>
          <a:endParaRPr lang="ru-RU" sz="1500" kern="1200" dirty="0">
            <a:solidFill>
              <a:srgbClr val="206AB7"/>
            </a:solidFill>
          </a:endParaRPr>
        </a:p>
      </dsp:txBody>
      <dsp:txXfrm>
        <a:off x="-1025871" y="1588520"/>
        <a:ext cx="2415148" cy="252175"/>
      </dsp:txXfrm>
    </dsp:sp>
    <dsp:sp modelId="{5D921EE4-65BC-4140-9306-D597EF4B861D}">
      <dsp:nvSpPr>
        <dsp:cNvPr id="0" name=""/>
        <dsp:cNvSpPr/>
      </dsp:nvSpPr>
      <dsp:spPr>
        <a:xfrm>
          <a:off x="307790" y="507033"/>
          <a:ext cx="1256100" cy="241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22405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Критерии определения участков ВКО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Указание по  определению протяженности  участков ВКО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Требования к контролю коррозионного состояния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Требования к оснащению участков ВКО</a:t>
          </a:r>
          <a:endParaRPr lang="ru-RU" sz="1000" kern="1200" dirty="0"/>
        </a:p>
      </dsp:txBody>
      <dsp:txXfrm>
        <a:off x="307790" y="507033"/>
        <a:ext cx="1256100" cy="2415148"/>
      </dsp:txXfrm>
    </dsp:sp>
    <dsp:sp modelId="{4396B9F3-DAC9-43ED-92D3-A55900BA5CA4}">
      <dsp:nvSpPr>
        <dsp:cNvPr id="0" name=""/>
        <dsp:cNvSpPr/>
      </dsp:nvSpPr>
      <dsp:spPr>
        <a:xfrm>
          <a:off x="127790" y="174162"/>
          <a:ext cx="360000" cy="50435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175" cap="flat" cmpd="sng" algn="ctr">
          <a:solidFill>
            <a:srgbClr val="206AB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CCA1A-B235-4476-BB45-1D945D91C44E}">
      <dsp:nvSpPr>
        <dsp:cNvPr id="0" name=""/>
        <dsp:cNvSpPr/>
      </dsp:nvSpPr>
      <dsp:spPr>
        <a:xfrm rot="16200000">
          <a:off x="819502" y="1588520"/>
          <a:ext cx="2415148" cy="252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240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206AB7"/>
              </a:solidFill>
            </a:rPr>
            <a:t>СТО Газпром  2-3.5-454-2010</a:t>
          </a:r>
          <a:endParaRPr lang="ru-RU" sz="1500" kern="1200" dirty="0">
            <a:solidFill>
              <a:srgbClr val="206AB7"/>
            </a:solidFill>
          </a:endParaRPr>
        </a:p>
      </dsp:txBody>
      <dsp:txXfrm>
        <a:off x="819502" y="1588520"/>
        <a:ext cx="2415148" cy="252175"/>
      </dsp:txXfrm>
    </dsp:sp>
    <dsp:sp modelId="{31A9F76E-6497-4CC2-87B1-BAE0CC62504B}">
      <dsp:nvSpPr>
        <dsp:cNvPr id="0" name=""/>
        <dsp:cNvSpPr/>
      </dsp:nvSpPr>
      <dsp:spPr>
        <a:xfrm>
          <a:off x="2153163" y="507033"/>
          <a:ext cx="1256100" cy="241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22405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Требование к наличию документации по оценке коррозионного состояния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Требования к оснащению участков ВКО</a:t>
          </a:r>
          <a:endParaRPr lang="ru-RU" sz="1000" kern="1200" dirty="0"/>
        </a:p>
      </dsp:txBody>
      <dsp:txXfrm>
        <a:off x="2153163" y="507033"/>
        <a:ext cx="1256100" cy="2415148"/>
      </dsp:txXfrm>
    </dsp:sp>
    <dsp:sp modelId="{330D16C7-DE9E-4F08-B5CB-4DE05179C112}">
      <dsp:nvSpPr>
        <dsp:cNvPr id="0" name=""/>
        <dsp:cNvSpPr/>
      </dsp:nvSpPr>
      <dsp:spPr>
        <a:xfrm>
          <a:off x="1964105" y="174162"/>
          <a:ext cx="378116" cy="50435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BEE0D9-6438-49C4-AA65-B2F9D1F47B6D}">
      <dsp:nvSpPr>
        <dsp:cNvPr id="0" name=""/>
        <dsp:cNvSpPr/>
      </dsp:nvSpPr>
      <dsp:spPr>
        <a:xfrm rot="16200000">
          <a:off x="2664875" y="1588520"/>
          <a:ext cx="2415148" cy="252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240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206AB7"/>
              </a:solidFill>
            </a:rPr>
            <a:t>СТО Газпром 9.0-001-2009</a:t>
          </a:r>
          <a:endParaRPr lang="ru-RU" sz="1500" kern="1200" dirty="0">
            <a:solidFill>
              <a:srgbClr val="206AB7"/>
            </a:solidFill>
          </a:endParaRPr>
        </a:p>
      </dsp:txBody>
      <dsp:txXfrm>
        <a:off x="2664875" y="1588520"/>
        <a:ext cx="2415148" cy="252175"/>
      </dsp:txXfrm>
    </dsp:sp>
    <dsp:sp modelId="{AB455209-2A43-4AC0-9F2F-BE69ED75B719}">
      <dsp:nvSpPr>
        <dsp:cNvPr id="0" name=""/>
        <dsp:cNvSpPr/>
      </dsp:nvSpPr>
      <dsp:spPr>
        <a:xfrm>
          <a:off x="3998537" y="507033"/>
          <a:ext cx="1256100" cy="241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22405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Требование к контролю коррозионного состояния силами специализированных подразделений ДО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Критерии определения участков ВКО</a:t>
          </a:r>
          <a:endParaRPr lang="ru-RU" sz="1000" kern="1200" dirty="0"/>
        </a:p>
      </dsp:txBody>
      <dsp:txXfrm>
        <a:off x="3998537" y="507033"/>
        <a:ext cx="1256100" cy="2415148"/>
      </dsp:txXfrm>
    </dsp:sp>
    <dsp:sp modelId="{BD60334C-E9AD-4738-A2E5-7DDF206F1BE5}">
      <dsp:nvSpPr>
        <dsp:cNvPr id="0" name=""/>
        <dsp:cNvSpPr/>
      </dsp:nvSpPr>
      <dsp:spPr>
        <a:xfrm>
          <a:off x="3809479" y="174162"/>
          <a:ext cx="378116" cy="50435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4C2AD-A135-4087-A6CA-B6DF1C0A9CCF}">
      <dsp:nvSpPr>
        <dsp:cNvPr id="0" name=""/>
        <dsp:cNvSpPr/>
      </dsp:nvSpPr>
      <dsp:spPr>
        <a:xfrm rot="16200000">
          <a:off x="4510249" y="1588520"/>
          <a:ext cx="2415148" cy="252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240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206AB7"/>
              </a:solidFill>
            </a:rPr>
            <a:t>СТО Газпром 9.2-002-2009</a:t>
          </a:r>
          <a:endParaRPr lang="ru-RU" sz="1500" kern="1200" dirty="0">
            <a:solidFill>
              <a:srgbClr val="206AB7"/>
            </a:solidFill>
          </a:endParaRPr>
        </a:p>
      </dsp:txBody>
      <dsp:txXfrm>
        <a:off x="4510249" y="1588520"/>
        <a:ext cx="2415148" cy="252175"/>
      </dsp:txXfrm>
    </dsp:sp>
    <dsp:sp modelId="{B8AA983E-0D61-4191-B4EC-7FA9BAB004B2}">
      <dsp:nvSpPr>
        <dsp:cNvPr id="0" name=""/>
        <dsp:cNvSpPr/>
      </dsp:nvSpPr>
      <dsp:spPr>
        <a:xfrm>
          <a:off x="5843911" y="507033"/>
          <a:ext cx="1256100" cy="241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22405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Требование к ранжированию по степени коррозионной опасности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Критерии определения участков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Указание по определению протяженности зон ВКО</a:t>
          </a:r>
          <a:endParaRPr lang="ru-RU" sz="1000" kern="1200" dirty="0"/>
        </a:p>
      </dsp:txBody>
      <dsp:txXfrm>
        <a:off x="5843911" y="507033"/>
        <a:ext cx="1256100" cy="2415148"/>
      </dsp:txXfrm>
    </dsp:sp>
    <dsp:sp modelId="{F6C7C5CF-BAC2-4FFB-B07D-97D50C727AC8}">
      <dsp:nvSpPr>
        <dsp:cNvPr id="0" name=""/>
        <dsp:cNvSpPr/>
      </dsp:nvSpPr>
      <dsp:spPr>
        <a:xfrm>
          <a:off x="5654852" y="174162"/>
          <a:ext cx="378116" cy="504350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A9E0D-EFB8-416D-BDA2-D90E9666CEF7}">
      <dsp:nvSpPr>
        <dsp:cNvPr id="0" name=""/>
        <dsp:cNvSpPr/>
      </dsp:nvSpPr>
      <dsp:spPr>
        <a:xfrm rot="16200000">
          <a:off x="6355622" y="1588520"/>
          <a:ext cx="2415148" cy="252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240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206AB7"/>
              </a:solidFill>
            </a:rPr>
            <a:t>СТО Газпром 9.4-023-2013</a:t>
          </a:r>
          <a:endParaRPr lang="ru-RU" sz="1500" kern="1200" dirty="0">
            <a:solidFill>
              <a:srgbClr val="206AB7"/>
            </a:solidFill>
          </a:endParaRPr>
        </a:p>
      </dsp:txBody>
      <dsp:txXfrm>
        <a:off x="6355622" y="1588520"/>
        <a:ext cx="2415148" cy="252175"/>
      </dsp:txXfrm>
    </dsp:sp>
    <dsp:sp modelId="{32A462BC-220C-4C47-8196-80227C4F60C2}">
      <dsp:nvSpPr>
        <dsp:cNvPr id="0" name=""/>
        <dsp:cNvSpPr/>
      </dsp:nvSpPr>
      <dsp:spPr>
        <a:xfrm>
          <a:off x="7689284" y="507033"/>
          <a:ext cx="1256100" cy="241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22405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Критерии определения участков ВКО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Указание о возможность и условия изменения статуса участка ВКО – перевод в ПКО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7689284" y="507033"/>
        <a:ext cx="1256100" cy="2415148"/>
      </dsp:txXfrm>
    </dsp:sp>
    <dsp:sp modelId="{55AC8FE8-E8CC-4A87-AA8C-B9EB98EA4239}">
      <dsp:nvSpPr>
        <dsp:cNvPr id="0" name=""/>
        <dsp:cNvSpPr/>
      </dsp:nvSpPr>
      <dsp:spPr>
        <a:xfrm>
          <a:off x="7500226" y="174162"/>
          <a:ext cx="378116" cy="504350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626A1-8BA4-4783-BB4D-18302F38704D}">
      <dsp:nvSpPr>
        <dsp:cNvPr id="0" name=""/>
        <dsp:cNvSpPr/>
      </dsp:nvSpPr>
      <dsp:spPr>
        <a:xfrm>
          <a:off x="0" y="0"/>
          <a:ext cx="6710118" cy="77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Сбор информации о результатах контрольных шурфовок за период (отчетный год).</a:t>
          </a:r>
        </a:p>
        <a:p>
          <a:pPr lvl="0" algn="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Форма ЭХЗ-06-год ССД-Инфотех</a:t>
          </a:r>
          <a:endParaRPr lang="ru-RU" sz="1200" kern="1200" dirty="0"/>
        </a:p>
      </dsp:txBody>
      <dsp:txXfrm>
        <a:off x="22837" y="22837"/>
        <a:ext cx="5802857" cy="734042"/>
      </dsp:txXfrm>
    </dsp:sp>
    <dsp:sp modelId="{689F42BF-D06A-4138-92BC-AF767C2EB75F}">
      <dsp:nvSpPr>
        <dsp:cNvPr id="0" name=""/>
        <dsp:cNvSpPr/>
      </dsp:nvSpPr>
      <dsp:spPr>
        <a:xfrm>
          <a:off x="561972" y="921483"/>
          <a:ext cx="6710118" cy="77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Расчет показателей коррозионного состояния: относительной глубины (%) и линейной скорости коррозии (мм/год).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Форма ЗОК-52 ИАС Прогноз ООО «Газпром трансгаз Нижний Новгород»</a:t>
          </a:r>
        </a:p>
      </dsp:txBody>
      <dsp:txXfrm>
        <a:off x="584809" y="944320"/>
        <a:ext cx="5595655" cy="734042"/>
      </dsp:txXfrm>
    </dsp:sp>
    <dsp:sp modelId="{71C53770-67BB-426C-87AC-8B212B020F4E}">
      <dsp:nvSpPr>
        <dsp:cNvPr id="0" name=""/>
        <dsp:cNvSpPr/>
      </dsp:nvSpPr>
      <dsp:spPr>
        <a:xfrm>
          <a:off x="1115557" y="1842967"/>
          <a:ext cx="6710118" cy="77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Наложение координат шурфовок на сетку участков газопроводов между установками ЭХЗ.</a:t>
          </a:r>
        </a:p>
        <a:p>
          <a:pPr lvl="0" algn="r" defTabSz="800100">
            <a:spcBef>
              <a:spcPct val="0"/>
            </a:spcBef>
          </a:pPr>
          <a:r>
            <a:rPr lang="ru-RU" sz="1200" kern="1200" dirty="0" smtClean="0"/>
            <a:t>Форма ЗОК-52 ИАС Прогноз ООО «Газпром трансгаз Нижний Новгород»</a:t>
          </a:r>
        </a:p>
      </dsp:txBody>
      <dsp:txXfrm>
        <a:off x="1138394" y="1865804"/>
        <a:ext cx="5604043" cy="734042"/>
      </dsp:txXfrm>
    </dsp:sp>
    <dsp:sp modelId="{CDDF3456-758C-4ED7-B35F-CB699EB108CB}">
      <dsp:nvSpPr>
        <dsp:cNvPr id="0" name=""/>
        <dsp:cNvSpPr/>
      </dsp:nvSpPr>
      <dsp:spPr>
        <a:xfrm>
          <a:off x="1677529" y="2764451"/>
          <a:ext cx="6710118" cy="77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Формирование сводного перечня участков с разной степенью коррозионной опасности (ВКО, ПКО, УКО) Общества. 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Форма ЗОК-52 ИАС Прогноз ООО «Газпром трансгаз Нижний Новгород»</a:t>
          </a:r>
        </a:p>
      </dsp:txBody>
      <dsp:txXfrm>
        <a:off x="1700366" y="2787288"/>
        <a:ext cx="5595655" cy="734042"/>
      </dsp:txXfrm>
    </dsp:sp>
    <dsp:sp modelId="{146AB0EB-FDA7-4DED-87D5-4F672454BC3B}">
      <dsp:nvSpPr>
        <dsp:cNvPr id="0" name=""/>
        <dsp:cNvSpPr/>
      </dsp:nvSpPr>
      <dsp:spPr>
        <a:xfrm>
          <a:off x="6203302" y="597192"/>
          <a:ext cx="506816" cy="506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317336" y="597192"/>
        <a:ext cx="278748" cy="381379"/>
      </dsp:txXfrm>
    </dsp:sp>
    <dsp:sp modelId="{146D5BD1-F359-4442-81AE-00530C4CCF37}">
      <dsp:nvSpPr>
        <dsp:cNvPr id="0" name=""/>
        <dsp:cNvSpPr/>
      </dsp:nvSpPr>
      <dsp:spPr>
        <a:xfrm>
          <a:off x="6765274" y="1518675"/>
          <a:ext cx="506816" cy="506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879308" y="1518675"/>
        <a:ext cx="278748" cy="381379"/>
      </dsp:txXfrm>
    </dsp:sp>
    <dsp:sp modelId="{E62317A2-C83D-4E66-A900-D5011433A347}">
      <dsp:nvSpPr>
        <dsp:cNvPr id="0" name=""/>
        <dsp:cNvSpPr/>
      </dsp:nvSpPr>
      <dsp:spPr>
        <a:xfrm>
          <a:off x="7318859" y="2440159"/>
          <a:ext cx="506816" cy="5068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432893" y="2440159"/>
        <a:ext cx="278748" cy="381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E57CD-3786-4E0D-8636-5C72DE62BF43}">
      <dsp:nvSpPr>
        <dsp:cNvPr id="0" name=""/>
        <dsp:cNvSpPr/>
      </dsp:nvSpPr>
      <dsp:spPr>
        <a:xfrm>
          <a:off x="0" y="2582208"/>
          <a:ext cx="8712968" cy="110581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06AB7"/>
              </a:solidFill>
            </a:rPr>
            <a:t>Разработка противокоррозионных мероприятий с учетом выявленных причин коррозии (состояние ИП/состояние средств ЭХЗ)</a:t>
          </a:r>
          <a:endParaRPr lang="ru-RU" sz="1300" kern="1200" dirty="0">
            <a:solidFill>
              <a:srgbClr val="206AB7"/>
            </a:solidFill>
          </a:endParaRPr>
        </a:p>
      </dsp:txBody>
      <dsp:txXfrm>
        <a:off x="0" y="2582208"/>
        <a:ext cx="2613890" cy="1105817"/>
      </dsp:txXfrm>
    </dsp:sp>
    <dsp:sp modelId="{C6B5F8B2-370D-4BAF-B811-8F9CA39BCE24}">
      <dsp:nvSpPr>
        <dsp:cNvPr id="0" name=""/>
        <dsp:cNvSpPr/>
      </dsp:nvSpPr>
      <dsp:spPr>
        <a:xfrm>
          <a:off x="0" y="1291183"/>
          <a:ext cx="8712968" cy="110581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06AB7"/>
              </a:solidFill>
            </a:rPr>
            <a:t>Оценка эффективности противокоррозионных мероприятий по комплексному показателю защищенности</a:t>
          </a:r>
          <a:endParaRPr lang="ru-RU" sz="1300" kern="1200" dirty="0">
            <a:solidFill>
              <a:srgbClr val="206AB7"/>
            </a:solidFill>
          </a:endParaRPr>
        </a:p>
      </dsp:txBody>
      <dsp:txXfrm>
        <a:off x="0" y="1291183"/>
        <a:ext cx="2613890" cy="1105817"/>
      </dsp:txXfrm>
    </dsp:sp>
    <dsp:sp modelId="{0C72CC10-08A8-4241-8649-0F225B5AC47B}">
      <dsp:nvSpPr>
        <dsp:cNvPr id="0" name=""/>
        <dsp:cNvSpPr/>
      </dsp:nvSpPr>
      <dsp:spPr>
        <a:xfrm>
          <a:off x="0" y="158"/>
          <a:ext cx="8712968" cy="110581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06AB7"/>
              </a:solidFill>
            </a:rPr>
            <a:t>Планирование коррозионный обследований.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06AB7"/>
              </a:solidFill>
            </a:rPr>
            <a:t>Разработка ТУ на проектирование КР и реконструкции объектов</a:t>
          </a:r>
          <a:endParaRPr lang="ru-RU" sz="1300" kern="1200" dirty="0">
            <a:solidFill>
              <a:srgbClr val="206AB7"/>
            </a:solidFill>
          </a:endParaRPr>
        </a:p>
      </dsp:txBody>
      <dsp:txXfrm>
        <a:off x="0" y="158"/>
        <a:ext cx="2613890" cy="1105817"/>
      </dsp:txXfrm>
    </dsp:sp>
    <dsp:sp modelId="{40A12BEC-D578-4A54-99D7-FF820A162740}">
      <dsp:nvSpPr>
        <dsp:cNvPr id="0" name=""/>
        <dsp:cNvSpPr/>
      </dsp:nvSpPr>
      <dsp:spPr>
        <a:xfrm>
          <a:off x="5318727" y="74713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Суммарная протяженность участков ВКО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5345850" y="101836"/>
        <a:ext cx="1334808" cy="871790"/>
      </dsp:txXfrm>
    </dsp:sp>
    <dsp:sp modelId="{761BABB4-A3AF-471A-A285-9402B47A02C1}">
      <dsp:nvSpPr>
        <dsp:cNvPr id="0" name=""/>
        <dsp:cNvSpPr/>
      </dsp:nvSpPr>
      <dsp:spPr>
        <a:xfrm>
          <a:off x="4673413" y="1000749"/>
          <a:ext cx="1339840" cy="388463"/>
        </a:xfrm>
        <a:custGeom>
          <a:avLst/>
          <a:gdLst/>
          <a:ahLst/>
          <a:cxnLst/>
          <a:rect l="0" t="0" r="0" b="0"/>
          <a:pathLst>
            <a:path>
              <a:moveTo>
                <a:pt x="1339840" y="0"/>
              </a:moveTo>
              <a:lnTo>
                <a:pt x="1339840" y="194231"/>
              </a:lnTo>
              <a:lnTo>
                <a:pt x="0" y="194231"/>
              </a:lnTo>
              <a:lnTo>
                <a:pt x="0" y="3884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A0329-BD35-408C-8179-ACC474796BD8}">
      <dsp:nvSpPr>
        <dsp:cNvPr id="0" name=""/>
        <dsp:cNvSpPr/>
      </dsp:nvSpPr>
      <dsp:spPr>
        <a:xfrm>
          <a:off x="3978886" y="1389212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Протяженность участков со скоростью коррозии с выше 0,3 мм/год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4006009" y="1416335"/>
        <a:ext cx="1334808" cy="871790"/>
      </dsp:txXfrm>
    </dsp:sp>
    <dsp:sp modelId="{574A64D5-C454-46D9-9F3A-2DCA88FBCDDC}">
      <dsp:nvSpPr>
        <dsp:cNvPr id="0" name=""/>
        <dsp:cNvSpPr/>
      </dsp:nvSpPr>
      <dsp:spPr>
        <a:xfrm>
          <a:off x="3770528" y="2315249"/>
          <a:ext cx="902885" cy="370414"/>
        </a:xfrm>
        <a:custGeom>
          <a:avLst/>
          <a:gdLst/>
          <a:ahLst/>
          <a:cxnLst/>
          <a:rect l="0" t="0" r="0" b="0"/>
          <a:pathLst>
            <a:path>
              <a:moveTo>
                <a:pt x="902885" y="0"/>
              </a:moveTo>
              <a:lnTo>
                <a:pt x="902885" y="185207"/>
              </a:lnTo>
              <a:lnTo>
                <a:pt x="0" y="185207"/>
              </a:lnTo>
              <a:lnTo>
                <a:pt x="0" y="3704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623D1-6B3B-4D4E-9193-252A622A6D92}">
      <dsp:nvSpPr>
        <dsp:cNvPr id="0" name=""/>
        <dsp:cNvSpPr/>
      </dsp:nvSpPr>
      <dsp:spPr>
        <a:xfrm>
          <a:off x="3076001" y="2685663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Ремонт труб и изоляции газопроводов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3103124" y="2712786"/>
        <a:ext cx="1334808" cy="871790"/>
      </dsp:txXfrm>
    </dsp:sp>
    <dsp:sp modelId="{07A1AA48-9536-414D-B247-557E68EEF7E3}">
      <dsp:nvSpPr>
        <dsp:cNvPr id="0" name=""/>
        <dsp:cNvSpPr/>
      </dsp:nvSpPr>
      <dsp:spPr>
        <a:xfrm>
          <a:off x="4673413" y="2315249"/>
          <a:ext cx="902885" cy="370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207"/>
              </a:lnTo>
              <a:lnTo>
                <a:pt x="902885" y="185207"/>
              </a:lnTo>
              <a:lnTo>
                <a:pt x="902885" y="3704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68C4F3-A3AB-455C-AD0C-067E0F318E59}">
      <dsp:nvSpPr>
        <dsp:cNvPr id="0" name=""/>
        <dsp:cNvSpPr/>
      </dsp:nvSpPr>
      <dsp:spPr>
        <a:xfrm>
          <a:off x="4881772" y="2685663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Резервирование ЭХЗ и внедрение  КМ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4908895" y="2712786"/>
        <a:ext cx="1334808" cy="871790"/>
      </dsp:txXfrm>
    </dsp:sp>
    <dsp:sp modelId="{23629D8C-A805-46E6-A387-5851C3226C14}">
      <dsp:nvSpPr>
        <dsp:cNvPr id="0" name=""/>
        <dsp:cNvSpPr/>
      </dsp:nvSpPr>
      <dsp:spPr>
        <a:xfrm>
          <a:off x="6013254" y="1000749"/>
          <a:ext cx="1368816" cy="388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231"/>
              </a:lnTo>
              <a:lnTo>
                <a:pt x="1368816" y="194231"/>
              </a:lnTo>
              <a:lnTo>
                <a:pt x="1368816" y="3884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FC46F-AB9C-4919-9D1E-2D6C065C992C}">
      <dsp:nvSpPr>
        <dsp:cNvPr id="0" name=""/>
        <dsp:cNvSpPr/>
      </dsp:nvSpPr>
      <dsp:spPr>
        <a:xfrm>
          <a:off x="6687543" y="1389212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Протяженность участков с глубиной повреждений свыше 15% толщины стенки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6714666" y="1416335"/>
        <a:ext cx="1334808" cy="871790"/>
      </dsp:txXfrm>
    </dsp:sp>
    <dsp:sp modelId="{37B3AB4D-F077-40F2-A676-13BEA34BB7C8}">
      <dsp:nvSpPr>
        <dsp:cNvPr id="0" name=""/>
        <dsp:cNvSpPr/>
      </dsp:nvSpPr>
      <dsp:spPr>
        <a:xfrm>
          <a:off x="7336350" y="2315249"/>
          <a:ext cx="91440" cy="3704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5207"/>
              </a:lnTo>
              <a:lnTo>
                <a:pt x="58207" y="185207"/>
              </a:lnTo>
              <a:lnTo>
                <a:pt x="58207" y="3704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5E05A-0835-467C-94B9-895A95577E09}">
      <dsp:nvSpPr>
        <dsp:cNvPr id="0" name=""/>
        <dsp:cNvSpPr/>
      </dsp:nvSpPr>
      <dsp:spPr>
        <a:xfrm>
          <a:off x="6700030" y="2685663"/>
          <a:ext cx="1389054" cy="9260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Ремонт труб и изоляции газопровода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6727153" y="2712786"/>
        <a:ext cx="1334808" cy="871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626A1-8BA4-4783-BB4D-18302F38704D}">
      <dsp:nvSpPr>
        <dsp:cNvPr id="0" name=""/>
        <dsp:cNvSpPr/>
      </dsp:nvSpPr>
      <dsp:spPr>
        <a:xfrm>
          <a:off x="0" y="0"/>
          <a:ext cx="7143193" cy="823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Выполнение комплекса ремонтных мероприятий по устранению непосредственно коррозионных дефектов и профилактических работ по устранению дефектов изоляции, повышению надежности ЭХЗ на участке</a:t>
          </a:r>
          <a:endParaRPr lang="ru-RU" sz="1600" kern="1200" dirty="0"/>
        </a:p>
      </dsp:txBody>
      <dsp:txXfrm>
        <a:off x="24127" y="24127"/>
        <a:ext cx="6184672" cy="775517"/>
      </dsp:txXfrm>
    </dsp:sp>
    <dsp:sp modelId="{689F42BF-D06A-4138-92BC-AF767C2EB75F}">
      <dsp:nvSpPr>
        <dsp:cNvPr id="0" name=""/>
        <dsp:cNvSpPr/>
      </dsp:nvSpPr>
      <dsp:spPr>
        <a:xfrm>
          <a:off x="598242" y="973548"/>
          <a:ext cx="7143193" cy="823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Выполнение диагностических работ с обязательной идентификацией выявленных приборными методами дефектов в шурфах. В отсутствии дефектов в контрольных шурфах.</a:t>
          </a:r>
          <a:endParaRPr lang="ru-RU" sz="1600" kern="1200" dirty="0"/>
        </a:p>
      </dsp:txBody>
      <dsp:txXfrm>
        <a:off x="622369" y="997675"/>
        <a:ext cx="5961245" cy="775517"/>
      </dsp:txXfrm>
    </dsp:sp>
    <dsp:sp modelId="{71C53770-67BB-426C-87AC-8B212B020F4E}">
      <dsp:nvSpPr>
        <dsp:cNvPr id="0" name=""/>
        <dsp:cNvSpPr/>
      </dsp:nvSpPr>
      <dsp:spPr>
        <a:xfrm>
          <a:off x="1187555" y="1947096"/>
          <a:ext cx="7143193" cy="823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Расчет линейной скорости коррозии (мм/год) для участка после выполненных мероприятий. </a:t>
          </a:r>
          <a:endParaRPr lang="ru-RU" sz="1200" kern="1200" dirty="0" smtClean="0"/>
        </a:p>
      </dsp:txBody>
      <dsp:txXfrm>
        <a:off x="1211682" y="1971223"/>
        <a:ext cx="5970174" cy="775517"/>
      </dsp:txXfrm>
    </dsp:sp>
    <dsp:sp modelId="{CDDF3456-758C-4ED7-B35F-CB699EB108CB}">
      <dsp:nvSpPr>
        <dsp:cNvPr id="0" name=""/>
        <dsp:cNvSpPr/>
      </dsp:nvSpPr>
      <dsp:spPr>
        <a:xfrm>
          <a:off x="1785798" y="2920644"/>
          <a:ext cx="7143193" cy="823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Внесение изменений в сводный перечень участков с разной степенью коррозионной опасности (ВКО, ПКО, УКО) Общества.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Утверждение результатов коррозионного анализа на дату. </a:t>
          </a:r>
          <a:endParaRPr lang="ru-RU" sz="1200" kern="1200" dirty="0" smtClean="0"/>
        </a:p>
      </dsp:txBody>
      <dsp:txXfrm>
        <a:off x="1809925" y="2944771"/>
        <a:ext cx="5961245" cy="775517"/>
      </dsp:txXfrm>
    </dsp:sp>
    <dsp:sp modelId="{146AB0EB-FDA7-4DED-87D5-4F672454BC3B}">
      <dsp:nvSpPr>
        <dsp:cNvPr id="0" name=""/>
        <dsp:cNvSpPr/>
      </dsp:nvSpPr>
      <dsp:spPr>
        <a:xfrm>
          <a:off x="6607742" y="630934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728218" y="630934"/>
        <a:ext cx="294499" cy="402927"/>
      </dsp:txXfrm>
    </dsp:sp>
    <dsp:sp modelId="{146D5BD1-F359-4442-81AE-00530C4CCF37}">
      <dsp:nvSpPr>
        <dsp:cNvPr id="0" name=""/>
        <dsp:cNvSpPr/>
      </dsp:nvSpPr>
      <dsp:spPr>
        <a:xfrm>
          <a:off x="7205984" y="1604482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326460" y="1604482"/>
        <a:ext cx="294499" cy="402927"/>
      </dsp:txXfrm>
    </dsp:sp>
    <dsp:sp modelId="{E62317A2-C83D-4E66-A900-D5011433A347}">
      <dsp:nvSpPr>
        <dsp:cNvPr id="0" name=""/>
        <dsp:cNvSpPr/>
      </dsp:nvSpPr>
      <dsp:spPr>
        <a:xfrm>
          <a:off x="7795298" y="2578030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915774" y="2578030"/>
        <a:ext cx="294499" cy="402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13DDE-86ED-4824-9086-509B30EC828C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25549-FC3E-47AA-90C4-500EAD6A76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0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7" y="4583725"/>
            <a:ext cx="5438775" cy="4900245"/>
          </a:xfrm>
        </p:spPr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день, уважаемые коллеги!</a:t>
            </a:r>
          </a:p>
          <a:p>
            <a:pPr algn="just"/>
            <a:endParaRPr lang="ru-RU" sz="1400" b="1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Раздельный учет.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</a:t>
            </a:r>
            <a:r>
              <a:rPr lang="ru-RU" i="0" baseline="0" dirty="0" smtClean="0"/>
              <a:t>корости коррозии для оценки эффективности мероприятий. По обоим параметрам для фиксации в учет всех участков на которых был зафиксированы коррозионные проявления в отношении металлической стенки трубопровода.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На сегодняшний день не явно выясняется причинно-следственная связь образования коррозионных дефектов. Причины образования коррозионных дефектов зачастую устанавливаются</a:t>
            </a:r>
            <a:r>
              <a:rPr lang="ru-RU" i="0" baseline="0" dirty="0" smtClean="0"/>
              <a:t> не до конца.</a:t>
            </a:r>
            <a:endParaRPr lang="ru-RU" i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Поэтому исключать учет таких участков полностью считаю</a:t>
            </a:r>
            <a:r>
              <a:rPr lang="ru-RU" i="0" baseline="0" dirty="0" smtClean="0"/>
              <a:t> преждевременным.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Принята практика снятия с учета только в отношении участков </a:t>
            </a:r>
            <a:r>
              <a:rPr lang="ru-RU" i="0" dirty="0" err="1" smtClean="0"/>
              <a:t>сос</a:t>
            </a:r>
            <a:r>
              <a:rPr lang="ru-RU" i="0" dirty="0" smtClean="0"/>
              <a:t> скоростью коррозии свыше 0,3 мм/год. Для оценки эффективности.</a:t>
            </a:r>
            <a:r>
              <a:rPr lang="ru-RU" i="0" baseline="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baseline="0" dirty="0" smtClean="0"/>
              <a:t>Исключение из учета</a:t>
            </a:r>
            <a:endParaRPr lang="ru-RU" i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6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7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6" y="4583724"/>
            <a:ext cx="5438775" cy="490024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0" dirty="0" smtClean="0"/>
              <a:t>По состоянию</a:t>
            </a:r>
            <a:r>
              <a:rPr lang="ru-RU" i="0" baseline="0" dirty="0" smtClean="0"/>
              <a:t> на 01.01.2019 у</a:t>
            </a:r>
            <a:r>
              <a:rPr lang="ru-RU" i="0" dirty="0" smtClean="0"/>
              <a:t>частки ВКО со скоростью свыше 0,3 мм на объектах Общества отсутствуют.</a:t>
            </a:r>
            <a:r>
              <a:rPr lang="ru-RU" i="0" baseline="0" dirty="0" smtClean="0"/>
              <a:t> </a:t>
            </a:r>
            <a:r>
              <a:rPr lang="ru-RU" sz="1200" dirty="0" smtClean="0">
                <a:solidFill>
                  <a:srgbClr val="206AB7"/>
                </a:solidFill>
              </a:rPr>
              <a:t>По результатам шурфовок и коррозионного анализа за 2018 год максимальная скорость составила 0,26 мм/год. </a:t>
            </a:r>
            <a:r>
              <a:rPr lang="ru-RU" i="0" baseline="0" dirty="0" smtClean="0"/>
              <a:t>При этом общая протяженность всех выявленных участков с коррозионными проявлениями высокой опасности составляет – 1947 км. На площадках КС и ГРС показатели, характеризующие высокую скорость коррозии не зафиксированы.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66F68-C28E-4CDF-96CC-496A201A3D47}" type="slidenum">
              <a:rPr lang="ru-RU" smtClean="0">
                <a:solidFill>
                  <a:prstClr val="white"/>
                </a:solidFill>
              </a:rPr>
              <a:pPr/>
              <a:t>7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3E709-9592-4D18-90CC-DE3031AF7348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462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400" kern="1200" dirty="0" smtClean="0">
                <a:solidFill>
                  <a:schemeClr val="tx1"/>
                </a:solidFill>
                <a:effectLst/>
              </a:rPr>
              <a:t>.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25549-FC3E-47AA-90C4-500EAD6A768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6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FF50-51F1-40A3-8B88-82C3DE79AE7F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50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4CFB-5906-4134-867A-8D1F67D1B563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53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3D7-862B-445A-A504-E67764ACDBA6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58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17D3-0418-4567-96A7-76799F8550B9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53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F2C4-4C15-4B42-BF06-DBE758BAF2F9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78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B9FC-638F-44E5-807B-AF8237DF19CC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05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2C4E-5264-40AD-95DD-7C08C4FEC3E9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03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02D7D-F9FB-4851-B185-5BA248C722FD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8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973B2-9DD2-4B29-A949-F18220E4993E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43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420-DE78-4BA4-B833-E976B4C175E3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79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FFB0-7B5D-49B3-8F99-E5AAFA4BAC27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7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ED788-E33D-4B99-A1A9-51EF739C2331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420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6C5-ADD3-4BE2-A39D-84DC97360E9E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82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DDB1-6304-43F1-A74E-726BB2CA1BEE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578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A6F2-9F1F-4E97-9CC5-758D52E998A2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840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F787-169B-4B3D-84B9-3A8D4A79F070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2961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F005-5CAA-4228-85CD-DA9E57E645DF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78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3F367-C699-434D-84F2-ED1228CDCE4B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1A62BA">
                    <a:tint val="75000"/>
                  </a:srgbClr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1A62BA">
                    <a:tint val="75000"/>
                  </a:srgbClr>
                </a:solidFill>
              </a:rPr>
              <a:t>&lt;#&gt;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35504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73CC4-E3CE-48E0-B4C6-5249618A1469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84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7DF-329E-4CA5-8A1D-6F28FA130264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798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BC63-6D1A-4A5D-BEC8-3B085D64F72C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23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55B9-D740-4D5D-9D24-B74C146CDBF6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752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ED788-E33D-4B99-A1A9-51EF739C2331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693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66C5-ADD3-4BE2-A39D-84DC97360E9E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33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1DDB1-6304-43F1-A74E-726BB2CA1BEE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538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A6F2-9F1F-4E97-9CC5-758D52E998A2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91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F787-169B-4B3D-84B9-3A8D4A79F070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50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F005-5CAA-4228-85CD-DA9E57E645DF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52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3F367-C699-434D-84F2-ED1228CDCE4B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1A62BA">
                    <a:tint val="75000"/>
                  </a:srgbClr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1A62BA">
                    <a:tint val="75000"/>
                  </a:srgbClr>
                </a:solidFill>
              </a:rPr>
              <a:t>&lt;#&gt;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473836"/>
      </p:ext>
    </p:extLst>
  </p:cSld>
  <p:clrMapOvr>
    <a:masterClrMapping/>
  </p:clrMapOvr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73CC4-E3CE-48E0-B4C6-5249618A1469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687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7DF-329E-4CA5-8A1D-6F28FA130264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99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BC63-6D1A-4A5D-BEC8-3B085D64F72C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992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55B9-D740-4D5D-9D24-B74C146CDBF6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FFFFFF"/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57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CA5C8-243B-4AA1-AED2-CF0715BF8B4C}" type="datetime1">
              <a:rPr lang="ru-RU" smtClean="0">
                <a:solidFill>
                  <a:srgbClr val="1A62BA">
                    <a:tint val="75000"/>
                  </a:srgbClr>
                </a:solidFill>
              </a:rPr>
              <a:pPr/>
              <a:t>06.08.2019</a:t>
            </a:fld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1A62BA">
                    <a:tint val="75000"/>
                  </a:srgbClr>
                </a:solidFill>
              </a:rPr>
              <a:t>Совещание  по рассмотрению результатов ПХД за 2015 год 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1A62BA">
                    <a:tint val="75000"/>
                  </a:srgbClr>
                </a:solidFill>
              </a:rPr>
              <a:t>&lt;#&gt;</a:t>
            </a:r>
            <a:endParaRPr lang="ru-RU">
              <a:solidFill>
                <a:srgbClr val="1A62B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65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52B39-D054-4828-807F-F06354AFEE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06.08.2019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6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52B39-D054-4828-807F-F06354AFEE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06.08.2019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Совещание  по рассмотрению результатов ПХД за 2016 год 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9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1" descr="D:\РАБОТА\2018\БК 2018\Оформление-1-1.jpg"/>
          <p:cNvPicPr>
            <a:picLocks noChangeAspect="1" noChangeArrowheads="1"/>
          </p:cNvPicPr>
          <p:nvPr/>
        </p:nvPicPr>
        <p:blipFill>
          <a:blip r:embed="rId3" cstate="print"/>
          <a:srcRect l="5658"/>
          <a:stretch>
            <a:fillRect/>
          </a:stretch>
        </p:blipFill>
        <p:spPr bwMode="auto">
          <a:xfrm>
            <a:off x="0" y="785800"/>
            <a:ext cx="9144033" cy="4071966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475657" y="142858"/>
            <a:ext cx="7454061" cy="57150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206AB7"/>
                </a:solidFill>
                <a:cs typeface="Arial" panose="020B0604020202020204" pitchFamily="34" charset="0"/>
              </a:rPr>
              <a:t>ОТРАСЛЕВОЕ СОВЕЩАНИЕ РУКОВОДИТЕЛЕЙ ПОДРАЗДЕЛЕНИЙ  ЗАЩИТЫ ОТ КОРРОЗИИ ОРГАНИЗАЦИЙ ГРУППЫ ГАЗПРОМ</a:t>
            </a:r>
            <a:endParaRPr lang="ru-RU" sz="1400" spc="-50" dirty="0">
              <a:solidFill>
                <a:srgbClr val="206AB7"/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7" y="1556087"/>
            <a:ext cx="7525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</a:t>
            </a:r>
            <a:r>
              <a:rPr lang="ru-RU" sz="2000" b="1" dirty="0">
                <a:solidFill>
                  <a:srgbClr val="206AB7"/>
                </a:solidFill>
              </a:rPr>
              <a:t>) </a:t>
            </a:r>
            <a:r>
              <a:rPr lang="ru-RU" sz="2000" b="1" dirty="0" smtClean="0">
                <a:solidFill>
                  <a:srgbClr val="206AB7"/>
                </a:solidFill>
              </a:rPr>
              <a:t>В ООО «ГАЗПРОМ ТРАНСГАЗ НИЖНИЙ НОВГОРОД»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3486114"/>
            <a:ext cx="417646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ru-RU" b="1" dirty="0" smtClean="0">
                <a:solidFill>
                  <a:srgbClr val="206AB7"/>
                </a:solidFill>
              </a:rPr>
              <a:t>НАЧАЛЬНИК ПО ЗАЩИТЫ ОТ КОРРОЗИИ</a:t>
            </a:r>
            <a:r>
              <a:rPr lang="ru-RU" b="1" dirty="0">
                <a:solidFill>
                  <a:srgbClr val="206AB7"/>
                </a:solidFill>
              </a:rPr>
              <a:t/>
            </a:r>
            <a:br>
              <a:rPr lang="ru-RU" b="1" dirty="0">
                <a:solidFill>
                  <a:srgbClr val="206AB7"/>
                </a:solidFill>
              </a:rPr>
            </a:br>
            <a:r>
              <a:rPr lang="ru-RU" spc="30" dirty="0" smtClean="0">
                <a:solidFill>
                  <a:srgbClr val="206AB7"/>
                </a:solidFill>
              </a:rPr>
              <a:t>Александр Николаевич Воробьев</a:t>
            </a:r>
            <a:endParaRPr lang="ru-RU" spc="30" dirty="0">
              <a:solidFill>
                <a:srgbClr val="206AB7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9909" y="4878830"/>
            <a:ext cx="2042547" cy="264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b="1" dirty="0" smtClean="0">
                <a:solidFill>
                  <a:srgbClr val="206AB7"/>
                </a:solidFill>
                <a:cs typeface="Arial" panose="020B0604020202020204" pitchFamily="34" charset="0"/>
              </a:rPr>
              <a:t>г. Сочи,  28 мая 2019 года</a:t>
            </a:r>
            <a:endParaRPr lang="ru-RU" sz="1400" b="1" dirty="0">
              <a:solidFill>
                <a:srgbClr val="206AB7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36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76" y="878416"/>
            <a:ext cx="3061320" cy="3730984"/>
          </a:xfrm>
          <a:prstGeom prst="rect">
            <a:avLst/>
          </a:prstGeom>
          <a:noFill/>
          <a:ln w="9525">
            <a:solidFill>
              <a:srgbClr val="206AB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44149"/>
            <a:ext cx="4311413" cy="2865480"/>
          </a:xfrm>
          <a:prstGeom prst="rect">
            <a:avLst/>
          </a:prstGeom>
          <a:noFill/>
          <a:ln w="9525">
            <a:solidFill>
              <a:srgbClr val="206AB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" y="843557"/>
            <a:ext cx="5151747" cy="3592737"/>
          </a:xfrm>
          <a:prstGeom prst="rect">
            <a:avLst/>
          </a:prstGeom>
          <a:noFill/>
          <a:ln w="9525">
            <a:solidFill>
              <a:srgbClr val="206AB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46" y="1996603"/>
            <a:ext cx="3991688" cy="2832676"/>
          </a:xfrm>
          <a:prstGeom prst="rect">
            <a:avLst/>
          </a:prstGeom>
          <a:noFill/>
          <a:ln w="9525">
            <a:solidFill>
              <a:srgbClr val="206AB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12941"/>
            <a:ext cx="4601049" cy="1371949"/>
          </a:xfrm>
          <a:prstGeom prst="rect">
            <a:avLst/>
          </a:prstGeom>
          <a:noFill/>
          <a:ln w="9525">
            <a:solidFill>
              <a:srgbClr val="206AB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771550"/>
          </a:xfrm>
        </p:spPr>
        <p:txBody>
          <a:bodyPr>
            <a:noAutofit/>
          </a:bodyPr>
          <a:lstStyle/>
          <a:p>
            <a:pPr marL="536575" algn="l"/>
            <a:r>
              <a:rPr lang="ru-RU" sz="2400" dirty="0">
                <a:solidFill>
                  <a:srgbClr val="206AB7"/>
                </a:solidFill>
              </a:rPr>
              <a:t>Документальное подтверждение противокоррозионных мероприятий</a:t>
            </a:r>
          </a:p>
        </p:txBody>
      </p:sp>
      <p:sp>
        <p:nvSpPr>
          <p:cNvPr id="1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  <p:sp>
        <p:nvSpPr>
          <p:cNvPr id="14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10</a:t>
            </a:fld>
            <a:endParaRPr lang="ru-RU" sz="1400" b="0" dirty="0">
              <a:solidFill>
                <a:srgbClr val="206A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2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Нормативные требования</a:t>
            </a:r>
            <a:endParaRPr lang="ru-RU" sz="2400" kern="0" dirty="0">
              <a:solidFill>
                <a:srgbClr val="206AB7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0" y="834071"/>
            <a:ext cx="8892480" cy="729567"/>
          </a:xfrm>
          <a:prstGeom prst="rect">
            <a:avLst/>
          </a:prstGeom>
          <a:gradFill flip="none" rotWithShape="1">
            <a:gsLst>
              <a:gs pos="0">
                <a:srgbClr val="66CCFF">
                  <a:alpha val="35000"/>
                </a:srgbClr>
              </a:gs>
              <a:gs pos="100000">
                <a:srgbClr val="FFFFFF">
                  <a:alpha val="8200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just"/>
            <a:r>
              <a:rPr lang="ru-RU" sz="1600" dirty="0" smtClean="0">
                <a:solidFill>
                  <a:srgbClr val="206AB7"/>
                </a:solidFill>
              </a:rPr>
              <a:t>Анализ коррозионного состояния сооружений и определение участков сооружений ВКО и ПКО реализующие приоритетный подход к мероприятиям по противокоррозионной защите - актуальная задача в условиях оптимизации затрат и обеспечения энергоэффективности технологических процессов</a:t>
            </a:r>
            <a:endParaRPr lang="ru-RU" sz="1600" dirty="0">
              <a:solidFill>
                <a:srgbClr val="206AB7"/>
              </a:solidFill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097577955"/>
              </p:ext>
            </p:extLst>
          </p:nvPr>
        </p:nvGraphicFramePr>
        <p:xfrm>
          <a:off x="107504" y="1563638"/>
          <a:ext cx="9001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20230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3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38169430"/>
              </p:ext>
            </p:extLst>
          </p:nvPr>
        </p:nvGraphicFramePr>
        <p:xfrm>
          <a:off x="467544" y="915566"/>
          <a:ext cx="8387648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Установление участков ВКО.</a:t>
            </a:r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24935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4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7564"/>
            <a:ext cx="8222657" cy="385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349077" y="3866802"/>
            <a:ext cx="8197108" cy="885133"/>
          </a:xfrm>
          <a:prstGeom prst="rect">
            <a:avLst/>
          </a:prstGeom>
          <a:gradFill>
            <a:gsLst>
              <a:gs pos="0">
                <a:srgbClr val="66CCFF"/>
              </a:gs>
              <a:gs pos="100000">
                <a:srgbClr val="FFFFFF">
                  <a:alpha val="82000"/>
                </a:srgbClr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ru-RU" sz="2400" b="1" dirty="0" smtClean="0">
                <a:solidFill>
                  <a:srgbClr val="206AB7"/>
                </a:solidFill>
              </a:rPr>
              <a:t>Детализация участков по выбранной степени </a:t>
            </a:r>
          </a:p>
          <a:p>
            <a:pPr lvl="1"/>
            <a:r>
              <a:rPr lang="ru-RU" sz="2400" b="1" dirty="0" smtClean="0">
                <a:solidFill>
                  <a:srgbClr val="206AB7"/>
                </a:solidFill>
              </a:rPr>
              <a:t>коррозионной опасности (ВКО, ПКО, УКО)</a:t>
            </a:r>
            <a:endParaRPr lang="ru-RU" sz="2400" dirty="0">
              <a:solidFill>
                <a:srgbClr val="206AB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355726"/>
            <a:ext cx="720080" cy="162018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06AB7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Формирование перечня участков ВКО</a:t>
            </a:r>
            <a:endParaRPr lang="ru-RU" sz="2400" kern="0" dirty="0">
              <a:solidFill>
                <a:srgbClr val="206AB7"/>
              </a:solidFill>
            </a:endParaRPr>
          </a:p>
        </p:txBody>
      </p:sp>
      <p:sp>
        <p:nvSpPr>
          <p:cNvPr id="1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66727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5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Учет участков ВКО</a:t>
            </a:r>
            <a:endParaRPr lang="ru-RU" sz="2400" kern="0" dirty="0">
              <a:solidFill>
                <a:srgbClr val="206AB7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77830052"/>
              </p:ext>
            </p:extLst>
          </p:nvPr>
        </p:nvGraphicFramePr>
        <p:xfrm>
          <a:off x="323528" y="915566"/>
          <a:ext cx="8712968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915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755381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6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14401968"/>
              </p:ext>
            </p:extLst>
          </p:nvPr>
        </p:nvGraphicFramePr>
        <p:xfrm>
          <a:off x="107504" y="915566"/>
          <a:ext cx="892899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Снятие участков ВКО с учета</a:t>
            </a:r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364213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9"/>
          <p:cNvSpPr txBox="1">
            <a:spLocks/>
          </p:cNvSpPr>
          <p:nvPr/>
        </p:nvSpPr>
        <p:spPr bwMode="auto">
          <a:xfrm>
            <a:off x="216800" y="4857766"/>
            <a:ext cx="1602473" cy="27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400" b="0" smtClean="0">
                <a:solidFill>
                  <a:srgbClr val="206AB7"/>
                </a:solidFill>
              </a:rPr>
              <a:pPr>
                <a:defRPr/>
              </a:pPr>
              <a:t>7</a:t>
            </a:fld>
            <a:endParaRPr lang="ru-RU" sz="1400" b="0" dirty="0">
              <a:solidFill>
                <a:srgbClr val="206AB7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2400" dirty="0" smtClean="0">
                <a:solidFill>
                  <a:srgbClr val="206AB7"/>
                </a:solidFill>
              </a:rPr>
              <a:t>Выводы</a:t>
            </a:r>
            <a:endParaRPr lang="ru-RU" sz="2400" kern="0" dirty="0">
              <a:solidFill>
                <a:srgbClr val="206AB7"/>
              </a:solidFill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16799" y="1005576"/>
            <a:ext cx="8653462" cy="35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eaLnBrk="0" hangingPunct="0"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marL="457200" indent="-457200" algn="just" eaLnBrk="1" fontAlgn="base" hangingPunct="1">
              <a:spcAft>
                <a:spcPts val="1200"/>
              </a:spcAft>
              <a:buFontTx/>
              <a:buAutoNum type="arabicPeriod"/>
              <a:defRPr/>
            </a:pPr>
            <a:r>
              <a:rPr lang="ru-RU" sz="2000" dirty="0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Предлагаемой схемой формализован и автоматизирован процесс оценки коррозионного состояния и ранжирования газопроводов по степени коррозионной опасности. </a:t>
            </a:r>
          </a:p>
          <a:p>
            <a:pPr marL="457200" indent="-457200" algn="just" eaLnBrk="1" fontAlgn="base" hangingPunct="1">
              <a:spcAft>
                <a:spcPts val="1200"/>
              </a:spcAft>
              <a:buFontTx/>
              <a:buAutoNum type="arabicPeriod"/>
              <a:defRPr/>
            </a:pPr>
            <a:r>
              <a:rPr lang="ru-RU" sz="2000" dirty="0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Обеспечено оперативное формирование исходных данных для приоритетного планирования мероприятий по повышению надёжности электрохимической защиты и ремонту объектов для повышения их  эксплуатационной </a:t>
            </a:r>
            <a:r>
              <a:rPr lang="ru-RU" sz="2000" dirty="0" err="1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надежности</a:t>
            </a:r>
            <a:r>
              <a:rPr lang="ru-RU" sz="2000" dirty="0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.</a:t>
            </a:r>
          </a:p>
          <a:p>
            <a:pPr marL="457200" indent="-457200" algn="just" eaLnBrk="1" fontAlgn="base" hangingPunct="1">
              <a:spcAft>
                <a:spcPts val="1200"/>
              </a:spcAft>
              <a:buFontTx/>
              <a:buAutoNum type="arabicPeriod"/>
              <a:defRPr/>
            </a:pPr>
            <a:r>
              <a:rPr lang="ru-RU" sz="2000" dirty="0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Выполняются </a:t>
            </a:r>
            <a:r>
              <a:rPr lang="ru-RU" sz="2000" dirty="0">
                <a:solidFill>
                  <a:srgbClr val="206AB7"/>
                </a:solidFill>
                <a:latin typeface="Arial Narrow"/>
                <a:cs typeface="Arial" pitchFamily="34" charset="0"/>
              </a:rPr>
              <a:t>требования нормативных документов к составу и содержанию документации и материалов по защите от коррозии</a:t>
            </a:r>
            <a:r>
              <a:rPr lang="ru-RU" sz="2000" dirty="0" smtClean="0">
                <a:solidFill>
                  <a:srgbClr val="206AB7"/>
                </a:solidFill>
                <a:latin typeface="Arial Narrow"/>
                <a:cs typeface="Arial" pitchFamily="34" charset="0"/>
              </a:rPr>
              <a:t>.</a:t>
            </a:r>
            <a:endParaRPr lang="ru-RU" sz="2000" dirty="0">
              <a:solidFill>
                <a:srgbClr val="206AB7"/>
              </a:solidFill>
              <a:latin typeface="Arial Narrow"/>
              <a:cs typeface="Arial" pitchFamily="34" charset="0"/>
            </a:endParaRPr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857766"/>
            <a:ext cx="7324728" cy="271448"/>
          </a:xfrm>
        </p:spPr>
        <p:txBody>
          <a:bodyPr/>
          <a:lstStyle/>
          <a:p>
            <a:pPr algn="l">
              <a:defRPr/>
            </a:pPr>
            <a:r>
              <a:rPr lang="ru-RU" sz="1000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</a:t>
            </a:r>
            <a:endParaRPr lang="ru-RU" sz="1000" dirty="0" smtClean="0">
              <a:solidFill>
                <a:srgbClr val="206AB7"/>
              </a:solidFill>
            </a:endParaRPr>
          </a:p>
          <a:p>
            <a:pPr algn="l">
              <a:defRPr/>
            </a:pPr>
            <a:r>
              <a:rPr lang="ru-RU" sz="1000" dirty="0" smtClean="0">
                <a:solidFill>
                  <a:srgbClr val="206AB7"/>
                </a:solidFill>
              </a:rPr>
              <a:t>ООО </a:t>
            </a:r>
            <a:r>
              <a:rPr lang="ru-RU" sz="1000" dirty="0">
                <a:solidFill>
                  <a:srgbClr val="206AB7"/>
                </a:solidFill>
              </a:rPr>
              <a:t>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24827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&lt;#&gt;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 bwMode="auto">
          <a:xfrm>
            <a:off x="205032" y="4772026"/>
            <a:ext cx="14874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4ED0ED2-B06E-4F70-A0CD-C8AF55FAB30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323529" y="1033462"/>
            <a:ext cx="8516937" cy="3509963"/>
          </a:xfrm>
          <a:prstGeom prst="rect">
            <a:avLst/>
          </a:prstGeom>
        </p:spPr>
        <p:txBody>
          <a:bodyPr anchor="t">
            <a:normAutofit fontScale="70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400" b="0" dirty="0" smtClean="0">
              <a:solidFill>
                <a:srgbClr val="206AB7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0" dirty="0" smtClean="0">
              <a:solidFill>
                <a:srgbClr val="206AB7"/>
              </a:solidFill>
            </a:endParaRPr>
          </a:p>
          <a:p>
            <a:pPr marL="0" indent="0" algn="ctr">
              <a:buNone/>
            </a:pPr>
            <a:endParaRPr lang="ru-RU" b="0" dirty="0" smtClean="0">
              <a:solidFill>
                <a:srgbClr val="206AB7"/>
              </a:solidFill>
            </a:endParaRPr>
          </a:p>
          <a:p>
            <a:pPr marL="0" indent="0" algn="ctr">
              <a:buNone/>
            </a:pPr>
            <a:r>
              <a:rPr lang="ru-RU" sz="4600" b="0" dirty="0" smtClean="0">
                <a:solidFill>
                  <a:srgbClr val="206AB7"/>
                </a:solidFill>
              </a:rPr>
              <a:t>Спасибо за внимание</a:t>
            </a:r>
            <a:endParaRPr lang="ru-RU" sz="3400" b="0" dirty="0" smtClean="0">
              <a:solidFill>
                <a:srgbClr val="206AB7"/>
              </a:solidFill>
            </a:endParaRPr>
          </a:p>
          <a:p>
            <a:pPr marL="0" indent="0" algn="r">
              <a:spcBef>
                <a:spcPts val="0"/>
              </a:spcBef>
              <a:spcAft>
                <a:spcPts val="1800"/>
              </a:spcAft>
              <a:buNone/>
            </a:pPr>
            <a:endParaRPr lang="ru-RU" sz="2400" b="0" dirty="0" smtClean="0">
              <a:solidFill>
                <a:srgbClr val="206AB7"/>
              </a:solidFill>
            </a:endParaRPr>
          </a:p>
          <a:p>
            <a:pPr marL="0" indent="0" algn="r">
              <a:spcBef>
                <a:spcPts val="0"/>
              </a:spcBef>
              <a:spcAft>
                <a:spcPts val="1800"/>
              </a:spcAft>
              <a:buNone/>
            </a:pPr>
            <a:endParaRPr lang="ru-RU" sz="2400" b="0" dirty="0" smtClean="0">
              <a:solidFill>
                <a:srgbClr val="206AB7"/>
              </a:solidFill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Александр Николаевич Воробьев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Начальник ПО защиты от коррозии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Тел. 8(831)4311357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Тел. газ.: (</a:t>
            </a:r>
            <a:r>
              <a:rPr lang="ru-RU" sz="2400" dirty="0" smtClean="0">
                <a:solidFill>
                  <a:srgbClr val="206AB7"/>
                </a:solidFill>
                <a:latin typeface="Arial Narrow" panose="020B0606020202030204" pitchFamily="34" charset="0"/>
              </a:rPr>
              <a:t>730)23357</a:t>
            </a:r>
            <a:endParaRPr lang="ru-RU" sz="2400" dirty="0">
              <a:solidFill>
                <a:srgbClr val="206AB7"/>
              </a:solidFill>
              <a:latin typeface="Arial Narrow" panose="020B0606020202030204" pitchFamily="34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E-</a:t>
            </a:r>
            <a:r>
              <a:rPr lang="ru-RU" sz="2400" dirty="0" err="1">
                <a:solidFill>
                  <a:srgbClr val="206AB7"/>
                </a:solidFill>
                <a:latin typeface="Arial Narrow" panose="020B0606020202030204" pitchFamily="34" charset="0"/>
              </a:rPr>
              <a:t>mail</a:t>
            </a:r>
            <a:r>
              <a:rPr lang="ru-RU" sz="2400" dirty="0">
                <a:solidFill>
                  <a:srgbClr val="206AB7"/>
                </a:solidFill>
                <a:latin typeface="Arial Narrow" panose="020B0606020202030204" pitchFamily="34" charset="0"/>
              </a:rPr>
              <a:t>:  Vorobjev@vtg.gazprom.ru</a:t>
            </a:r>
          </a:p>
          <a:p>
            <a:pPr marL="0" indent="0" algn="r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>
              <a:solidFill>
                <a:srgbClr val="206A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91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xmlns:p14="http://schemas.microsoft.com/office/powerpoint/2010/main"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9"/>
          <p:cNvSpPr txBox="1">
            <a:spLocks/>
          </p:cNvSpPr>
          <p:nvPr/>
        </p:nvSpPr>
        <p:spPr bwMode="auto">
          <a:xfrm>
            <a:off x="216800" y="4772026"/>
            <a:ext cx="160247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6938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2pPr>
            <a:lvl3pPr marL="913905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3pPr>
            <a:lvl4pPr marL="1370852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4pPr>
            <a:lvl5pPr marL="182780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5pPr>
            <a:lvl6pPr marL="2284746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6pPr>
            <a:lvl7pPr marL="2741684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7pPr>
            <a:lvl8pPr marL="3198640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8pPr>
            <a:lvl9pPr marL="3655588" algn="l" defTabSz="913905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918A352-8BEB-4201-BE17-A2DDDDE58CF6}" type="slidenum">
              <a:rPr lang="ru-RU" sz="1800" b="0" smtClean="0">
                <a:solidFill>
                  <a:srgbClr val="206AB7"/>
                </a:solidFill>
              </a:rPr>
              <a:pPr>
                <a:defRPr/>
              </a:pPr>
              <a:t>9</a:t>
            </a:fld>
            <a:endParaRPr lang="ru-RU" sz="1800" b="0" dirty="0">
              <a:solidFill>
                <a:srgbClr val="206AB7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07504" y="3651870"/>
            <a:ext cx="8856984" cy="106615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r>
              <a:rPr lang="ru-RU" sz="1200" dirty="0" smtClean="0">
                <a:solidFill>
                  <a:schemeClr val="tx1"/>
                </a:solidFill>
              </a:rPr>
              <a:t>Источники: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ГОСТ </a:t>
            </a:r>
            <a:r>
              <a:rPr lang="ru-RU" sz="1200" dirty="0">
                <a:solidFill>
                  <a:schemeClr val="tx1"/>
                </a:solidFill>
              </a:rPr>
              <a:t>Р51164-98 Трубопроводы стальные магистральные. Общие требования к защите от коррозии</a:t>
            </a:r>
            <a:r>
              <a:rPr lang="ru-RU" sz="1200" dirty="0" smtClean="0">
                <a:solidFill>
                  <a:schemeClr val="tx1"/>
                </a:solidFill>
              </a:rPr>
              <a:t>. (приложение Ж);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СТО Газпром </a:t>
            </a:r>
            <a:r>
              <a:rPr lang="ru-RU" sz="1200" dirty="0" smtClean="0">
                <a:solidFill>
                  <a:schemeClr val="tx1"/>
                </a:solidFill>
              </a:rPr>
              <a:t>9.2-001-2009 </a:t>
            </a:r>
            <a:r>
              <a:rPr lang="ru-RU" sz="1200" dirty="0">
                <a:solidFill>
                  <a:schemeClr val="tx1"/>
                </a:solidFill>
              </a:rPr>
              <a:t>Защита от коррозии. </a:t>
            </a:r>
            <a:r>
              <a:rPr lang="ru-RU" sz="1200" dirty="0" smtClean="0">
                <a:solidFill>
                  <a:schemeClr val="tx1"/>
                </a:solidFill>
              </a:rPr>
              <a:t>Основные положения. (п. 6.4);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1200" dirty="0">
                <a:solidFill>
                  <a:srgbClr val="206AB7"/>
                </a:solidFill>
              </a:rPr>
              <a:t>СТО Газпром 9.2-002-2009 Защита от коррозии. Электрохимическая защита от коррозии. Основные требования</a:t>
            </a:r>
            <a:r>
              <a:rPr lang="ru-RU" altLang="ru-RU" sz="1200" dirty="0" smtClean="0">
                <a:solidFill>
                  <a:srgbClr val="206AB7"/>
                </a:solidFill>
              </a:rPr>
              <a:t>. (п. 8.13.);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СТО </a:t>
            </a:r>
            <a:r>
              <a:rPr lang="ru-RU" sz="1200" dirty="0">
                <a:solidFill>
                  <a:schemeClr val="tx1"/>
                </a:solidFill>
              </a:rPr>
              <a:t>Газпром </a:t>
            </a:r>
            <a:r>
              <a:rPr lang="ru-RU" sz="1200" dirty="0" smtClean="0">
                <a:solidFill>
                  <a:schemeClr val="tx1"/>
                </a:solidFill>
              </a:rPr>
              <a:t>9.4-023-2013 </a:t>
            </a:r>
            <a:r>
              <a:rPr lang="ru-RU" sz="1200" dirty="0">
                <a:solidFill>
                  <a:schemeClr val="tx1"/>
                </a:solidFill>
              </a:rPr>
              <a:t>Защита от коррозии. </a:t>
            </a:r>
            <a:r>
              <a:rPr lang="ru-RU" sz="1200" dirty="0" smtClean="0">
                <a:solidFill>
                  <a:schemeClr val="tx1"/>
                </a:solidFill>
              </a:rPr>
              <a:t>Мониторинг и прогноз коррозионного состояния объектов и оборудования. Система сбора, обработки и анализа данных. Основные </a:t>
            </a:r>
            <a:r>
              <a:rPr lang="ru-RU" sz="1200" dirty="0">
                <a:solidFill>
                  <a:schemeClr val="tx1"/>
                </a:solidFill>
              </a:rPr>
              <a:t>требования</a:t>
            </a:r>
            <a:r>
              <a:rPr lang="ru-RU" sz="1200" dirty="0" smtClean="0">
                <a:solidFill>
                  <a:schemeClr val="tx1"/>
                </a:solidFill>
              </a:rPr>
              <a:t>. (п. 10.3</a:t>
            </a:r>
            <a:r>
              <a:rPr lang="ru-RU" sz="1200" dirty="0">
                <a:solidFill>
                  <a:schemeClr val="tx1"/>
                </a:solidFill>
              </a:rPr>
              <a:t>.). </a:t>
            </a:r>
            <a:endParaRPr lang="ru-RU" altLang="ru-RU" sz="1200" dirty="0">
              <a:solidFill>
                <a:srgbClr val="206AB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834071"/>
            <a:ext cx="9144000" cy="442566"/>
          </a:xfrm>
          <a:prstGeom prst="rect">
            <a:avLst/>
          </a:prstGeom>
          <a:gradFill flip="none" rotWithShape="1">
            <a:gsLst>
              <a:gs pos="0">
                <a:srgbClr val="66CCFF">
                  <a:alpha val="35000"/>
                </a:srgbClr>
              </a:gs>
              <a:gs pos="100000">
                <a:srgbClr val="FFFFFF">
                  <a:alpha val="8200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ru-RU" sz="1600" b="1" dirty="0" smtClean="0"/>
              <a:t>Общие критерии для выделения участков высокой, повышенной и умеренной коррозионной опасности участков трубопроводов</a:t>
            </a:r>
            <a:endParaRPr 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664645"/>
              </p:ext>
            </p:extLst>
          </p:nvPr>
        </p:nvGraphicFramePr>
        <p:xfrm>
          <a:off x="107505" y="1276635"/>
          <a:ext cx="8856985" cy="2303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397"/>
                <a:gridCol w="1771397"/>
                <a:gridCol w="1771397"/>
                <a:gridCol w="1771397"/>
                <a:gridCol w="1771397"/>
              </a:tblGrid>
              <a:tr h="28693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Степень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коррозионной опасности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Критерии оценки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115549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Наличие коррозионных отказов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Скорость коррозии, мм/год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Глубина коррозионного дефекта,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%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Наличие коррозионных факторов среды и техногенной опасности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86934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Высокая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+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Более 0,3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Более 15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6934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Повышенная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0,1 ÷ 0,3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5 ÷ 15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+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34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Умеренная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Менее 0,1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Менее 5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206AB7"/>
                          </a:solidFill>
                          <a:latin typeface="Arial Narrow" panose="020B0606020202030204" pitchFamily="34" charset="0"/>
                        </a:rPr>
                        <a:t>-</a:t>
                      </a:r>
                      <a:endParaRPr lang="ru-RU" sz="1400" dirty="0">
                        <a:solidFill>
                          <a:srgbClr val="206AB7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2017486" y="33468"/>
            <a:ext cx="7126514" cy="75472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lvl="0"/>
            <a:r>
              <a:rPr lang="ru-RU" altLang="ru-RU" sz="2400" dirty="0">
                <a:solidFill>
                  <a:srgbClr val="206AB7"/>
                </a:solidFill>
              </a:rPr>
              <a:t>Определение/назначение критерия/ев опасности.</a:t>
            </a:r>
            <a:endParaRPr lang="ru-RU" sz="1600" dirty="0">
              <a:solidFill>
                <a:srgbClr val="206AB7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9272" y="4772026"/>
            <a:ext cx="7324728" cy="357188"/>
          </a:xfrm>
        </p:spPr>
        <p:txBody>
          <a:bodyPr/>
          <a:lstStyle/>
          <a:p>
            <a:pPr algn="l">
              <a:defRPr/>
            </a:pPr>
            <a:r>
              <a:rPr lang="ru-RU" dirty="0">
                <a:solidFill>
                  <a:srgbClr val="206AB7"/>
                </a:solidFill>
              </a:rPr>
              <a:t>Порядок установления, постановки и снятия с учета участков газопроводов с высокой коррозионной опасностью (ВКО) в ООО «Газпром трансгаз Нижний Новгород»</a:t>
            </a:r>
          </a:p>
        </p:txBody>
      </p:sp>
    </p:spTree>
    <p:extLst>
      <p:ext uri="{BB962C8B-B14F-4D97-AF65-F5344CB8AC3E}">
        <p14:creationId xmlns:p14="http://schemas.microsoft.com/office/powerpoint/2010/main" val="162268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по умолчанию">
  <a:themeElements>
    <a:clrScheme name="Другое 3">
      <a:dk1>
        <a:srgbClr val="1A62B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БК 16х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тнн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БК 16х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тнн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</TotalTime>
  <Words>1365</Words>
  <Application>Microsoft Office PowerPoint</Application>
  <PresentationFormat>Экран (16:9)</PresentationFormat>
  <Paragraphs>147</Paragraphs>
  <Slides>10</Slides>
  <Notes>10</Notes>
  <HiddenSlides>1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Тема Office</vt:lpstr>
      <vt:lpstr>1_Тема по умолчанию</vt:lpstr>
      <vt:lpstr>Тема БК 16х9</vt:lpstr>
      <vt:lpstr>1_Тема БК 16х9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Документальное подтверждение противокоррозионных мероприятий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 Хлебная</cp:lastModifiedBy>
  <cp:revision>487</cp:revision>
  <cp:lastPrinted>2019-05-24T13:39:24Z</cp:lastPrinted>
  <dcterms:created xsi:type="dcterms:W3CDTF">2016-04-22T13:19:16Z</dcterms:created>
  <dcterms:modified xsi:type="dcterms:W3CDTF">2019-08-06T08:32:02Z</dcterms:modified>
</cp:coreProperties>
</file>