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57" r:id="rId5"/>
    <p:sldId id="261" r:id="rId6"/>
    <p:sldId id="260" r:id="rId7"/>
    <p:sldId id="262" r:id="rId8"/>
    <p:sldId id="267" r:id="rId9"/>
    <p:sldId id="264" r:id="rId10"/>
    <p:sldId id="265" r:id="rId11"/>
    <p:sldId id="266" r:id="rId12"/>
    <p:sldId id="26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B8B8"/>
    <a:srgbClr val="A3A3A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721" autoAdjust="0"/>
  </p:normalViewPr>
  <p:slideViewPr>
    <p:cSldViewPr>
      <p:cViewPr varScale="1">
        <p:scale>
          <a:sx n="78" d="100"/>
          <a:sy n="78" d="100"/>
        </p:scale>
        <p:origin x="-264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2D9AFC-CB70-4A33-8703-3DE4177925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CC9508F-6885-486E-93BB-00A1C4C5038D}">
      <dgm:prSet/>
      <dgm:spPr/>
      <dgm:t>
        <a:bodyPr/>
        <a:lstStyle/>
        <a:p>
          <a:pPr rtl="0"/>
          <a:r>
            <a:rPr lang="ru-RU" dirty="0" smtClean="0"/>
            <a:t>Собственная испытательная лаборатория аккредитована «Федеральным агентством  по техническому регулированию и метрологии» свидетельство № РОСС </a:t>
          </a:r>
          <a:r>
            <a:rPr lang="en-US" dirty="0" smtClean="0"/>
            <a:t>RU</a:t>
          </a:r>
          <a:r>
            <a:rPr lang="ru-RU" dirty="0" smtClean="0"/>
            <a:t>.0001.22ХИ37 и имеет «Свидетельство №Ш037 об оценке состояния измерений в лаборатории» от 20 марта 2015 года</a:t>
          </a:r>
          <a:endParaRPr lang="ru-RU" dirty="0"/>
        </a:p>
      </dgm:t>
    </dgm:pt>
    <dgm:pt modelId="{6447C68F-C4D0-46FB-853D-1D695AD9CB12}" type="parTrans" cxnId="{0900CF5C-9AE6-46E9-9020-135F279A0387}">
      <dgm:prSet/>
      <dgm:spPr/>
      <dgm:t>
        <a:bodyPr/>
        <a:lstStyle/>
        <a:p>
          <a:endParaRPr lang="ru-RU"/>
        </a:p>
      </dgm:t>
    </dgm:pt>
    <dgm:pt modelId="{B3CD9101-8236-4C91-8F88-E350F3890E26}" type="sibTrans" cxnId="{0900CF5C-9AE6-46E9-9020-135F279A0387}">
      <dgm:prSet/>
      <dgm:spPr/>
      <dgm:t>
        <a:bodyPr/>
        <a:lstStyle/>
        <a:p>
          <a:endParaRPr lang="ru-RU"/>
        </a:p>
      </dgm:t>
    </dgm:pt>
    <dgm:pt modelId="{FA28AB00-7234-4510-B287-762BA738061A}" type="pres">
      <dgm:prSet presAssocID="{7A2D9AFC-CB70-4A33-8703-3DE41779257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447985-FA26-4378-B52F-5DBE17EF024C}" type="pres">
      <dgm:prSet presAssocID="{6CC9508F-6885-486E-93BB-00A1C4C5038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1D1719-D301-4BA0-8ED6-091362865362}" type="presOf" srcId="{7A2D9AFC-CB70-4A33-8703-3DE417792572}" destId="{FA28AB00-7234-4510-B287-762BA738061A}" srcOrd="0" destOrd="0" presId="urn:microsoft.com/office/officeart/2005/8/layout/vList2"/>
    <dgm:cxn modelId="{0900CF5C-9AE6-46E9-9020-135F279A0387}" srcId="{7A2D9AFC-CB70-4A33-8703-3DE417792572}" destId="{6CC9508F-6885-486E-93BB-00A1C4C5038D}" srcOrd="0" destOrd="0" parTransId="{6447C68F-C4D0-46FB-853D-1D695AD9CB12}" sibTransId="{B3CD9101-8236-4C91-8F88-E350F3890E26}"/>
    <dgm:cxn modelId="{8F148424-D49E-47EB-82CC-751E03B65C44}" type="presOf" srcId="{6CC9508F-6885-486E-93BB-00A1C4C5038D}" destId="{58447985-FA26-4378-B52F-5DBE17EF024C}" srcOrd="0" destOrd="0" presId="urn:microsoft.com/office/officeart/2005/8/layout/vList2"/>
    <dgm:cxn modelId="{CB09A22E-7F6F-4374-B54B-33A442469FB5}" type="presParOf" srcId="{FA28AB00-7234-4510-B287-762BA738061A}" destId="{58447985-FA26-4378-B52F-5DBE17EF024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045994-9519-40C5-BDA8-4EEA2E7DA31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890D5A25-CB40-46D7-8CCD-8EF45BBD648C}">
      <dgm:prSet/>
      <dgm:spPr/>
      <dgm:t>
        <a:bodyPr/>
        <a:lstStyle/>
        <a:p>
          <a:pPr rtl="0"/>
          <a:r>
            <a:rPr lang="ru-RU" dirty="0" smtClean="0"/>
            <a:t>Диплом «Лучшее предприятие года по отраслям экономики» сертификат доверия, выданный Управлением Федеральной налоговой службы по Ростовской области Сертификат соответствия системы менеджмента качества требованиям ГОСТ </a:t>
          </a:r>
          <a:r>
            <a:rPr lang="en-US" dirty="0" smtClean="0"/>
            <a:t>ISO 9001-2011 (ISO 9001:2008) </a:t>
          </a:r>
          <a:r>
            <a:rPr lang="ru-RU" dirty="0" smtClean="0"/>
            <a:t>№ РОСС </a:t>
          </a:r>
          <a:r>
            <a:rPr lang="en-US" dirty="0" smtClean="0"/>
            <a:t>RU.</a:t>
          </a:r>
          <a:r>
            <a:rPr lang="ru-RU" dirty="0" smtClean="0"/>
            <a:t>ИФ17. К00411 от 04.02.2015</a:t>
          </a:r>
          <a:endParaRPr lang="ru-RU" dirty="0"/>
        </a:p>
      </dgm:t>
    </dgm:pt>
    <dgm:pt modelId="{0FE36309-42CE-4E3F-8188-A3022DB3708F}" type="parTrans" cxnId="{9FC0B9E6-DBF7-4064-9ED6-E4B33E639C23}">
      <dgm:prSet/>
      <dgm:spPr/>
      <dgm:t>
        <a:bodyPr/>
        <a:lstStyle/>
        <a:p>
          <a:endParaRPr lang="ru-RU"/>
        </a:p>
      </dgm:t>
    </dgm:pt>
    <dgm:pt modelId="{4396C134-640A-4CFD-9333-2319A3FA7C9D}" type="sibTrans" cxnId="{9FC0B9E6-DBF7-4064-9ED6-E4B33E639C23}">
      <dgm:prSet/>
      <dgm:spPr/>
      <dgm:t>
        <a:bodyPr/>
        <a:lstStyle/>
        <a:p>
          <a:endParaRPr lang="ru-RU"/>
        </a:p>
      </dgm:t>
    </dgm:pt>
    <dgm:pt modelId="{4533A26C-A5D2-4A37-8562-A4B3382B7A88}" type="pres">
      <dgm:prSet presAssocID="{84045994-9519-40C5-BDA8-4EEA2E7DA31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109FE9-D068-4010-ADF5-A7B532FC1B6D}" type="pres">
      <dgm:prSet presAssocID="{890D5A25-CB40-46D7-8CCD-8EF45BBD648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C0B9E6-DBF7-4064-9ED6-E4B33E639C23}" srcId="{84045994-9519-40C5-BDA8-4EEA2E7DA312}" destId="{890D5A25-CB40-46D7-8CCD-8EF45BBD648C}" srcOrd="0" destOrd="0" parTransId="{0FE36309-42CE-4E3F-8188-A3022DB3708F}" sibTransId="{4396C134-640A-4CFD-9333-2319A3FA7C9D}"/>
    <dgm:cxn modelId="{EFABA2E8-AEB3-47F9-9710-CE65FE0463AB}" type="presOf" srcId="{890D5A25-CB40-46D7-8CCD-8EF45BBD648C}" destId="{91109FE9-D068-4010-ADF5-A7B532FC1B6D}" srcOrd="0" destOrd="0" presId="urn:microsoft.com/office/officeart/2005/8/layout/vList2"/>
    <dgm:cxn modelId="{89E8AE35-94A1-40D3-AD7B-AC17FE14E32E}" type="presOf" srcId="{84045994-9519-40C5-BDA8-4EEA2E7DA312}" destId="{4533A26C-A5D2-4A37-8562-A4B3382B7A88}" srcOrd="0" destOrd="0" presId="urn:microsoft.com/office/officeart/2005/8/layout/vList2"/>
    <dgm:cxn modelId="{A9AECFB9-0350-40AC-B000-DBDDBF5E035B}" type="presParOf" srcId="{4533A26C-A5D2-4A37-8562-A4B3382B7A88}" destId="{91109FE9-D068-4010-ADF5-A7B532FC1B6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0C65AA-D610-42E2-936A-E4E4DA13BBB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D2F4EE7-53DD-4677-AE03-0310AEFC812C}">
      <dgm:prSet/>
      <dgm:spPr/>
      <dgm:t>
        <a:bodyPr/>
        <a:lstStyle/>
        <a:p>
          <a:pPr rtl="0"/>
          <a:r>
            <a:rPr lang="ru-RU" dirty="0" smtClean="0"/>
            <a:t>с 2003 года неоднократный лауреат конкурсов «Лучшие товары Дона»;</a:t>
          </a:r>
          <a:endParaRPr lang="ru-RU" dirty="0"/>
        </a:p>
      </dgm:t>
    </dgm:pt>
    <dgm:pt modelId="{35007A10-504D-4D03-AF29-2DFCD25B3765}" type="parTrans" cxnId="{D80C3727-3ED2-4ACD-8A21-E90396D1E954}">
      <dgm:prSet/>
      <dgm:spPr/>
      <dgm:t>
        <a:bodyPr/>
        <a:lstStyle/>
        <a:p>
          <a:endParaRPr lang="ru-RU"/>
        </a:p>
      </dgm:t>
    </dgm:pt>
    <dgm:pt modelId="{2C28E7AE-76DC-45D3-8004-C837B732A99C}" type="sibTrans" cxnId="{D80C3727-3ED2-4ACD-8A21-E90396D1E954}">
      <dgm:prSet/>
      <dgm:spPr/>
      <dgm:t>
        <a:bodyPr/>
        <a:lstStyle/>
        <a:p>
          <a:endParaRPr lang="ru-RU"/>
        </a:p>
      </dgm:t>
    </dgm:pt>
    <dgm:pt modelId="{947B6FDF-7F15-4D6E-8813-F1B1D3612241}">
      <dgm:prSet/>
      <dgm:spPr/>
      <dgm:t>
        <a:bodyPr/>
        <a:lstStyle/>
        <a:p>
          <a:pPr rtl="0"/>
          <a:r>
            <a:rPr lang="ru-RU" dirty="0" smtClean="0"/>
            <a:t>в 2004 году лауреат программы «Сто лучших товаров России»;</a:t>
          </a:r>
          <a:endParaRPr lang="ru-RU" dirty="0"/>
        </a:p>
      </dgm:t>
    </dgm:pt>
    <dgm:pt modelId="{1D13BE49-E10A-45A1-84F6-37592A8B771F}" type="parTrans" cxnId="{37AED88D-1EFD-4786-A0E1-1BD91E4F267B}">
      <dgm:prSet/>
      <dgm:spPr/>
      <dgm:t>
        <a:bodyPr/>
        <a:lstStyle/>
        <a:p>
          <a:endParaRPr lang="ru-RU"/>
        </a:p>
      </dgm:t>
    </dgm:pt>
    <dgm:pt modelId="{0C6B5E70-3628-4357-BB91-D18183479367}" type="sibTrans" cxnId="{37AED88D-1EFD-4786-A0E1-1BD91E4F267B}">
      <dgm:prSet/>
      <dgm:spPr/>
      <dgm:t>
        <a:bodyPr/>
        <a:lstStyle/>
        <a:p>
          <a:endParaRPr lang="ru-RU"/>
        </a:p>
      </dgm:t>
    </dgm:pt>
    <dgm:pt modelId="{2ED93A22-4B42-4B69-A7E5-7C50EBBD4655}">
      <dgm:prSet/>
      <dgm:spPr/>
      <dgm:t>
        <a:bodyPr/>
        <a:lstStyle/>
        <a:p>
          <a:pPr rtl="0"/>
          <a:r>
            <a:rPr lang="ru-RU" dirty="0" smtClean="0"/>
            <a:t>положительные отзывы потребителей продукции.</a:t>
          </a:r>
          <a:endParaRPr lang="ru-RU" dirty="0"/>
        </a:p>
      </dgm:t>
    </dgm:pt>
    <dgm:pt modelId="{E94510D5-9EB8-4D0D-BF53-EAF19BF85786}" type="parTrans" cxnId="{EB6DF1C0-6DDD-4328-91E1-6F2F6E81E3C4}">
      <dgm:prSet/>
      <dgm:spPr/>
      <dgm:t>
        <a:bodyPr/>
        <a:lstStyle/>
        <a:p>
          <a:endParaRPr lang="ru-RU"/>
        </a:p>
      </dgm:t>
    </dgm:pt>
    <dgm:pt modelId="{4C883F36-7AB2-401E-862F-B719722EF779}" type="sibTrans" cxnId="{EB6DF1C0-6DDD-4328-91E1-6F2F6E81E3C4}">
      <dgm:prSet/>
      <dgm:spPr/>
      <dgm:t>
        <a:bodyPr/>
        <a:lstStyle/>
        <a:p>
          <a:endParaRPr lang="ru-RU"/>
        </a:p>
      </dgm:t>
    </dgm:pt>
    <dgm:pt modelId="{E708FD81-235A-47AB-A2DF-5563AE990827}" type="pres">
      <dgm:prSet presAssocID="{F50C65AA-D610-42E2-936A-E4E4DA13BBB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84C4598-1E45-4D26-898F-AB034C1287E1}" type="pres">
      <dgm:prSet presAssocID="{AD2F4EE7-53DD-4677-AE03-0310AEFC812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A53ABD-848E-40D5-BA86-201B6204AB34}" type="pres">
      <dgm:prSet presAssocID="{2C28E7AE-76DC-45D3-8004-C837B732A99C}" presName="spacer" presStyleCnt="0"/>
      <dgm:spPr/>
    </dgm:pt>
    <dgm:pt modelId="{160E2132-5888-48D3-88EC-3CDA01B20D03}" type="pres">
      <dgm:prSet presAssocID="{947B6FDF-7F15-4D6E-8813-F1B1D361224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914EE0-6FD0-4BE9-BC20-E8E453CA04F5}" type="pres">
      <dgm:prSet presAssocID="{0C6B5E70-3628-4357-BB91-D18183479367}" presName="spacer" presStyleCnt="0"/>
      <dgm:spPr/>
    </dgm:pt>
    <dgm:pt modelId="{67B0F347-8804-4121-B955-45B3A76451DE}" type="pres">
      <dgm:prSet presAssocID="{2ED93A22-4B42-4B69-A7E5-7C50EBBD465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5130F0-B525-4787-B77D-E28D7F52330D}" type="presOf" srcId="{947B6FDF-7F15-4D6E-8813-F1B1D3612241}" destId="{160E2132-5888-48D3-88EC-3CDA01B20D03}" srcOrd="0" destOrd="0" presId="urn:microsoft.com/office/officeart/2005/8/layout/vList2"/>
    <dgm:cxn modelId="{D80C3727-3ED2-4ACD-8A21-E90396D1E954}" srcId="{F50C65AA-D610-42E2-936A-E4E4DA13BBB8}" destId="{AD2F4EE7-53DD-4677-AE03-0310AEFC812C}" srcOrd="0" destOrd="0" parTransId="{35007A10-504D-4D03-AF29-2DFCD25B3765}" sibTransId="{2C28E7AE-76DC-45D3-8004-C837B732A99C}"/>
    <dgm:cxn modelId="{EB6DF1C0-6DDD-4328-91E1-6F2F6E81E3C4}" srcId="{F50C65AA-D610-42E2-936A-E4E4DA13BBB8}" destId="{2ED93A22-4B42-4B69-A7E5-7C50EBBD4655}" srcOrd="2" destOrd="0" parTransId="{E94510D5-9EB8-4D0D-BF53-EAF19BF85786}" sibTransId="{4C883F36-7AB2-401E-862F-B719722EF779}"/>
    <dgm:cxn modelId="{3194A161-EFB5-4E29-81C8-6626571E9619}" type="presOf" srcId="{F50C65AA-D610-42E2-936A-E4E4DA13BBB8}" destId="{E708FD81-235A-47AB-A2DF-5563AE990827}" srcOrd="0" destOrd="0" presId="urn:microsoft.com/office/officeart/2005/8/layout/vList2"/>
    <dgm:cxn modelId="{3043074B-DE9F-434F-A92C-CA47F80AD149}" type="presOf" srcId="{AD2F4EE7-53DD-4677-AE03-0310AEFC812C}" destId="{684C4598-1E45-4D26-898F-AB034C1287E1}" srcOrd="0" destOrd="0" presId="urn:microsoft.com/office/officeart/2005/8/layout/vList2"/>
    <dgm:cxn modelId="{37AED88D-1EFD-4786-A0E1-1BD91E4F267B}" srcId="{F50C65AA-D610-42E2-936A-E4E4DA13BBB8}" destId="{947B6FDF-7F15-4D6E-8813-F1B1D3612241}" srcOrd="1" destOrd="0" parTransId="{1D13BE49-E10A-45A1-84F6-37592A8B771F}" sibTransId="{0C6B5E70-3628-4357-BB91-D18183479367}"/>
    <dgm:cxn modelId="{7DC4191D-7D7C-45D0-A666-46C22977D064}" type="presOf" srcId="{2ED93A22-4B42-4B69-A7E5-7C50EBBD4655}" destId="{67B0F347-8804-4121-B955-45B3A76451DE}" srcOrd="0" destOrd="0" presId="urn:microsoft.com/office/officeart/2005/8/layout/vList2"/>
    <dgm:cxn modelId="{3D61BCF3-076E-4B4E-A1A4-906EB08D3CE4}" type="presParOf" srcId="{E708FD81-235A-47AB-A2DF-5563AE990827}" destId="{684C4598-1E45-4D26-898F-AB034C1287E1}" srcOrd="0" destOrd="0" presId="urn:microsoft.com/office/officeart/2005/8/layout/vList2"/>
    <dgm:cxn modelId="{93BF985A-8BA6-4D2D-AEAC-F5F00030985F}" type="presParOf" srcId="{E708FD81-235A-47AB-A2DF-5563AE990827}" destId="{E2A53ABD-848E-40D5-BA86-201B6204AB34}" srcOrd="1" destOrd="0" presId="urn:microsoft.com/office/officeart/2005/8/layout/vList2"/>
    <dgm:cxn modelId="{4EDB8CC1-4C74-4BC8-9BEE-03555077C40F}" type="presParOf" srcId="{E708FD81-235A-47AB-A2DF-5563AE990827}" destId="{160E2132-5888-48D3-88EC-3CDA01B20D03}" srcOrd="2" destOrd="0" presId="urn:microsoft.com/office/officeart/2005/8/layout/vList2"/>
    <dgm:cxn modelId="{50CB0B1D-9379-48D3-9B87-4ECB11635889}" type="presParOf" srcId="{E708FD81-235A-47AB-A2DF-5563AE990827}" destId="{A9914EE0-6FD0-4BE9-BC20-E8E453CA04F5}" srcOrd="3" destOrd="0" presId="urn:microsoft.com/office/officeart/2005/8/layout/vList2"/>
    <dgm:cxn modelId="{2B8D8698-37DD-4BDB-9FB2-8CFDA25A8B1C}" type="presParOf" srcId="{E708FD81-235A-47AB-A2DF-5563AE990827}" destId="{67B0F347-8804-4121-B955-45B3A76451D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8447985-FA26-4378-B52F-5DBE17EF024C}">
      <dsp:nvSpPr>
        <dsp:cNvPr id="0" name=""/>
        <dsp:cNvSpPr/>
      </dsp:nvSpPr>
      <dsp:spPr>
        <a:xfrm>
          <a:off x="0" y="2733"/>
          <a:ext cx="6768752" cy="14718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Собственная испытательная лаборатория аккредитована «Федеральным агентством  по техническому регулированию и метрологии» свидетельство № РОСС </a:t>
          </a:r>
          <a:r>
            <a:rPr lang="en-US" sz="1700" kern="1200" dirty="0" smtClean="0"/>
            <a:t>RU</a:t>
          </a:r>
          <a:r>
            <a:rPr lang="ru-RU" sz="1700" kern="1200" dirty="0" smtClean="0"/>
            <a:t>.0001.22ХИ37 и имеет «Свидетельство №Ш037 об оценке состояния измерений в лаборатории» от 20 марта 2015 года</a:t>
          </a:r>
          <a:endParaRPr lang="ru-RU" sz="1700" kern="1200" dirty="0"/>
        </a:p>
      </dsp:txBody>
      <dsp:txXfrm>
        <a:off x="0" y="2733"/>
        <a:ext cx="6768752" cy="147186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1109FE9-D068-4010-ADF5-A7B532FC1B6D}">
      <dsp:nvSpPr>
        <dsp:cNvPr id="0" name=""/>
        <dsp:cNvSpPr/>
      </dsp:nvSpPr>
      <dsp:spPr>
        <a:xfrm>
          <a:off x="0" y="2002"/>
          <a:ext cx="6480720" cy="1750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Диплом «Лучшее предприятие года по отраслям экономики» сертификат доверия, выданный Управлением Федеральной налоговой службы по Ростовской области Сертификат соответствия системы менеджмента качества требованиям ГОСТ </a:t>
          </a:r>
          <a:r>
            <a:rPr lang="en-US" sz="1700" kern="1200" dirty="0" smtClean="0"/>
            <a:t>ISO 9001-2011 (ISO 9001:2008) </a:t>
          </a:r>
          <a:r>
            <a:rPr lang="ru-RU" sz="1700" kern="1200" dirty="0" smtClean="0"/>
            <a:t>№ РОСС </a:t>
          </a:r>
          <a:r>
            <a:rPr lang="en-US" sz="1700" kern="1200" dirty="0" smtClean="0"/>
            <a:t>RU.</a:t>
          </a:r>
          <a:r>
            <a:rPr lang="ru-RU" sz="1700" kern="1200" dirty="0" smtClean="0"/>
            <a:t>ИФ17. К00411 от 04.02.2015</a:t>
          </a:r>
          <a:endParaRPr lang="ru-RU" sz="1700" kern="1200" dirty="0"/>
        </a:p>
      </dsp:txBody>
      <dsp:txXfrm>
        <a:off x="0" y="2002"/>
        <a:ext cx="6480720" cy="175032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84C4598-1E45-4D26-898F-AB034C1287E1}">
      <dsp:nvSpPr>
        <dsp:cNvPr id="0" name=""/>
        <dsp:cNvSpPr/>
      </dsp:nvSpPr>
      <dsp:spPr>
        <a:xfrm>
          <a:off x="0" y="155801"/>
          <a:ext cx="6336703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 2003 года неоднократный лауреат конкурсов «Лучшие товары Дона»;</a:t>
          </a:r>
          <a:endParaRPr lang="ru-RU" sz="1500" kern="1200" dirty="0"/>
        </a:p>
      </dsp:txBody>
      <dsp:txXfrm>
        <a:off x="0" y="155801"/>
        <a:ext cx="6336703" cy="359774"/>
      </dsp:txXfrm>
    </dsp:sp>
    <dsp:sp modelId="{160E2132-5888-48D3-88EC-3CDA01B20D03}">
      <dsp:nvSpPr>
        <dsp:cNvPr id="0" name=""/>
        <dsp:cNvSpPr/>
      </dsp:nvSpPr>
      <dsp:spPr>
        <a:xfrm>
          <a:off x="0" y="558776"/>
          <a:ext cx="6336703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в 2004 году лауреат программы «Сто лучших товаров России»;</a:t>
          </a:r>
          <a:endParaRPr lang="ru-RU" sz="1500" kern="1200" dirty="0"/>
        </a:p>
      </dsp:txBody>
      <dsp:txXfrm>
        <a:off x="0" y="558776"/>
        <a:ext cx="6336703" cy="359774"/>
      </dsp:txXfrm>
    </dsp:sp>
    <dsp:sp modelId="{67B0F347-8804-4121-B955-45B3A76451DE}">
      <dsp:nvSpPr>
        <dsp:cNvPr id="0" name=""/>
        <dsp:cNvSpPr/>
      </dsp:nvSpPr>
      <dsp:spPr>
        <a:xfrm>
          <a:off x="0" y="961751"/>
          <a:ext cx="6336703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положительные отзывы потребителей продукции.</a:t>
          </a:r>
          <a:endParaRPr lang="ru-RU" sz="1500" kern="1200" dirty="0"/>
        </a:p>
      </dsp:txBody>
      <dsp:txXfrm>
        <a:off x="0" y="961751"/>
        <a:ext cx="6336703" cy="3597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AB90D4-49A4-4343-8335-2F2A90F8963C}" type="datetimeFigureOut">
              <a:rPr lang="ru-RU" smtClean="0"/>
              <a:pPr/>
              <a:t>05.04.2017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C0A349-C695-41A9-84B7-EA9D555A6B8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2BE1F-04C0-45F2-8AAD-36DA171E6ED8}" type="datetime1">
              <a:rPr lang="ru-RU" smtClean="0"/>
              <a:pPr/>
              <a:t>05.04.2017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Шестопалов Александр Александрович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79C3-8409-4375-A650-E0A8899B7206}" type="datetime1">
              <a:rPr lang="ru-RU" smtClean="0"/>
              <a:pPr/>
              <a:t>05.04.2017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Шестопалов Александр Александрович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A9CC0-FDF6-45FF-A576-4AC35ABCD179}" type="datetime1">
              <a:rPr lang="ru-RU" smtClean="0"/>
              <a:pPr/>
              <a:t>05.04.2017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Шестопалов Александр Александрович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AE8EF-C93C-46C2-AC34-D129F0348D25}" type="datetime1">
              <a:rPr lang="ru-RU" smtClean="0"/>
              <a:pPr/>
              <a:t>05.04.2017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Шестопалов Александр Александрович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84A6C-8F55-4531-A1B6-6741968ACC9B}" type="datetime1">
              <a:rPr lang="ru-RU" smtClean="0"/>
              <a:pPr/>
              <a:t>05.04.2017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Шестопалов Александр Александрович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E1381F-669D-4E0A-B9C5-2AADD3C520E8}" type="datetime1">
              <a:rPr lang="ru-RU" smtClean="0"/>
              <a:pPr/>
              <a:t>05.04.2017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Шестопалов Александр Александрович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CC09A-7A7B-4F94-B647-A9DA7FE7B964}" type="datetime1">
              <a:rPr lang="ru-RU" smtClean="0"/>
              <a:pPr/>
              <a:t>05.04.2017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Шестопалов Александр Александрович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F082A-2C4E-4F96-A45D-BC0211B68AD4}" type="datetime1">
              <a:rPr lang="ru-RU" smtClean="0"/>
              <a:pPr/>
              <a:t>05.04.2017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Шестопалов Александр Александрович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281F0-B596-4448-ADF2-5DEBD289354C}" type="datetime1">
              <a:rPr lang="ru-RU" smtClean="0"/>
              <a:pPr/>
              <a:t>05.04.2017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Шестопалов Александр Александрович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97014-325B-41E2-AFD2-A8D8F6735338}" type="datetime1">
              <a:rPr lang="ru-RU" smtClean="0"/>
              <a:pPr/>
              <a:t>05.04.2017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Шестопалов Александр Александрович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AC1C6-AF2D-44F4-95BF-66F41F70CE51}" type="datetime1">
              <a:rPr lang="ru-RU" smtClean="0"/>
              <a:pPr/>
              <a:t>05.04.2017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Шестопалов Александр Александрович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25000">
              <a:schemeClr val="bg1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126A6-7E13-448E-A605-B3BD09BFCAE6}" type="datetime1">
              <a:rPr lang="ru-RU" smtClean="0"/>
              <a:pPr/>
              <a:t>05.04.2017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 smtClean="0"/>
              <a:t>Шестопалов Александр Александрович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&#1075;&#1077;&#1092;&#1077;&#1089;&#1090;-&#1088;&#1086;&#1089;&#1090;&#1086;&#1074;.&#1088;&#1092;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him1@gefestrostov.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Data" Target="../diagrams/data3.xml"/><Relationship Id="rId3" Type="http://schemas.openxmlformats.org/officeDocument/2006/relationships/image" Target="../media/image7.png"/><Relationship Id="rId21" Type="http://schemas.microsoft.com/office/2007/relationships/diagramDrawing" Target="../diagrams/drawing2.xml"/><Relationship Id="rId7" Type="http://schemas.openxmlformats.org/officeDocument/2006/relationships/diagramQuickStyle" Target="../diagrams/quickStyle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6.png"/><Relationship Id="rId16" Type="http://schemas.openxmlformats.org/officeDocument/2006/relationships/diagramColors" Target="../diagrams/colors3.xml"/><Relationship Id="rId20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QuickStyle" Target="../diagrams/quickStyle2.xml"/><Relationship Id="rId5" Type="http://schemas.openxmlformats.org/officeDocument/2006/relationships/diagramData" Target="../diagrams/data1.xml"/><Relationship Id="rId15" Type="http://schemas.openxmlformats.org/officeDocument/2006/relationships/diagramQuickStyle" Target="../diagrams/quickStyle3.xml"/><Relationship Id="rId10" Type="http://schemas.openxmlformats.org/officeDocument/2006/relationships/diagramLayout" Target="../diagrams/layout2.xml"/><Relationship Id="rId19" Type="http://schemas.microsoft.com/office/2007/relationships/diagramDrawing" Target="../diagrams/drawing3.xml"/><Relationship Id="rId4" Type="http://schemas.openxmlformats.org/officeDocument/2006/relationships/image" Target="../media/image8.png"/><Relationship Id="rId9" Type="http://schemas.openxmlformats.org/officeDocument/2006/relationships/diagramData" Target="../diagrams/data2.xml"/><Relationship Id="rId1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>
          <a:gsLst>
            <a:gs pos="25000">
              <a:schemeClr val="bg1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b="2377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11560" y="2204864"/>
            <a:ext cx="7992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FF00"/>
                </a:solidFill>
              </a:rPr>
              <a:t>«Современные материалы, технологии </a:t>
            </a:r>
            <a:r>
              <a:rPr lang="ru-RU" sz="2800" b="1" dirty="0" smtClean="0">
                <a:solidFill>
                  <a:srgbClr val="FFFF00"/>
                </a:solidFill>
              </a:rPr>
              <a:t>и решения по изоляции сварных стыков и </a:t>
            </a:r>
            <a:r>
              <a:rPr lang="ru-RU" sz="2800" b="1" dirty="0" smtClean="0">
                <a:solidFill>
                  <a:srgbClr val="FFFF00"/>
                </a:solidFill>
              </a:rPr>
              <a:t>локальным ремонтам антикоррозионных покрытий газопроводов</a:t>
            </a:r>
            <a:r>
              <a:rPr lang="ru-RU" sz="2800" b="1" dirty="0" smtClean="0">
                <a:solidFill>
                  <a:srgbClr val="FFFF00"/>
                </a:solidFill>
              </a:rPr>
              <a:t>»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0072" y="5013176"/>
            <a:ext cx="35638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Заведующий лабораторией полимеров</a:t>
            </a:r>
          </a:p>
          <a:p>
            <a:pPr algn="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Шестопалов А.А.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 cstate="print"/>
          <a:srcRect l="2985" t="8305" r="10448"/>
          <a:stretch>
            <a:fillRect/>
          </a:stretch>
        </p:blipFill>
        <p:spPr bwMode="auto">
          <a:xfrm>
            <a:off x="107504" y="4221088"/>
            <a:ext cx="453650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E:\DSC_4936.JPG"/>
          <p:cNvPicPr>
            <a:picLocks noChangeAspect="1" noChangeArrowheads="1"/>
          </p:cNvPicPr>
          <p:nvPr/>
        </p:nvPicPr>
        <p:blipFill>
          <a:blip r:embed="rId3" cstate="print"/>
          <a:srcRect l="15960" t="6607" r="8059"/>
          <a:stretch>
            <a:fillRect/>
          </a:stretch>
        </p:blipFill>
        <p:spPr bwMode="auto">
          <a:xfrm>
            <a:off x="4860032" y="2420888"/>
            <a:ext cx="4283968" cy="3510436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859016" y="6309320"/>
            <a:ext cx="4284984" cy="365125"/>
          </a:xfrm>
        </p:spPr>
        <p:txBody>
          <a:bodyPr/>
          <a:lstStyle/>
          <a:p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Шестопалов Александр Александрович</a:t>
            </a:r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51520" y="6381328"/>
            <a:ext cx="720080" cy="365125"/>
          </a:xfrm>
        </p:spPr>
        <p:txBody>
          <a:bodyPr/>
          <a:lstStyle/>
          <a:p>
            <a:fld id="{725C68B6-61C2-468F-89AB-4B9F7531AA68}" type="slidenum">
              <a:rPr lang="ru-RU" sz="1600" b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pPr/>
              <a:t>10</a:t>
            </a:fld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l="13448" t="19792" r="11740" b="11084"/>
          <a:stretch>
            <a:fillRect/>
          </a:stretch>
        </p:blipFill>
        <p:spPr bwMode="auto">
          <a:xfrm>
            <a:off x="0" y="-1"/>
            <a:ext cx="5940152" cy="4116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Калькулятор.JPG"/>
          <p:cNvPicPr>
            <a:picLocks noChangeAspect="1"/>
          </p:cNvPicPr>
          <p:nvPr/>
        </p:nvPicPr>
        <p:blipFill>
          <a:blip r:embed="rId2" cstate="print"/>
          <a:srcRect l="3538" t="20600" r="7475" b="3801"/>
          <a:stretch>
            <a:fillRect/>
          </a:stretch>
        </p:blipFill>
        <p:spPr>
          <a:xfrm>
            <a:off x="395536" y="1484784"/>
            <a:ext cx="8136904" cy="5184576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0" y="6309320"/>
            <a:ext cx="1115616" cy="365125"/>
          </a:xfrm>
        </p:spPr>
        <p:txBody>
          <a:bodyPr/>
          <a:lstStyle/>
          <a:p>
            <a:fld id="{725C68B6-61C2-468F-89AB-4B9F7531AA68}" type="slidenum">
              <a:rPr lang="ru-RU" sz="1600" b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pPr/>
              <a:t>11</a:t>
            </a:fld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 l="23948" t="40791" r="16667" b="39084"/>
          <a:stretch>
            <a:fillRect/>
          </a:stretch>
        </p:blipFill>
        <p:spPr bwMode="auto">
          <a:xfrm>
            <a:off x="2051720" y="44624"/>
            <a:ext cx="5184576" cy="131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851920" y="3237944"/>
            <a:ext cx="46805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www.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гефест-ростов.рф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344064, Российская Федерация,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г. Ростов-на-Дону, пер. Технологический,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859016" y="6309320"/>
            <a:ext cx="4284984" cy="365125"/>
          </a:xfrm>
        </p:spPr>
        <p:txBody>
          <a:bodyPr/>
          <a:lstStyle/>
          <a:p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Шестопалов Александр Александрович</a:t>
            </a:r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51520" y="6309320"/>
            <a:ext cx="576064" cy="365125"/>
          </a:xfrm>
        </p:spPr>
        <p:txBody>
          <a:bodyPr/>
          <a:lstStyle/>
          <a:p>
            <a:fld id="{725C68B6-61C2-468F-89AB-4B9F7531AA68}" type="slidenum">
              <a:rPr lang="ru-RU" sz="1600" b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pPr/>
              <a:t>12</a:t>
            </a:fld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2060848"/>
            <a:ext cx="6037935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3968" y="38627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Шестопалов Александр Александрович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E-mail: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him1@gefestrostov.ru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rgbClr val="B8B8B8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ommons.com.ua/wp-content/uploads/2014/04/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268760"/>
            <a:ext cx="9119433" cy="5544616"/>
          </a:xfrm>
          <a:prstGeom prst="rect">
            <a:avLst/>
          </a:prstGeom>
          <a:noFill/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932040" y="6309320"/>
            <a:ext cx="4047728" cy="365125"/>
          </a:xfrm>
        </p:spPr>
        <p:txBody>
          <a:bodyPr/>
          <a:lstStyle/>
          <a:p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Шестопалов Александр Александрович</a:t>
            </a:r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79512" y="6309320"/>
            <a:ext cx="720080" cy="365125"/>
          </a:xfrm>
        </p:spPr>
        <p:txBody>
          <a:bodyPr/>
          <a:lstStyle/>
          <a:p>
            <a:pPr algn="ctr"/>
            <a:fld id="{725C68B6-61C2-468F-89AB-4B9F7531AA68}" type="slidenum">
              <a:rPr lang="ru-RU" sz="1600" b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pPr algn="ctr"/>
              <a:t>2</a:t>
            </a:fld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476672"/>
            <a:ext cx="8753487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МАГИСТРАЛЬНЫЕ ГАЗОПРОВОДЫ РОССИИ И БЛИЖНЕГО ЗАРУБЕЖЬЯ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644008" y="6237312"/>
            <a:ext cx="4047728" cy="365125"/>
          </a:xfrm>
        </p:spPr>
        <p:txBody>
          <a:bodyPr/>
          <a:lstStyle/>
          <a:p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Шестопалов Александр Александрович</a:t>
            </a:r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51520" y="6309320"/>
            <a:ext cx="720080" cy="365125"/>
          </a:xfrm>
        </p:spPr>
        <p:txBody>
          <a:bodyPr/>
          <a:lstStyle/>
          <a:p>
            <a:fld id="{725C68B6-61C2-468F-89AB-4B9F7531AA68}" type="slidenum">
              <a:rPr lang="ru-RU" sz="1600" b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pPr/>
              <a:t>3</a:t>
            </a:fld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http://vympel-stroy.ru/upload/iblock/d13/%D0%BF%D1%80%D0%BE%D0%B5%D0%BA%D1%82%D0%B8%D1%80%D0%BE%D0%B2%D0%B0%D0%BD%D0%B8%D0%B5_%D1%82%D1%80%D0%B0%D0%BD%D1%81%D0%BF%D0%BE%D1%80%D1%82%D0%BD%D1%8B%D1%85_%D1%81%D0%BE%D0%B5%D0%B4%D0%B8%D0%BD%D0%B5%D0%BD%D0%B8%D0%B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3976043" cy="3096344"/>
          </a:xfrm>
          <a:prstGeom prst="rect">
            <a:avLst/>
          </a:prstGeom>
          <a:noFill/>
        </p:spPr>
      </p:pic>
      <p:pic>
        <p:nvPicPr>
          <p:cNvPr id="17410" name="Picture 2" descr="http://yamalgazinvest.gazprom.ru/d/textpage/49/73/slaj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2220"/>
            <a:ext cx="4644008" cy="3096780"/>
          </a:xfrm>
          <a:prstGeom prst="rect">
            <a:avLst/>
          </a:prstGeom>
          <a:noFill/>
        </p:spPr>
      </p:pic>
      <p:pic>
        <p:nvPicPr>
          <p:cNvPr id="17412" name="Picture 4" descr="http://static.wixstatic.com/media/7279b3_65ea406471b3478386dbef035640fb05.jpg_srz_2816_850_85_22_0.50_1.20_0.00_jpg_sr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645024"/>
            <a:ext cx="8028384" cy="24233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860032" y="6309320"/>
            <a:ext cx="4283968" cy="365125"/>
          </a:xfrm>
        </p:spPr>
        <p:txBody>
          <a:bodyPr/>
          <a:lstStyle/>
          <a:p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Шестопалов Александр Александрович</a:t>
            </a:r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23528" y="6309320"/>
            <a:ext cx="549424" cy="365125"/>
          </a:xfrm>
        </p:spPr>
        <p:txBody>
          <a:bodyPr/>
          <a:lstStyle/>
          <a:p>
            <a:fld id="{725C68B6-61C2-468F-89AB-4B9F7531AA68}" type="slidenum">
              <a:rPr lang="ru-RU" sz="1600" b="1" smtClean="0">
                <a:solidFill>
                  <a:sysClr val="windowText" lastClr="000000"/>
                </a:solidFill>
              </a:rPr>
              <a:pPr/>
              <a:t>4</a:t>
            </a:fld>
            <a:endParaRPr lang="ru-RU" sz="1600" b="1" dirty="0">
              <a:solidFill>
                <a:sysClr val="windowText" lastClr="0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96202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899023"/>
            <a:ext cx="101917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805043"/>
            <a:ext cx="936104" cy="100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Схема 16"/>
          <p:cNvGraphicFramePr/>
          <p:nvPr/>
        </p:nvGraphicFramePr>
        <p:xfrm>
          <a:off x="1691680" y="980728"/>
          <a:ext cx="6768752" cy="147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6" name="Схема 15"/>
          <p:cNvGraphicFramePr/>
          <p:nvPr/>
        </p:nvGraphicFramePr>
        <p:xfrm>
          <a:off x="2051720" y="2708920"/>
          <a:ext cx="6480720" cy="1754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5" name="Схема 14"/>
          <p:cNvGraphicFramePr/>
          <p:nvPr/>
        </p:nvGraphicFramePr>
        <p:xfrm>
          <a:off x="2627784" y="4687976"/>
          <a:ext cx="6336704" cy="147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67544" y="332656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Гефест-Ростов – качество профессионалам!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499992" y="6309320"/>
            <a:ext cx="4328120" cy="365125"/>
          </a:xfrm>
        </p:spPr>
        <p:txBody>
          <a:bodyPr/>
          <a:lstStyle/>
          <a:p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Шестопалов Александр Александрович</a:t>
            </a:r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79512" y="6309320"/>
            <a:ext cx="648072" cy="365125"/>
          </a:xfrm>
        </p:spPr>
        <p:txBody>
          <a:bodyPr/>
          <a:lstStyle/>
          <a:p>
            <a:fld id="{725C68B6-61C2-468F-89AB-4B9F7531AA68}" type="slidenum">
              <a:rPr lang="ru-RU" sz="1600" b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pPr/>
              <a:t>5</a:t>
            </a:fld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E:\DSC_49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4484688" cy="2336884"/>
          </a:xfrm>
          <a:prstGeom prst="rect">
            <a:avLst/>
          </a:prstGeom>
          <a:noFill/>
        </p:spPr>
      </p:pic>
      <p:pic>
        <p:nvPicPr>
          <p:cNvPr id="19461" name="Picture 5" descr="E:\Новая папка\serga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793129"/>
            <a:ext cx="5069504" cy="3372175"/>
          </a:xfrm>
          <a:prstGeom prst="rect">
            <a:avLst/>
          </a:prstGeom>
          <a:noFill/>
        </p:spPr>
      </p:pic>
      <p:pic>
        <p:nvPicPr>
          <p:cNvPr id="19462" name="Picture 6" descr="\\Server\фото и видео\фотографии\Фото гефест\pict1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996952"/>
            <a:ext cx="3790265" cy="2736304"/>
          </a:xfrm>
          <a:prstGeom prst="rect">
            <a:avLst/>
          </a:prstGeom>
          <a:noFill/>
        </p:spPr>
      </p:pic>
      <p:pic>
        <p:nvPicPr>
          <p:cNvPr id="19463" name="Picture 7" descr="\\Server\фото и видео\фотографии\Фото гефест\1\pict124.jpg"/>
          <p:cNvPicPr>
            <a:picLocks noChangeAspect="1" noChangeArrowheads="1"/>
          </p:cNvPicPr>
          <p:nvPr/>
        </p:nvPicPr>
        <p:blipFill>
          <a:blip r:embed="rId5" cstate="print"/>
          <a:srcRect t="20749" r="-4098" b="-2439"/>
          <a:stretch>
            <a:fillRect/>
          </a:stretch>
        </p:blipFill>
        <p:spPr bwMode="auto">
          <a:xfrm>
            <a:off x="5004048" y="404664"/>
            <a:ext cx="4139952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671864" y="6309320"/>
            <a:ext cx="4472136" cy="365125"/>
          </a:xfrm>
        </p:spPr>
        <p:txBody>
          <a:bodyPr/>
          <a:lstStyle/>
          <a:p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Шестопалов Александр Александрович</a:t>
            </a:r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79512" y="6309320"/>
            <a:ext cx="648072" cy="365125"/>
          </a:xfrm>
        </p:spPr>
        <p:txBody>
          <a:bodyPr/>
          <a:lstStyle/>
          <a:p>
            <a:fld id="{725C68B6-61C2-468F-89AB-4B9F7531AA68}" type="slidenum">
              <a:rPr lang="ru-RU" sz="1600" b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pPr/>
              <a:t>6</a:t>
            </a:fld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311061"/>
            <a:ext cx="4132211" cy="399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835696" y="260648"/>
            <a:ext cx="622369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Комплект термоусаживающейся манжеты</a:t>
            </a:r>
            <a:endParaRPr lang="ru-R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7" name="Picture 5" descr="C:\Documents and Settings\Кристина\Мои документы\Мои рисунки\Презентация\Терморад-мст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894" y="3789040"/>
            <a:ext cx="4712130" cy="2304256"/>
          </a:xfrm>
          <a:prstGeom prst="rect">
            <a:avLst/>
          </a:prstGeom>
          <a:noFill/>
        </p:spPr>
      </p:pic>
      <p:pic>
        <p:nvPicPr>
          <p:cNvPr id="18438" name="Picture 6" descr="C:\Documents and Settings\Кристина\Мои документы\Мои рисунки\Презентация\Терморад-мс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53163"/>
            <a:ext cx="4536504" cy="25478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67944" y="6309320"/>
            <a:ext cx="4688160" cy="365125"/>
          </a:xfrm>
        </p:spPr>
        <p:txBody>
          <a:bodyPr/>
          <a:lstStyle/>
          <a:p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Шестопалов Александр Александрович</a:t>
            </a:r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251520" y="6309320"/>
            <a:ext cx="936104" cy="365125"/>
          </a:xfrm>
        </p:spPr>
        <p:txBody>
          <a:bodyPr/>
          <a:lstStyle/>
          <a:p>
            <a:fld id="{725C68B6-61C2-468F-89AB-4B9F7531AA68}" type="slidenum">
              <a:rPr lang="ru-RU" sz="1600" b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pPr/>
              <a:t>7</a:t>
            </a:fld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Documents and Settings\Кристина\Мои документы\Мои рисунки\Презентация\Смешение прайме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3537" y="3140968"/>
            <a:ext cx="5580951" cy="3168352"/>
          </a:xfrm>
          <a:prstGeom prst="rect">
            <a:avLst/>
          </a:prstGeom>
          <a:noFill/>
        </p:spPr>
      </p:pic>
      <p:pic>
        <p:nvPicPr>
          <p:cNvPr id="7" name="Picture 4" descr="C:\Documents and Settings\Кристина\Мои документы\Мои рисунки\Презентация\нанесение праймер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44016"/>
            <a:ext cx="5048514" cy="2852936"/>
          </a:xfrm>
          <a:prstGeom prst="rect">
            <a:avLst/>
          </a:prstGeom>
          <a:noFill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 l="15403" t="12376" r="222" b="11824"/>
          <a:stretch>
            <a:fillRect/>
          </a:stretch>
        </p:blipFill>
        <p:spPr bwMode="auto">
          <a:xfrm>
            <a:off x="5330874" y="260648"/>
            <a:ext cx="363361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/>
          <a:srcRect l="6886" t="11917" r="19615" b="12834"/>
          <a:stretch>
            <a:fillRect/>
          </a:stretch>
        </p:blipFill>
        <p:spPr bwMode="auto">
          <a:xfrm>
            <a:off x="65639" y="3573016"/>
            <a:ext cx="3282225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Жировск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1823" y="0"/>
            <a:ext cx="5346441" cy="6858000"/>
          </a:xfrm>
          <a:prstGeom prst="rect">
            <a:avLst/>
          </a:prstGeo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168280" y="6453336"/>
            <a:ext cx="4156248" cy="365125"/>
          </a:xfrm>
        </p:spPr>
        <p:txBody>
          <a:bodyPr/>
          <a:lstStyle/>
          <a:p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Шестопалов Александр Александрович</a:t>
            </a:r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79512" y="6309320"/>
            <a:ext cx="611560" cy="365125"/>
          </a:xfrm>
        </p:spPr>
        <p:txBody>
          <a:bodyPr/>
          <a:lstStyle/>
          <a:p>
            <a:fld id="{725C68B6-61C2-468F-89AB-4B9F7531AA68}" type="slidenum">
              <a:rPr lang="ru-RU" sz="1600" b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pPr/>
              <a:t>8</a:t>
            </a:fld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932040" y="6309320"/>
            <a:ext cx="3896072" cy="365125"/>
          </a:xfrm>
        </p:spPr>
        <p:txBody>
          <a:bodyPr/>
          <a:lstStyle/>
          <a:p>
            <a:r>
              <a:rPr lang="ru-RU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Шестопалов Александр Александрович</a:t>
            </a:r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79512" y="6309320"/>
            <a:ext cx="792088" cy="365125"/>
          </a:xfrm>
        </p:spPr>
        <p:txBody>
          <a:bodyPr/>
          <a:lstStyle/>
          <a:p>
            <a:fld id="{725C68B6-61C2-468F-89AB-4B9F7531AA68}" type="slidenum">
              <a:rPr lang="ru-RU" sz="1600" b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pPr/>
              <a:t>9</a:t>
            </a:fld>
            <a:endPara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/>
          <a:srcRect l="13448" t="10169" r="12396" b="11959"/>
          <a:stretch>
            <a:fillRect/>
          </a:stretch>
        </p:blipFill>
        <p:spPr bwMode="auto">
          <a:xfrm>
            <a:off x="4007916" y="1196752"/>
            <a:ext cx="502858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76672"/>
            <a:ext cx="3773363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209</Words>
  <Application>Microsoft Office PowerPoint</Application>
  <PresentationFormat>Экран (4:3)</PresentationFormat>
  <Paragraphs>38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1</cp:lastModifiedBy>
  <cp:revision>33</cp:revision>
  <dcterms:modified xsi:type="dcterms:W3CDTF">2017-04-05T11:02:31Z</dcterms:modified>
</cp:coreProperties>
</file>