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  <p:sldMasterId id="2147483675" r:id="rId2"/>
    <p:sldMasterId id="2147483905" r:id="rId3"/>
    <p:sldMasterId id="2147483912" r:id="rId4"/>
    <p:sldMasterId id="2147483919" r:id="rId5"/>
    <p:sldMasterId id="2147483927" r:id="rId6"/>
  </p:sldMasterIdLst>
  <p:notesMasterIdLst>
    <p:notesMasterId r:id="rId20"/>
  </p:notesMasterIdLst>
  <p:handoutMasterIdLst>
    <p:handoutMasterId r:id="rId21"/>
  </p:handoutMasterIdLst>
  <p:sldIdLst>
    <p:sldId id="305" r:id="rId7"/>
    <p:sldId id="469" r:id="rId8"/>
    <p:sldId id="570" r:id="rId9"/>
    <p:sldId id="470" r:id="rId10"/>
    <p:sldId id="582" r:id="rId11"/>
    <p:sldId id="585" r:id="rId12"/>
    <p:sldId id="586" r:id="rId13"/>
    <p:sldId id="584" r:id="rId14"/>
    <p:sldId id="588" r:id="rId15"/>
    <p:sldId id="571" r:id="rId16"/>
    <p:sldId id="572" r:id="rId17"/>
    <p:sldId id="589" r:id="rId18"/>
    <p:sldId id="448" r:id="rId19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37765" indent="-180866" algn="l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77119" indent="-363314" algn="l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916469" indent="-545753" algn="l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555823" indent="-728198" algn="l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4546" algn="l" defTabSz="913816" rtl="0" eaLnBrk="1" latinLnBrk="0" hangingPunct="1"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1446" algn="l" defTabSz="913816" rtl="0" eaLnBrk="1" latinLnBrk="0" hangingPunct="1"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198348" algn="l" defTabSz="913816" rtl="0" eaLnBrk="1" latinLnBrk="0" hangingPunct="1"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5251" algn="l" defTabSz="913816" rtl="0" eaLnBrk="1" latinLnBrk="0" hangingPunct="1">
      <a:defRPr sz="1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952" userDrawn="1">
          <p15:clr>
            <a:srgbClr val="A4A3A4"/>
          </p15:clr>
        </p15:guide>
        <p15:guide id="2" orient="horz" pos="632" userDrawn="1">
          <p15:clr>
            <a:srgbClr val="A4A3A4"/>
          </p15:clr>
        </p15:guide>
        <p15:guide id="3" orient="horz" pos="3684" userDrawn="1">
          <p15:clr>
            <a:srgbClr val="A4A3A4"/>
          </p15:clr>
        </p15:guide>
        <p15:guide id="4" orient="horz" pos="2432" userDrawn="1">
          <p15:clr>
            <a:srgbClr val="A4A3A4"/>
          </p15:clr>
        </p15:guide>
        <p15:guide id="5" pos="3721" userDrawn="1">
          <p15:clr>
            <a:srgbClr val="A4A3A4"/>
          </p15:clr>
        </p15:guide>
        <p15:guide id="6" pos="335" userDrawn="1">
          <p15:clr>
            <a:srgbClr val="A4A3A4"/>
          </p15:clr>
        </p15:guide>
        <p15:guide id="7" pos="7323" userDrawn="1">
          <p15:clr>
            <a:srgbClr val="A4A3A4"/>
          </p15:clr>
        </p15:guide>
        <p15:guide id="8" pos="3961" userDrawn="1">
          <p15:clr>
            <a:srgbClr val="A4A3A4"/>
          </p15:clr>
        </p15:guide>
        <p15:guide id="9" pos="1686" userDrawn="1">
          <p15:clr>
            <a:srgbClr val="A4A3A4"/>
          </p15:clr>
        </p15:guide>
        <p15:guide id="10" pos="16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5">
          <p15:clr>
            <a:srgbClr val="A4A3A4"/>
          </p15:clr>
        </p15:guide>
        <p15:guide id="2" pos="3131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4F81BD"/>
    <a:srgbClr val="5283BE"/>
    <a:srgbClr val="00487E"/>
    <a:srgbClr val="FAC090"/>
    <a:srgbClr val="FCD5B5"/>
    <a:srgbClr val="00FF00"/>
    <a:srgbClr val="FFCC99"/>
    <a:srgbClr val="006DDA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3630" autoAdjust="0"/>
  </p:normalViewPr>
  <p:slideViewPr>
    <p:cSldViewPr snapToGrid="0">
      <p:cViewPr varScale="1">
        <p:scale>
          <a:sx n="124" d="100"/>
          <a:sy n="124" d="100"/>
        </p:scale>
        <p:origin x="102" y="102"/>
      </p:cViewPr>
      <p:guideLst>
        <p:guide orient="horz" pos="2952"/>
        <p:guide orient="horz" pos="632"/>
        <p:guide orient="horz" pos="3684"/>
        <p:guide orient="horz" pos="2432"/>
        <p:guide pos="3721"/>
        <p:guide pos="335"/>
        <p:guide pos="7323"/>
        <p:guide pos="3961"/>
        <p:guide pos="1686"/>
        <p:guide pos="1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166"/>
    </p:cViewPr>
  </p:sorterViewPr>
  <p:notesViewPr>
    <p:cSldViewPr snapToGrid="0">
      <p:cViewPr varScale="1">
        <p:scale>
          <a:sx n="79" d="100"/>
          <a:sy n="79" d="100"/>
        </p:scale>
        <p:origin x="-3936" y="-84"/>
      </p:cViewPr>
      <p:guideLst>
        <p:guide orient="horz" pos="2145"/>
        <p:guide pos="3131"/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2853-Anishchenko\Documents\!!!%20%20%20&#1044;&#1048;&#1040;&#1043;&#1053;&#1054;&#1057;&#1058;&#1048;&#1050;&#1040;\&#1044;&#1054;&#1054;&#1050;&#1057;\&#1042;&#1058;&#1044;\!!!!!!!!!!!!&#1044;&#1054;&#1050;&#1051;&#1040;&#1044;%202016%20&#1075;&#1086;&#1076;\2015%20&#1075;&#1086;&#1076;\&#1057;&#1083;&#1072;&#1081;&#1076;%20-&#1056;&#1072;&#1089;&#1087;&#1088;&#1077;&#1076;&#1077;&#1083;&#1077;&#1085;&#1080;&#1077;%20&#1050;&#1062;%20&#1087;&#1086;%20&#1074;&#1086;&#1079;&#1088;&#1072;&#1089;&#1090;&#109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853-Anishchenko\Documents\&#1057;&#1077;&#1084;&#1080;&#1085;&#1072;&#1088;&#1099;,%20&#1089;&#1086;&#1074;&#1077;&#1097;&#1072;&#1085;&#1080;&#1103;,%20&#1076;&#1086;&#1082;&#1083;&#1072;&#1076;&#1099;\&#1043;&#1045;&#1053;&#1045;&#1056;&#1040;&#1051;&#1068;&#1053;&#1054;&#1052;&#1059;%20&#1044;&#1048;&#1056;&#1045;&#1050;&#1058;&#1054;&#1056;&#1059;.%20&#1042;%20&#1063;&#1040;&#1057;&#1058;&#1048;%20&#1044;&#1048;&#1040;&#1043;&#1053;&#1054;&#1057;&#1058;&#1048;&#1050;&#1048;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9535564518786"/>
          <c:y val="1.6902497577413213E-2"/>
          <c:w val="0.88276553106212463"/>
          <c:h val="0.8287204628055872"/>
        </c:manualLayout>
      </c:layout>
      <c:barChart>
        <c:barDir val="col"/>
        <c:grouping val="clustered"/>
        <c:varyColors val="0"/>
        <c:ser>
          <c:idx val="0"/>
          <c:order val="0"/>
          <c:tx>
            <c:v>Общее количество КЦ - 41 ед.</c:v>
          </c:tx>
          <c:spPr>
            <a:gradFill rotWithShape="0">
              <a:gsLst>
                <a:gs pos="0">
                  <a:srgbClr val="1F497D">
                    <a:lumMod val="60000"/>
                    <a:lumOff val="40000"/>
                  </a:srgbClr>
                </a:gs>
                <a:gs pos="50000">
                  <a:srgbClr val="1F497D">
                    <a:lumMod val="60000"/>
                    <a:lumOff val="40000"/>
                  </a:srgb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</a:gra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1.0526071504349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Лист1!$B$1:$E$1</c:f>
              <c:strCache>
                <c:ptCount val="4"/>
                <c:pt idx="0">
                  <c:v>до 20 лет</c:v>
                </c:pt>
                <c:pt idx="1">
                  <c:v>20-25 лет</c:v>
                </c:pt>
                <c:pt idx="2">
                  <c:v>25-30 лет</c:v>
                </c:pt>
                <c:pt idx="3">
                  <c:v>старше 30 лет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3493656"/>
        <c:axId val="343496400"/>
      </c:barChart>
      <c:catAx>
        <c:axId val="343493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1200"/>
                  <a:t>Возраст компрессорных цехов</a:t>
                </a:r>
              </a:p>
            </c:rich>
          </c:tx>
          <c:layout>
            <c:manualLayout>
              <c:xMode val="edge"/>
              <c:yMode val="edge"/>
              <c:x val="0.33915261143541187"/>
              <c:y val="0.9408486582988542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4349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3496400"/>
        <c:scaling>
          <c:orientation val="minMax"/>
          <c:min val="0"/>
        </c:scaling>
        <c:delete val="0"/>
        <c:axPos val="l"/>
        <c:title>
          <c:tx>
            <c:rich>
              <a:bodyPr anchor="b" anchorCtr="1"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1200"/>
                  <a:t>Количество компрессорных цехов, ед.</a:t>
                </a:r>
              </a:p>
            </c:rich>
          </c:tx>
          <c:layout>
            <c:manualLayout>
              <c:xMode val="edge"/>
              <c:yMode val="edge"/>
              <c:x val="3.3721760179418747E-2"/>
              <c:y val="0.125773500490664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43493656"/>
        <c:crosses val="autoZero"/>
        <c:crossBetween val="between"/>
      </c:valAx>
      <c:spPr>
        <a:solidFill>
          <a:schemeClr val="bg1">
            <a:lumMod val="95000"/>
            <a:alpha val="0"/>
          </a:schemeClr>
        </a:solidFill>
        <a:ln w="12700">
          <a:solidFill>
            <a:srgbClr val="FFFFFF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9510365674348865"/>
          <c:y val="3.0915226505777684E-2"/>
          <c:w val="0.72451907179143116"/>
          <c:h val="4.4940031846668636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33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ГПА!$B$4:$B$5</c:f>
              <c:numCache>
                <c:formatCode>General</c:formatCode>
                <c:ptCount val="2"/>
                <c:pt idx="0">
                  <c:v>93</c:v>
                </c:pt>
                <c:pt idx="1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53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Прочее!$B$5:$B$6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5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'ТТ КС'!$B$4:$B$5</c:f>
              <c:numCache>
                <c:formatCode>General</c:formatCode>
                <c:ptCount val="2"/>
                <c:pt idx="0">
                  <c:v>49</c:v>
                </c:pt>
                <c:pt idx="1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36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ЗРА!$B$4:$B$5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9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'Тех обор'!$B$4:$B$5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6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4A180"/>
              </a:solidFill>
            </c:spPr>
          </c:dPt>
          <c:val>
            <c:numRef>
              <c:f>'ТТ КС'!$B$4:$B$5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F59B52-6F3A-4842-9782-6AED9ED8C60A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EB615D-3F67-40BB-9E6F-30D5747124AA}">
      <dgm:prSet phldrT="[Текст]"/>
      <dgm:spPr/>
      <dgm:t>
        <a:bodyPr/>
        <a:lstStyle/>
        <a:p>
          <a:endParaRPr lang="ru-RU" dirty="0"/>
        </a:p>
      </dgm:t>
    </dgm:pt>
    <dgm:pt modelId="{ECA1FADB-6208-41D8-A916-C20736B143E1}" type="parTrans" cxnId="{7A8AD47F-6F04-4D51-8EBB-270CC4CDB8CC}">
      <dgm:prSet/>
      <dgm:spPr/>
      <dgm:t>
        <a:bodyPr/>
        <a:lstStyle/>
        <a:p>
          <a:endParaRPr lang="ru-RU"/>
        </a:p>
      </dgm:t>
    </dgm:pt>
    <dgm:pt modelId="{46E136B2-64B3-41AC-BA4B-63C19AB3A709}" type="sibTrans" cxnId="{7A8AD47F-6F04-4D51-8EBB-270CC4CDB8CC}">
      <dgm:prSet/>
      <dgm:spPr/>
      <dgm:t>
        <a:bodyPr/>
        <a:lstStyle/>
        <a:p>
          <a:endParaRPr lang="ru-RU"/>
        </a:p>
      </dgm:t>
    </dgm:pt>
    <dgm:pt modelId="{F29D4CE7-1A37-42E1-99D1-E56E4F6B6BC5}">
      <dgm:prSet phldrT="[Текст]" custT="1"/>
      <dgm:spPr/>
      <dgm:t>
        <a:bodyPr/>
        <a:lstStyle/>
        <a:p>
          <a:r>
            <a:rPr lang="ru-RU" sz="2400" dirty="0" smtClean="0"/>
            <a:t>Технологическое оборудование</a:t>
          </a:r>
          <a:endParaRPr lang="ru-RU" sz="2400" dirty="0"/>
        </a:p>
      </dgm:t>
    </dgm:pt>
    <dgm:pt modelId="{E1856FBC-5392-4D0B-9F02-1EB1143B1136}" type="parTrans" cxnId="{488A88FD-D1C9-40BF-81BC-53431A384A8E}">
      <dgm:prSet/>
      <dgm:spPr/>
      <dgm:t>
        <a:bodyPr/>
        <a:lstStyle/>
        <a:p>
          <a:endParaRPr lang="ru-RU"/>
        </a:p>
      </dgm:t>
    </dgm:pt>
    <dgm:pt modelId="{B2441DB1-022D-4852-A65F-70BBA47F5268}" type="sibTrans" cxnId="{488A88FD-D1C9-40BF-81BC-53431A384A8E}">
      <dgm:prSet/>
      <dgm:spPr/>
      <dgm:t>
        <a:bodyPr/>
        <a:lstStyle/>
        <a:p>
          <a:endParaRPr lang="ru-RU"/>
        </a:p>
      </dgm:t>
    </dgm:pt>
    <dgm:pt modelId="{748872A2-46D0-41FC-B6EB-D6F3EE96CAAC}">
      <dgm:prSet phldrT="[Текст]" phldr="1" custT="1"/>
      <dgm:spPr/>
      <dgm:t>
        <a:bodyPr/>
        <a:lstStyle/>
        <a:p>
          <a:endParaRPr lang="ru-RU" sz="2400" dirty="0"/>
        </a:p>
      </dgm:t>
    </dgm:pt>
    <dgm:pt modelId="{91CB3B97-1972-4A8D-9F59-3BF3EDB61AF0}" type="parTrans" cxnId="{333F164D-2367-4BF0-9B80-7B7B779963CA}">
      <dgm:prSet/>
      <dgm:spPr/>
      <dgm:t>
        <a:bodyPr/>
        <a:lstStyle/>
        <a:p>
          <a:endParaRPr lang="ru-RU"/>
        </a:p>
      </dgm:t>
    </dgm:pt>
    <dgm:pt modelId="{0692ABFA-F151-4DEA-832F-59115A40E454}" type="sibTrans" cxnId="{333F164D-2367-4BF0-9B80-7B7B779963CA}">
      <dgm:prSet/>
      <dgm:spPr/>
      <dgm:t>
        <a:bodyPr/>
        <a:lstStyle/>
        <a:p>
          <a:endParaRPr lang="ru-RU"/>
        </a:p>
      </dgm:t>
    </dgm:pt>
    <dgm:pt modelId="{B18F9422-408D-46AB-B9B0-DD755E46E515}">
      <dgm:prSet phldrT="[Текст]" custT="1"/>
      <dgm:spPr/>
      <dgm:t>
        <a:bodyPr/>
        <a:lstStyle/>
        <a:p>
          <a:r>
            <a:rPr lang="ru-RU" sz="2400" dirty="0" smtClean="0"/>
            <a:t>Технологические трубопроводы</a:t>
          </a:r>
          <a:endParaRPr lang="ru-RU" sz="2400" dirty="0"/>
        </a:p>
      </dgm:t>
    </dgm:pt>
    <dgm:pt modelId="{4B2AD6C1-41BB-40F0-A8DD-FBEC85FED9D6}" type="parTrans" cxnId="{53C01AC7-9F43-49C3-806E-2D0C2D594353}">
      <dgm:prSet/>
      <dgm:spPr/>
      <dgm:t>
        <a:bodyPr/>
        <a:lstStyle/>
        <a:p>
          <a:endParaRPr lang="ru-RU"/>
        </a:p>
      </dgm:t>
    </dgm:pt>
    <dgm:pt modelId="{6D949EA9-2CE8-4A54-BF5F-96E58FD861A2}" type="sibTrans" cxnId="{53C01AC7-9F43-49C3-806E-2D0C2D594353}">
      <dgm:prSet/>
      <dgm:spPr/>
      <dgm:t>
        <a:bodyPr/>
        <a:lstStyle/>
        <a:p>
          <a:endParaRPr lang="ru-RU"/>
        </a:p>
      </dgm:t>
    </dgm:pt>
    <dgm:pt modelId="{0EEF3AF9-4633-458E-AB69-AE351685ED2E}">
      <dgm:prSet phldrT="[Текст]" phldr="1" custT="1"/>
      <dgm:spPr/>
      <dgm:t>
        <a:bodyPr/>
        <a:lstStyle/>
        <a:p>
          <a:endParaRPr lang="ru-RU" sz="2400" dirty="0"/>
        </a:p>
      </dgm:t>
    </dgm:pt>
    <dgm:pt modelId="{3719C9A9-ABD8-4EC2-BCF4-0AE228A151B0}" type="parTrans" cxnId="{68820246-9506-41A5-BD54-C776FF3AF821}">
      <dgm:prSet/>
      <dgm:spPr/>
      <dgm:t>
        <a:bodyPr/>
        <a:lstStyle/>
        <a:p>
          <a:endParaRPr lang="ru-RU"/>
        </a:p>
      </dgm:t>
    </dgm:pt>
    <dgm:pt modelId="{61DC0024-8654-4FBD-BD08-A60635D40946}" type="sibTrans" cxnId="{68820246-9506-41A5-BD54-C776FF3AF821}">
      <dgm:prSet/>
      <dgm:spPr/>
      <dgm:t>
        <a:bodyPr/>
        <a:lstStyle/>
        <a:p>
          <a:endParaRPr lang="ru-RU"/>
        </a:p>
      </dgm:t>
    </dgm:pt>
    <dgm:pt modelId="{42E51B54-2128-4491-B112-E9E484F40B85}">
      <dgm:prSet phldrT="[Текст]" custT="1"/>
      <dgm:spPr/>
      <dgm:t>
        <a:bodyPr/>
        <a:lstStyle/>
        <a:p>
          <a:r>
            <a:rPr lang="ru-RU" sz="2400" dirty="0" smtClean="0"/>
            <a:t>Здания КЦ</a:t>
          </a:r>
          <a:endParaRPr lang="ru-RU" sz="2400" dirty="0"/>
        </a:p>
      </dgm:t>
    </dgm:pt>
    <dgm:pt modelId="{28944A1D-51EE-46C0-889A-157117DB7F22}" type="parTrans" cxnId="{4679B5CA-9740-456B-88A9-05096C9E81F9}">
      <dgm:prSet/>
      <dgm:spPr/>
      <dgm:t>
        <a:bodyPr/>
        <a:lstStyle/>
        <a:p>
          <a:endParaRPr lang="ru-RU"/>
        </a:p>
      </dgm:t>
    </dgm:pt>
    <dgm:pt modelId="{034DAEEC-3E60-4F4A-A5A6-0A3B70DE685C}" type="sibTrans" cxnId="{4679B5CA-9740-456B-88A9-05096C9E81F9}">
      <dgm:prSet/>
      <dgm:spPr/>
      <dgm:t>
        <a:bodyPr/>
        <a:lstStyle/>
        <a:p>
          <a:endParaRPr lang="ru-RU"/>
        </a:p>
      </dgm:t>
    </dgm:pt>
    <dgm:pt modelId="{1B74BA3C-E7D3-4246-A69F-1C593C76B3A2}">
      <dgm:prSet phldrT="[Текст]" custT="1"/>
      <dgm:spPr/>
      <dgm:t>
        <a:bodyPr/>
        <a:lstStyle/>
        <a:p>
          <a:endParaRPr lang="ru-RU" sz="2400" dirty="0"/>
        </a:p>
      </dgm:t>
    </dgm:pt>
    <dgm:pt modelId="{D3DDC730-426F-4BC8-8969-5083682E9DBB}" type="parTrans" cxnId="{981A50D3-78D0-4363-9BA0-27B0420A7964}">
      <dgm:prSet/>
      <dgm:spPr/>
      <dgm:t>
        <a:bodyPr/>
        <a:lstStyle/>
        <a:p>
          <a:endParaRPr lang="ru-RU"/>
        </a:p>
      </dgm:t>
    </dgm:pt>
    <dgm:pt modelId="{59CEE81B-03AA-452F-A6A3-C631CEC0DAA5}" type="sibTrans" cxnId="{981A50D3-78D0-4363-9BA0-27B0420A7964}">
      <dgm:prSet/>
      <dgm:spPr/>
      <dgm:t>
        <a:bodyPr/>
        <a:lstStyle/>
        <a:p>
          <a:endParaRPr lang="ru-RU"/>
        </a:p>
      </dgm:t>
    </dgm:pt>
    <dgm:pt modelId="{714E3E3B-99A9-438F-BF38-837A25DF013D}">
      <dgm:prSet phldrT="[Текст]" custT="1"/>
      <dgm:spPr/>
      <dgm:t>
        <a:bodyPr/>
        <a:lstStyle/>
        <a:p>
          <a:endParaRPr lang="ru-RU" sz="2400" dirty="0"/>
        </a:p>
      </dgm:t>
    </dgm:pt>
    <dgm:pt modelId="{EF54A318-57D6-49F5-91AD-D3CC80CDC29E}" type="parTrans" cxnId="{F36E591D-7E02-4D01-8D53-829DD51B5436}">
      <dgm:prSet/>
      <dgm:spPr/>
      <dgm:t>
        <a:bodyPr/>
        <a:lstStyle/>
        <a:p>
          <a:endParaRPr lang="ru-RU"/>
        </a:p>
      </dgm:t>
    </dgm:pt>
    <dgm:pt modelId="{41A9630C-F4D2-4261-BBC4-756963C5AF8E}" type="sibTrans" cxnId="{F36E591D-7E02-4D01-8D53-829DD51B5436}">
      <dgm:prSet/>
      <dgm:spPr/>
      <dgm:t>
        <a:bodyPr/>
        <a:lstStyle/>
        <a:p>
          <a:endParaRPr lang="ru-RU"/>
        </a:p>
      </dgm:t>
    </dgm:pt>
    <dgm:pt modelId="{E5C79C87-D570-46C9-81F1-09F94BD6BF2A}">
      <dgm:prSet phldrT="[Текст]" custT="1"/>
      <dgm:spPr/>
      <dgm:t>
        <a:bodyPr/>
        <a:lstStyle/>
        <a:p>
          <a:endParaRPr lang="ru-RU" sz="2400" dirty="0"/>
        </a:p>
      </dgm:t>
    </dgm:pt>
    <dgm:pt modelId="{C5DDA868-A27C-4B0D-902C-77A87134932B}" type="parTrans" cxnId="{FCF0020B-C771-4F9F-A4C6-94EE5F7435E7}">
      <dgm:prSet/>
      <dgm:spPr/>
      <dgm:t>
        <a:bodyPr/>
        <a:lstStyle/>
        <a:p>
          <a:endParaRPr lang="ru-RU"/>
        </a:p>
      </dgm:t>
    </dgm:pt>
    <dgm:pt modelId="{1962B0F2-1498-4F5D-B3EA-217A00B1E733}" type="sibTrans" cxnId="{FCF0020B-C771-4F9F-A4C6-94EE5F7435E7}">
      <dgm:prSet/>
      <dgm:spPr/>
      <dgm:t>
        <a:bodyPr/>
        <a:lstStyle/>
        <a:p>
          <a:endParaRPr lang="ru-RU"/>
        </a:p>
      </dgm:t>
    </dgm:pt>
    <dgm:pt modelId="{41778B60-C82E-40C4-BEE8-A0AFAFB78935}" type="pres">
      <dgm:prSet presAssocID="{87F59B52-6F3A-4842-9782-6AED9ED8C60A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8F1F7D-47D5-4FBC-BFCF-4E53CC372612}" type="pres">
      <dgm:prSet presAssocID="{5CEB615D-3F67-40BB-9E6F-30D5747124AA}" presName="compositeNode" presStyleCnt="0">
        <dgm:presLayoutVars>
          <dgm:bulletEnabled val="1"/>
        </dgm:presLayoutVars>
      </dgm:prSet>
      <dgm:spPr/>
    </dgm:pt>
    <dgm:pt modelId="{EA5C3C97-2E82-41BB-A01C-924A25B5AE67}" type="pres">
      <dgm:prSet presAssocID="{5CEB615D-3F67-40BB-9E6F-30D5747124AA}" presName="image" presStyleLbl="fgImgPlace1" presStyleIdx="0" presStyleCnt="3" custScaleX="244018" custScaleY="154694" custLinFactNeighborY="-862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655E6897-C8D8-4DC5-8103-7D75B3C4E4AF}" type="pres">
      <dgm:prSet presAssocID="{5CEB615D-3F67-40BB-9E6F-30D5747124AA}" presName="childNode" presStyleLbl="node1" presStyleIdx="0" presStyleCnt="3" custScaleX="174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AB956-8308-44BE-82BD-EAE7F82F3CBE}" type="pres">
      <dgm:prSet presAssocID="{5CEB615D-3F67-40BB-9E6F-30D5747124AA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74EB3C-1829-4D6D-BC39-82D9E81F9E7E}" type="pres">
      <dgm:prSet presAssocID="{46E136B2-64B3-41AC-BA4B-63C19AB3A709}" presName="sibTrans" presStyleCnt="0"/>
      <dgm:spPr/>
    </dgm:pt>
    <dgm:pt modelId="{4111983E-E626-4163-A192-6855E61F925F}" type="pres">
      <dgm:prSet presAssocID="{748872A2-46D0-41FC-B6EB-D6F3EE96CAAC}" presName="compositeNode" presStyleCnt="0">
        <dgm:presLayoutVars>
          <dgm:bulletEnabled val="1"/>
        </dgm:presLayoutVars>
      </dgm:prSet>
      <dgm:spPr/>
    </dgm:pt>
    <dgm:pt modelId="{CCF1A248-79DA-4A7A-8CFC-C8CEEA0C0B7B}" type="pres">
      <dgm:prSet presAssocID="{748872A2-46D0-41FC-B6EB-D6F3EE96CAAC}" presName="image" presStyleLbl="fgImgPlace1" presStyleIdx="1" presStyleCnt="3" custScaleX="244018" custScaleY="154694" custLinFactNeighborY="-1149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A376569-14B1-4FA3-8F7D-8E47D2AFD0DA}" type="pres">
      <dgm:prSet presAssocID="{748872A2-46D0-41FC-B6EB-D6F3EE96CAAC}" presName="childNode" presStyleLbl="node1" presStyleIdx="1" presStyleCnt="3" custScaleX="174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0FD47-68B3-4B39-9916-E7DA1C742FEE}" type="pres">
      <dgm:prSet presAssocID="{748872A2-46D0-41FC-B6EB-D6F3EE96CAAC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33AE8-6353-419A-99FE-8E2F794D3B2F}" type="pres">
      <dgm:prSet presAssocID="{0692ABFA-F151-4DEA-832F-59115A40E454}" presName="sibTrans" presStyleCnt="0"/>
      <dgm:spPr/>
    </dgm:pt>
    <dgm:pt modelId="{648F4EBC-AAD9-4C61-8A8B-222569FCE59E}" type="pres">
      <dgm:prSet presAssocID="{0EEF3AF9-4633-458E-AB69-AE351685ED2E}" presName="compositeNode" presStyleCnt="0">
        <dgm:presLayoutVars>
          <dgm:bulletEnabled val="1"/>
        </dgm:presLayoutVars>
      </dgm:prSet>
      <dgm:spPr/>
    </dgm:pt>
    <dgm:pt modelId="{4A5F5E0C-9BFA-47CB-BBD0-CF067B0DBB85}" type="pres">
      <dgm:prSet presAssocID="{0EEF3AF9-4633-458E-AB69-AE351685ED2E}" presName="image" presStyleLbl="fgImgPlace1" presStyleIdx="2" presStyleCnt="3" custScaleX="244018" custScaleY="154694" custLinFactNeighborY="-11499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FB5698-1FF5-44C5-8146-75E46165E89E}" type="pres">
      <dgm:prSet presAssocID="{0EEF3AF9-4633-458E-AB69-AE351685ED2E}" presName="childNode" presStyleLbl="node1" presStyleIdx="2" presStyleCnt="3" custScaleX="174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DD810-CD2F-43FC-96BA-4DB0973D0630}" type="pres">
      <dgm:prSet presAssocID="{0EEF3AF9-4633-458E-AB69-AE351685ED2E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8A88FD-D1C9-40BF-81BC-53431A384A8E}" srcId="{5CEB615D-3F67-40BB-9E6F-30D5747124AA}" destId="{F29D4CE7-1A37-42E1-99D1-E56E4F6B6BC5}" srcOrd="1" destOrd="0" parTransId="{E1856FBC-5392-4D0B-9F02-1EB1143B1136}" sibTransId="{B2441DB1-022D-4852-A65F-70BBA47F5268}"/>
    <dgm:cxn modelId="{789D8FBF-FA43-4601-A31E-A496E8525AA8}" type="presOf" srcId="{87F59B52-6F3A-4842-9782-6AED9ED8C60A}" destId="{41778B60-C82E-40C4-BEE8-A0AFAFB78935}" srcOrd="0" destOrd="0" presId="urn:microsoft.com/office/officeart/2005/8/layout/hList2"/>
    <dgm:cxn modelId="{EDD0D372-6374-4D0A-B48F-3EDAC6BD8BC1}" type="presOf" srcId="{B18F9422-408D-46AB-B9B0-DD755E46E515}" destId="{3A376569-14B1-4FA3-8F7D-8E47D2AFD0DA}" srcOrd="0" destOrd="1" presId="urn:microsoft.com/office/officeart/2005/8/layout/hList2"/>
    <dgm:cxn modelId="{F7F81ADF-DF36-4772-A3DA-B7869104B2DD}" type="presOf" srcId="{42E51B54-2128-4491-B112-E9E484F40B85}" destId="{2FFB5698-1FF5-44C5-8146-75E46165E89E}" srcOrd="0" destOrd="1" presId="urn:microsoft.com/office/officeart/2005/8/layout/hList2"/>
    <dgm:cxn modelId="{333F164D-2367-4BF0-9B80-7B7B779963CA}" srcId="{87F59B52-6F3A-4842-9782-6AED9ED8C60A}" destId="{748872A2-46D0-41FC-B6EB-D6F3EE96CAAC}" srcOrd="1" destOrd="0" parTransId="{91CB3B97-1972-4A8D-9F59-3BF3EDB61AF0}" sibTransId="{0692ABFA-F151-4DEA-832F-59115A40E454}"/>
    <dgm:cxn modelId="{4E8960E9-7BF2-4189-B600-2052C3D16E1B}" type="presOf" srcId="{E5C79C87-D570-46C9-81F1-09F94BD6BF2A}" destId="{2FFB5698-1FF5-44C5-8146-75E46165E89E}" srcOrd="0" destOrd="0" presId="urn:microsoft.com/office/officeart/2005/8/layout/hList2"/>
    <dgm:cxn modelId="{7A8AD47F-6F04-4D51-8EBB-270CC4CDB8CC}" srcId="{87F59B52-6F3A-4842-9782-6AED9ED8C60A}" destId="{5CEB615D-3F67-40BB-9E6F-30D5747124AA}" srcOrd="0" destOrd="0" parTransId="{ECA1FADB-6208-41D8-A916-C20736B143E1}" sibTransId="{46E136B2-64B3-41AC-BA4B-63C19AB3A709}"/>
    <dgm:cxn modelId="{9A23B5AF-376A-477C-B2F3-E05581DE8CDA}" type="presOf" srcId="{F29D4CE7-1A37-42E1-99D1-E56E4F6B6BC5}" destId="{655E6897-C8D8-4DC5-8103-7D75B3C4E4AF}" srcOrd="0" destOrd="1" presId="urn:microsoft.com/office/officeart/2005/8/layout/hList2"/>
    <dgm:cxn modelId="{68820246-9506-41A5-BD54-C776FF3AF821}" srcId="{87F59B52-6F3A-4842-9782-6AED9ED8C60A}" destId="{0EEF3AF9-4633-458E-AB69-AE351685ED2E}" srcOrd="2" destOrd="0" parTransId="{3719C9A9-ABD8-4EC2-BCF4-0AE228A151B0}" sibTransId="{61DC0024-8654-4FBD-BD08-A60635D40946}"/>
    <dgm:cxn modelId="{84EEC1CA-4F8E-4764-B719-7307A12BFE13}" type="presOf" srcId="{5CEB615D-3F67-40BB-9E6F-30D5747124AA}" destId="{777AB956-8308-44BE-82BD-EAE7F82F3CBE}" srcOrd="0" destOrd="0" presId="urn:microsoft.com/office/officeart/2005/8/layout/hList2"/>
    <dgm:cxn modelId="{981A50D3-78D0-4363-9BA0-27B0420A7964}" srcId="{5CEB615D-3F67-40BB-9E6F-30D5747124AA}" destId="{1B74BA3C-E7D3-4246-A69F-1C593C76B3A2}" srcOrd="0" destOrd="0" parTransId="{D3DDC730-426F-4BC8-8969-5083682E9DBB}" sibTransId="{59CEE81B-03AA-452F-A6A3-C631CEC0DAA5}"/>
    <dgm:cxn modelId="{4679B5CA-9740-456B-88A9-05096C9E81F9}" srcId="{0EEF3AF9-4633-458E-AB69-AE351685ED2E}" destId="{42E51B54-2128-4491-B112-E9E484F40B85}" srcOrd="1" destOrd="0" parTransId="{28944A1D-51EE-46C0-889A-157117DB7F22}" sibTransId="{034DAEEC-3E60-4F4A-A5A6-0A3B70DE685C}"/>
    <dgm:cxn modelId="{F36E591D-7E02-4D01-8D53-829DD51B5436}" srcId="{748872A2-46D0-41FC-B6EB-D6F3EE96CAAC}" destId="{714E3E3B-99A9-438F-BF38-837A25DF013D}" srcOrd="0" destOrd="0" parTransId="{EF54A318-57D6-49F5-91AD-D3CC80CDC29E}" sibTransId="{41A9630C-F4D2-4261-BBC4-756963C5AF8E}"/>
    <dgm:cxn modelId="{FCF0020B-C771-4F9F-A4C6-94EE5F7435E7}" srcId="{0EEF3AF9-4633-458E-AB69-AE351685ED2E}" destId="{E5C79C87-D570-46C9-81F1-09F94BD6BF2A}" srcOrd="0" destOrd="0" parTransId="{C5DDA868-A27C-4B0D-902C-77A87134932B}" sibTransId="{1962B0F2-1498-4F5D-B3EA-217A00B1E733}"/>
    <dgm:cxn modelId="{5BDE28FA-DC47-41F5-8460-A169BF0043D6}" type="presOf" srcId="{714E3E3B-99A9-438F-BF38-837A25DF013D}" destId="{3A376569-14B1-4FA3-8F7D-8E47D2AFD0DA}" srcOrd="0" destOrd="0" presId="urn:microsoft.com/office/officeart/2005/8/layout/hList2"/>
    <dgm:cxn modelId="{4A857876-75B9-4867-B896-71A05F72BE56}" type="presOf" srcId="{1B74BA3C-E7D3-4246-A69F-1C593C76B3A2}" destId="{655E6897-C8D8-4DC5-8103-7D75B3C4E4AF}" srcOrd="0" destOrd="0" presId="urn:microsoft.com/office/officeart/2005/8/layout/hList2"/>
    <dgm:cxn modelId="{53C01AC7-9F43-49C3-806E-2D0C2D594353}" srcId="{748872A2-46D0-41FC-B6EB-D6F3EE96CAAC}" destId="{B18F9422-408D-46AB-B9B0-DD755E46E515}" srcOrd="1" destOrd="0" parTransId="{4B2AD6C1-41BB-40F0-A8DD-FBEC85FED9D6}" sibTransId="{6D949EA9-2CE8-4A54-BF5F-96E58FD861A2}"/>
    <dgm:cxn modelId="{1871D21D-C00B-4645-B05E-DA30CB8E2EB7}" type="presOf" srcId="{748872A2-46D0-41FC-B6EB-D6F3EE96CAAC}" destId="{C920FD47-68B3-4B39-9916-E7DA1C742FEE}" srcOrd="0" destOrd="0" presId="urn:microsoft.com/office/officeart/2005/8/layout/hList2"/>
    <dgm:cxn modelId="{C590601E-3F89-464B-BA83-5A4860224EED}" type="presOf" srcId="{0EEF3AF9-4633-458E-AB69-AE351685ED2E}" destId="{E77DD810-CD2F-43FC-96BA-4DB0973D0630}" srcOrd="0" destOrd="0" presId="urn:microsoft.com/office/officeart/2005/8/layout/hList2"/>
    <dgm:cxn modelId="{BA9BD41D-25EA-4A6B-BE1B-407C7CF277E6}" type="presParOf" srcId="{41778B60-C82E-40C4-BEE8-A0AFAFB78935}" destId="{398F1F7D-47D5-4FBC-BFCF-4E53CC372612}" srcOrd="0" destOrd="0" presId="urn:microsoft.com/office/officeart/2005/8/layout/hList2"/>
    <dgm:cxn modelId="{FC7C36E4-70C2-45D8-90DD-77CEA67E2657}" type="presParOf" srcId="{398F1F7D-47D5-4FBC-BFCF-4E53CC372612}" destId="{EA5C3C97-2E82-41BB-A01C-924A25B5AE67}" srcOrd="0" destOrd="0" presId="urn:microsoft.com/office/officeart/2005/8/layout/hList2"/>
    <dgm:cxn modelId="{16A713D0-8487-414A-83CB-2CE83DE2A1F1}" type="presParOf" srcId="{398F1F7D-47D5-4FBC-BFCF-4E53CC372612}" destId="{655E6897-C8D8-4DC5-8103-7D75B3C4E4AF}" srcOrd="1" destOrd="0" presId="urn:microsoft.com/office/officeart/2005/8/layout/hList2"/>
    <dgm:cxn modelId="{D50B121A-86EB-4EE8-A563-9D1A813CFC7F}" type="presParOf" srcId="{398F1F7D-47D5-4FBC-BFCF-4E53CC372612}" destId="{777AB956-8308-44BE-82BD-EAE7F82F3CBE}" srcOrd="2" destOrd="0" presId="urn:microsoft.com/office/officeart/2005/8/layout/hList2"/>
    <dgm:cxn modelId="{BC98D7BC-255B-4A8F-B3BE-B2E2496CE406}" type="presParOf" srcId="{41778B60-C82E-40C4-BEE8-A0AFAFB78935}" destId="{FE74EB3C-1829-4D6D-BC39-82D9E81F9E7E}" srcOrd="1" destOrd="0" presId="urn:microsoft.com/office/officeart/2005/8/layout/hList2"/>
    <dgm:cxn modelId="{F8E416A8-7C21-4182-9F45-FE5A1FB629A1}" type="presParOf" srcId="{41778B60-C82E-40C4-BEE8-A0AFAFB78935}" destId="{4111983E-E626-4163-A192-6855E61F925F}" srcOrd="2" destOrd="0" presId="urn:microsoft.com/office/officeart/2005/8/layout/hList2"/>
    <dgm:cxn modelId="{B3646D93-908A-48EB-81D4-7D27FA0A7390}" type="presParOf" srcId="{4111983E-E626-4163-A192-6855E61F925F}" destId="{CCF1A248-79DA-4A7A-8CFC-C8CEEA0C0B7B}" srcOrd="0" destOrd="0" presId="urn:microsoft.com/office/officeart/2005/8/layout/hList2"/>
    <dgm:cxn modelId="{59239AF2-3B27-421F-982F-A4DA2BEE7F0D}" type="presParOf" srcId="{4111983E-E626-4163-A192-6855E61F925F}" destId="{3A376569-14B1-4FA3-8F7D-8E47D2AFD0DA}" srcOrd="1" destOrd="0" presId="urn:microsoft.com/office/officeart/2005/8/layout/hList2"/>
    <dgm:cxn modelId="{FA08B5A8-71A1-416E-9777-51572CAC6F72}" type="presParOf" srcId="{4111983E-E626-4163-A192-6855E61F925F}" destId="{C920FD47-68B3-4B39-9916-E7DA1C742FEE}" srcOrd="2" destOrd="0" presId="urn:microsoft.com/office/officeart/2005/8/layout/hList2"/>
    <dgm:cxn modelId="{03D42683-CFBE-44C1-81F0-0FF400D3B4E1}" type="presParOf" srcId="{41778B60-C82E-40C4-BEE8-A0AFAFB78935}" destId="{4B833AE8-6353-419A-99FE-8E2F794D3B2F}" srcOrd="3" destOrd="0" presId="urn:microsoft.com/office/officeart/2005/8/layout/hList2"/>
    <dgm:cxn modelId="{9C87FD3F-7F7B-4B8F-9B8A-CA5939E3A8D2}" type="presParOf" srcId="{41778B60-C82E-40C4-BEE8-A0AFAFB78935}" destId="{648F4EBC-AAD9-4C61-8A8B-222569FCE59E}" srcOrd="4" destOrd="0" presId="urn:microsoft.com/office/officeart/2005/8/layout/hList2"/>
    <dgm:cxn modelId="{D3C69318-F4E4-406E-BEA7-529BEDB8DD62}" type="presParOf" srcId="{648F4EBC-AAD9-4C61-8A8B-222569FCE59E}" destId="{4A5F5E0C-9BFA-47CB-BBD0-CF067B0DBB85}" srcOrd="0" destOrd="0" presId="urn:microsoft.com/office/officeart/2005/8/layout/hList2"/>
    <dgm:cxn modelId="{0E6E2F99-E57A-433B-AAC0-DD5A874E5D18}" type="presParOf" srcId="{648F4EBC-AAD9-4C61-8A8B-222569FCE59E}" destId="{2FFB5698-1FF5-44C5-8146-75E46165E89E}" srcOrd="1" destOrd="0" presId="urn:microsoft.com/office/officeart/2005/8/layout/hList2"/>
    <dgm:cxn modelId="{6E182A4C-C81F-4234-9A6C-8CB6B8E2149E}" type="presParOf" srcId="{648F4EBC-AAD9-4C61-8A8B-222569FCE59E}" destId="{E77DD810-CD2F-43FC-96BA-4DB0973D0630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E041E7-99FE-468A-8541-CD65D9C6213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58F5EF-54A6-4115-B625-16824FEB9DF6}">
      <dgm:prSet phldrT="[Текст]" custT="1"/>
      <dgm:spPr/>
      <dgm:t>
        <a:bodyPr/>
        <a:lstStyle/>
        <a:p>
          <a:r>
            <a:rPr lang="ru-RU" sz="2000" dirty="0" smtClean="0"/>
            <a:t>Проведение обязательных регламентных диагностических работ </a:t>
          </a:r>
          <a:endParaRPr lang="ru-RU" sz="2000" dirty="0"/>
        </a:p>
      </dgm:t>
    </dgm:pt>
    <dgm:pt modelId="{3B46C441-EAD4-4073-99C4-A4CDB6BA5649}" type="parTrans" cxnId="{37B81E57-EDAE-4537-9C69-EFC4227C562F}">
      <dgm:prSet/>
      <dgm:spPr/>
      <dgm:t>
        <a:bodyPr/>
        <a:lstStyle/>
        <a:p>
          <a:endParaRPr lang="ru-RU"/>
        </a:p>
      </dgm:t>
    </dgm:pt>
    <dgm:pt modelId="{C818F6D5-9327-4F60-B187-616C42ACC055}" type="sibTrans" cxnId="{37B81E57-EDAE-4537-9C69-EFC4227C562F}">
      <dgm:prSet/>
      <dgm:spPr/>
      <dgm:t>
        <a:bodyPr/>
        <a:lstStyle/>
        <a:p>
          <a:endParaRPr lang="ru-RU"/>
        </a:p>
      </dgm:t>
    </dgm:pt>
    <dgm:pt modelId="{068B780E-77F0-4744-A65C-EA840AAB96D6}">
      <dgm:prSet phldrT="[Текст]" custT="1"/>
      <dgm:spPr/>
      <dgm:t>
        <a:bodyPr/>
        <a:lstStyle/>
        <a:p>
          <a:r>
            <a:rPr lang="ru-RU" sz="2000" b="0" dirty="0" smtClean="0"/>
            <a:t>Контроль технического состояния технологических трубопроводов</a:t>
          </a:r>
          <a:endParaRPr lang="ru-RU" sz="2000" b="0" dirty="0"/>
        </a:p>
      </dgm:t>
    </dgm:pt>
    <dgm:pt modelId="{1406C590-BEF2-4A5C-92C3-60E6B2E8A231}" type="parTrans" cxnId="{B9E58774-5A3F-4DC5-BC0C-ECDFE66C051F}">
      <dgm:prSet/>
      <dgm:spPr/>
      <dgm:t>
        <a:bodyPr/>
        <a:lstStyle/>
        <a:p>
          <a:endParaRPr lang="ru-RU"/>
        </a:p>
      </dgm:t>
    </dgm:pt>
    <dgm:pt modelId="{FF305873-3F04-4E89-932E-08E82E4EC942}" type="sibTrans" cxnId="{B9E58774-5A3F-4DC5-BC0C-ECDFE66C051F}">
      <dgm:prSet/>
      <dgm:spPr/>
      <dgm:t>
        <a:bodyPr/>
        <a:lstStyle/>
        <a:p>
          <a:endParaRPr lang="ru-RU"/>
        </a:p>
      </dgm:t>
    </dgm:pt>
    <dgm:pt modelId="{869CCE7C-D707-4A78-9656-1E1AD5473E26}">
      <dgm:prSet phldrT="[Текст]" custT="1"/>
      <dgm:spPr/>
      <dgm:t>
        <a:bodyPr/>
        <a:lstStyle/>
        <a:p>
          <a:r>
            <a:rPr lang="ru-RU" sz="2000" b="0" dirty="0" smtClean="0"/>
            <a:t>Проведение периодических контрольных измерений</a:t>
          </a:r>
          <a:endParaRPr lang="ru-RU" sz="2000" dirty="0"/>
        </a:p>
      </dgm:t>
    </dgm:pt>
    <dgm:pt modelId="{77307AF5-4F5F-45BA-9890-8503B119A14D}" type="parTrans" cxnId="{795C3657-1BB3-4BD8-A94E-69438FBB4828}">
      <dgm:prSet/>
      <dgm:spPr/>
      <dgm:t>
        <a:bodyPr/>
        <a:lstStyle/>
        <a:p>
          <a:endParaRPr lang="ru-RU"/>
        </a:p>
      </dgm:t>
    </dgm:pt>
    <dgm:pt modelId="{D0299E91-C19B-4999-8FE2-BAA67C0ECDB8}" type="sibTrans" cxnId="{795C3657-1BB3-4BD8-A94E-69438FBB4828}">
      <dgm:prSet/>
      <dgm:spPr/>
      <dgm:t>
        <a:bodyPr/>
        <a:lstStyle/>
        <a:p>
          <a:endParaRPr lang="ru-RU"/>
        </a:p>
      </dgm:t>
    </dgm:pt>
    <dgm:pt modelId="{5FDD0942-BCC9-4C94-94B0-23BDE67F3F38}">
      <dgm:prSet phldrT="[Текст]" custT="1"/>
      <dgm:spPr/>
      <dgm:t>
        <a:bodyPr/>
        <a:lstStyle/>
        <a:p>
          <a:r>
            <a:rPr lang="ru-RU" sz="2000" dirty="0" smtClean="0"/>
            <a:t>Исполнение требований распорядительных документов ПАО «Газпром»</a:t>
          </a:r>
          <a:endParaRPr lang="ru-RU" sz="2000" dirty="0"/>
        </a:p>
      </dgm:t>
    </dgm:pt>
    <dgm:pt modelId="{6DD4D5C6-C971-490C-9227-D7F1A53F37D1}" type="parTrans" cxnId="{4C192B87-87A1-48E2-9D53-67D2550AA761}">
      <dgm:prSet/>
      <dgm:spPr/>
      <dgm:t>
        <a:bodyPr/>
        <a:lstStyle/>
        <a:p>
          <a:endParaRPr lang="ru-RU"/>
        </a:p>
      </dgm:t>
    </dgm:pt>
    <dgm:pt modelId="{107943C2-7D66-417F-94E8-8AE79221D597}" type="sibTrans" cxnId="{4C192B87-87A1-48E2-9D53-67D2550AA761}">
      <dgm:prSet/>
      <dgm:spPr/>
      <dgm:t>
        <a:bodyPr/>
        <a:lstStyle/>
        <a:p>
          <a:endParaRPr lang="ru-RU"/>
        </a:p>
      </dgm:t>
    </dgm:pt>
    <dgm:pt modelId="{AE4ECA1C-1700-4F53-9EA9-8FC6EC8C1510}">
      <dgm:prSet phldrT="[Текст]" custT="1"/>
      <dgm:spPr/>
      <dgm:t>
        <a:bodyPr/>
        <a:lstStyle/>
        <a:p>
          <a:r>
            <a:rPr lang="ru-RU" sz="2000" dirty="0" smtClean="0"/>
            <a:t>Контроль технического состояния узлов оборудования с низкой надежностью </a:t>
          </a:r>
          <a:r>
            <a:rPr lang="ru-RU" sz="1800" dirty="0" smtClean="0"/>
            <a:t>(Предупреждение отказов)</a:t>
          </a:r>
          <a:endParaRPr lang="ru-RU" sz="1800" dirty="0"/>
        </a:p>
      </dgm:t>
    </dgm:pt>
    <dgm:pt modelId="{E30297F5-1C9C-47A5-A60A-E2AE9BAC4F0C}" type="parTrans" cxnId="{F011EA4D-1B00-46D0-80E3-4E6E6FB09E2A}">
      <dgm:prSet/>
      <dgm:spPr/>
      <dgm:t>
        <a:bodyPr/>
        <a:lstStyle/>
        <a:p>
          <a:endParaRPr lang="ru-RU"/>
        </a:p>
      </dgm:t>
    </dgm:pt>
    <dgm:pt modelId="{9C30B2A1-F680-4E32-BFEA-D8B61C81C877}" type="sibTrans" cxnId="{F011EA4D-1B00-46D0-80E3-4E6E6FB09E2A}">
      <dgm:prSet/>
      <dgm:spPr/>
      <dgm:t>
        <a:bodyPr/>
        <a:lstStyle/>
        <a:p>
          <a:endParaRPr lang="ru-RU"/>
        </a:p>
      </dgm:t>
    </dgm:pt>
    <dgm:pt modelId="{3BEEC172-B305-4A5D-B81C-B86EE6887CD3}" type="pres">
      <dgm:prSet presAssocID="{BDE041E7-99FE-468A-8541-CD65D9C621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C4A863-C744-47A3-AF7E-3BAA0D055410}" type="pres">
      <dgm:prSet presAssocID="{6F58F5EF-54A6-4115-B625-16824FEB9DF6}" presName="parentLin" presStyleCnt="0"/>
      <dgm:spPr/>
    </dgm:pt>
    <dgm:pt modelId="{79BB2DC0-23DE-4996-ADB8-3CCD5D8B7970}" type="pres">
      <dgm:prSet presAssocID="{6F58F5EF-54A6-4115-B625-16824FEB9DF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31841EA-AB1C-4CE1-91AF-5BDB03B59F92}" type="pres">
      <dgm:prSet presAssocID="{6F58F5EF-54A6-4115-B625-16824FEB9DF6}" presName="parentText" presStyleLbl="node1" presStyleIdx="0" presStyleCnt="5" custScaleX="130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B7E78-4621-4043-934C-08182E3BA430}" type="pres">
      <dgm:prSet presAssocID="{6F58F5EF-54A6-4115-B625-16824FEB9DF6}" presName="negativeSpace" presStyleCnt="0"/>
      <dgm:spPr/>
    </dgm:pt>
    <dgm:pt modelId="{303E1949-0603-4F69-85DC-2C0E5D2DD0FD}" type="pres">
      <dgm:prSet presAssocID="{6F58F5EF-54A6-4115-B625-16824FEB9DF6}" presName="childText" presStyleLbl="conFgAcc1" presStyleIdx="0" presStyleCnt="5">
        <dgm:presLayoutVars>
          <dgm:bulletEnabled val="1"/>
        </dgm:presLayoutVars>
      </dgm:prSet>
      <dgm:spPr/>
    </dgm:pt>
    <dgm:pt modelId="{C939B175-DE33-4C4F-940C-FE426C1AC80C}" type="pres">
      <dgm:prSet presAssocID="{C818F6D5-9327-4F60-B187-616C42ACC055}" presName="spaceBetweenRectangles" presStyleCnt="0"/>
      <dgm:spPr/>
    </dgm:pt>
    <dgm:pt modelId="{BDB037F8-38E5-4166-89F7-255012B76DD1}" type="pres">
      <dgm:prSet presAssocID="{068B780E-77F0-4744-A65C-EA840AAB96D6}" presName="parentLin" presStyleCnt="0"/>
      <dgm:spPr/>
    </dgm:pt>
    <dgm:pt modelId="{AE109A68-D51C-4A0A-B55D-567CB9A0298A}" type="pres">
      <dgm:prSet presAssocID="{068B780E-77F0-4744-A65C-EA840AAB96D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6F970734-38C5-4F8B-A638-7ED2D8F98CC0}" type="pres">
      <dgm:prSet presAssocID="{068B780E-77F0-4744-A65C-EA840AAB96D6}" presName="parentText" presStyleLbl="node1" presStyleIdx="1" presStyleCnt="5" custScaleX="130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F89D1-4038-44B2-8FB9-EDA5749E7552}" type="pres">
      <dgm:prSet presAssocID="{068B780E-77F0-4744-A65C-EA840AAB96D6}" presName="negativeSpace" presStyleCnt="0"/>
      <dgm:spPr/>
    </dgm:pt>
    <dgm:pt modelId="{ED18025D-C659-499C-83AB-456FA180708A}" type="pres">
      <dgm:prSet presAssocID="{068B780E-77F0-4744-A65C-EA840AAB96D6}" presName="childText" presStyleLbl="conFgAcc1" presStyleIdx="1" presStyleCnt="5">
        <dgm:presLayoutVars>
          <dgm:bulletEnabled val="1"/>
        </dgm:presLayoutVars>
      </dgm:prSet>
      <dgm:spPr/>
    </dgm:pt>
    <dgm:pt modelId="{6E99757A-F623-4C33-BC71-8C43D6709C6E}" type="pres">
      <dgm:prSet presAssocID="{FF305873-3F04-4E89-932E-08E82E4EC942}" presName="spaceBetweenRectangles" presStyleCnt="0"/>
      <dgm:spPr/>
    </dgm:pt>
    <dgm:pt modelId="{993F20E4-B0A7-4B61-A487-E73082870CC4}" type="pres">
      <dgm:prSet presAssocID="{869CCE7C-D707-4A78-9656-1E1AD5473E26}" presName="parentLin" presStyleCnt="0"/>
      <dgm:spPr/>
    </dgm:pt>
    <dgm:pt modelId="{AF11AF12-FAE7-46A3-B964-D82313455DA5}" type="pres">
      <dgm:prSet presAssocID="{869CCE7C-D707-4A78-9656-1E1AD5473E26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2D225C89-D28C-4A0C-9BFF-C8C920FEBA47}" type="pres">
      <dgm:prSet presAssocID="{869CCE7C-D707-4A78-9656-1E1AD5473E26}" presName="parentText" presStyleLbl="node1" presStyleIdx="2" presStyleCnt="5" custScaleX="1301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650DD-4EEC-4C01-A567-776B0A73F376}" type="pres">
      <dgm:prSet presAssocID="{869CCE7C-D707-4A78-9656-1E1AD5473E26}" presName="negativeSpace" presStyleCnt="0"/>
      <dgm:spPr/>
    </dgm:pt>
    <dgm:pt modelId="{C9D042EB-429E-4224-AAEB-2D3FF4D8C717}" type="pres">
      <dgm:prSet presAssocID="{869CCE7C-D707-4A78-9656-1E1AD5473E26}" presName="childText" presStyleLbl="conFgAcc1" presStyleIdx="2" presStyleCnt="5">
        <dgm:presLayoutVars>
          <dgm:bulletEnabled val="1"/>
        </dgm:presLayoutVars>
      </dgm:prSet>
      <dgm:spPr/>
    </dgm:pt>
    <dgm:pt modelId="{57D879DE-2F20-4E58-950D-B388D1427839}" type="pres">
      <dgm:prSet presAssocID="{D0299E91-C19B-4999-8FE2-BAA67C0ECDB8}" presName="spaceBetweenRectangles" presStyleCnt="0"/>
      <dgm:spPr/>
    </dgm:pt>
    <dgm:pt modelId="{CBA1277B-8D10-459B-8E8F-300EA0A23D7A}" type="pres">
      <dgm:prSet presAssocID="{5FDD0942-BCC9-4C94-94B0-23BDE67F3F38}" presName="parentLin" presStyleCnt="0"/>
      <dgm:spPr/>
    </dgm:pt>
    <dgm:pt modelId="{7EC3DCA0-5E66-418F-8432-1FA73E5EA2FC}" type="pres">
      <dgm:prSet presAssocID="{5FDD0942-BCC9-4C94-94B0-23BDE67F3F38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30F22F5-08AE-465E-88F4-2E25404E5C9C}" type="pres">
      <dgm:prSet presAssocID="{5FDD0942-BCC9-4C94-94B0-23BDE67F3F38}" presName="parentText" presStyleLbl="node1" presStyleIdx="3" presStyleCnt="5" custScaleX="1301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A7761-26FC-449E-97DB-63EF99F81FD2}" type="pres">
      <dgm:prSet presAssocID="{5FDD0942-BCC9-4C94-94B0-23BDE67F3F38}" presName="negativeSpace" presStyleCnt="0"/>
      <dgm:spPr/>
    </dgm:pt>
    <dgm:pt modelId="{D8121ECC-2ECF-47DC-9442-DE9D33264D6C}" type="pres">
      <dgm:prSet presAssocID="{5FDD0942-BCC9-4C94-94B0-23BDE67F3F38}" presName="childText" presStyleLbl="conFgAcc1" presStyleIdx="3" presStyleCnt="5">
        <dgm:presLayoutVars>
          <dgm:bulletEnabled val="1"/>
        </dgm:presLayoutVars>
      </dgm:prSet>
      <dgm:spPr/>
    </dgm:pt>
    <dgm:pt modelId="{74797B96-791B-4666-B552-50451205F8BB}" type="pres">
      <dgm:prSet presAssocID="{107943C2-7D66-417F-94E8-8AE79221D597}" presName="spaceBetweenRectangles" presStyleCnt="0"/>
      <dgm:spPr/>
    </dgm:pt>
    <dgm:pt modelId="{349FC50B-2A7D-418D-B342-4431804FAC47}" type="pres">
      <dgm:prSet presAssocID="{AE4ECA1C-1700-4F53-9EA9-8FC6EC8C1510}" presName="parentLin" presStyleCnt="0"/>
      <dgm:spPr/>
    </dgm:pt>
    <dgm:pt modelId="{80792356-2D63-4941-865E-7A7F2F7A3C5E}" type="pres">
      <dgm:prSet presAssocID="{AE4ECA1C-1700-4F53-9EA9-8FC6EC8C151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52FFA68-76A6-4668-AC4D-9EA8C6C7D82C}" type="pres">
      <dgm:prSet presAssocID="{AE4ECA1C-1700-4F53-9EA9-8FC6EC8C1510}" presName="parentText" presStyleLbl="node1" presStyleIdx="4" presStyleCnt="5" custScaleX="1301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9FBB91-8AF2-48FC-9D2F-A6E0176C3933}" type="pres">
      <dgm:prSet presAssocID="{AE4ECA1C-1700-4F53-9EA9-8FC6EC8C1510}" presName="negativeSpace" presStyleCnt="0"/>
      <dgm:spPr/>
    </dgm:pt>
    <dgm:pt modelId="{D4C2320F-3AB2-48DB-B4B6-6708B6A6A1A6}" type="pres">
      <dgm:prSet presAssocID="{AE4ECA1C-1700-4F53-9EA9-8FC6EC8C151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C192B87-87A1-48E2-9D53-67D2550AA761}" srcId="{BDE041E7-99FE-468A-8541-CD65D9C62133}" destId="{5FDD0942-BCC9-4C94-94B0-23BDE67F3F38}" srcOrd="3" destOrd="0" parTransId="{6DD4D5C6-C971-490C-9227-D7F1A53F37D1}" sibTransId="{107943C2-7D66-417F-94E8-8AE79221D597}"/>
    <dgm:cxn modelId="{37B81E57-EDAE-4537-9C69-EFC4227C562F}" srcId="{BDE041E7-99FE-468A-8541-CD65D9C62133}" destId="{6F58F5EF-54A6-4115-B625-16824FEB9DF6}" srcOrd="0" destOrd="0" parTransId="{3B46C441-EAD4-4073-99C4-A4CDB6BA5649}" sibTransId="{C818F6D5-9327-4F60-B187-616C42ACC055}"/>
    <dgm:cxn modelId="{B9E58774-5A3F-4DC5-BC0C-ECDFE66C051F}" srcId="{BDE041E7-99FE-468A-8541-CD65D9C62133}" destId="{068B780E-77F0-4744-A65C-EA840AAB96D6}" srcOrd="1" destOrd="0" parTransId="{1406C590-BEF2-4A5C-92C3-60E6B2E8A231}" sibTransId="{FF305873-3F04-4E89-932E-08E82E4EC942}"/>
    <dgm:cxn modelId="{9A81544E-C096-4C49-9F2B-6454172703FF}" type="presOf" srcId="{869CCE7C-D707-4A78-9656-1E1AD5473E26}" destId="{2D225C89-D28C-4A0C-9BFF-C8C920FEBA47}" srcOrd="1" destOrd="0" presId="urn:microsoft.com/office/officeart/2005/8/layout/list1"/>
    <dgm:cxn modelId="{C9F5C40C-6965-4E85-8854-A32AB5BFC835}" type="presOf" srcId="{AE4ECA1C-1700-4F53-9EA9-8FC6EC8C1510}" destId="{80792356-2D63-4941-865E-7A7F2F7A3C5E}" srcOrd="0" destOrd="0" presId="urn:microsoft.com/office/officeart/2005/8/layout/list1"/>
    <dgm:cxn modelId="{BB764D4D-039B-417B-B96F-FBAD3EC3C2E6}" type="presOf" srcId="{AE4ECA1C-1700-4F53-9EA9-8FC6EC8C1510}" destId="{552FFA68-76A6-4668-AC4D-9EA8C6C7D82C}" srcOrd="1" destOrd="0" presId="urn:microsoft.com/office/officeart/2005/8/layout/list1"/>
    <dgm:cxn modelId="{F011EA4D-1B00-46D0-80E3-4E6E6FB09E2A}" srcId="{BDE041E7-99FE-468A-8541-CD65D9C62133}" destId="{AE4ECA1C-1700-4F53-9EA9-8FC6EC8C1510}" srcOrd="4" destOrd="0" parTransId="{E30297F5-1C9C-47A5-A60A-E2AE9BAC4F0C}" sibTransId="{9C30B2A1-F680-4E32-BFEA-D8B61C81C877}"/>
    <dgm:cxn modelId="{81B3C8FF-4E55-4AFA-BD01-557BBF3B4A3F}" type="presOf" srcId="{5FDD0942-BCC9-4C94-94B0-23BDE67F3F38}" destId="{7EC3DCA0-5E66-418F-8432-1FA73E5EA2FC}" srcOrd="0" destOrd="0" presId="urn:microsoft.com/office/officeart/2005/8/layout/list1"/>
    <dgm:cxn modelId="{9BA19970-FF42-442C-9010-E9F888AB72C1}" type="presOf" srcId="{5FDD0942-BCC9-4C94-94B0-23BDE67F3F38}" destId="{B30F22F5-08AE-465E-88F4-2E25404E5C9C}" srcOrd="1" destOrd="0" presId="urn:microsoft.com/office/officeart/2005/8/layout/list1"/>
    <dgm:cxn modelId="{795C3657-1BB3-4BD8-A94E-69438FBB4828}" srcId="{BDE041E7-99FE-468A-8541-CD65D9C62133}" destId="{869CCE7C-D707-4A78-9656-1E1AD5473E26}" srcOrd="2" destOrd="0" parTransId="{77307AF5-4F5F-45BA-9890-8503B119A14D}" sibTransId="{D0299E91-C19B-4999-8FE2-BAA67C0ECDB8}"/>
    <dgm:cxn modelId="{245AA3C3-CDDC-495D-9031-4CE3A058AAB5}" type="presOf" srcId="{068B780E-77F0-4744-A65C-EA840AAB96D6}" destId="{6F970734-38C5-4F8B-A638-7ED2D8F98CC0}" srcOrd="1" destOrd="0" presId="urn:microsoft.com/office/officeart/2005/8/layout/list1"/>
    <dgm:cxn modelId="{2EAE0274-493F-43E2-B9A9-675683BC03A4}" type="presOf" srcId="{869CCE7C-D707-4A78-9656-1E1AD5473E26}" destId="{AF11AF12-FAE7-46A3-B964-D82313455DA5}" srcOrd="0" destOrd="0" presId="urn:microsoft.com/office/officeart/2005/8/layout/list1"/>
    <dgm:cxn modelId="{6AB98277-6739-4E80-B5DA-E5285EF15C73}" type="presOf" srcId="{BDE041E7-99FE-468A-8541-CD65D9C62133}" destId="{3BEEC172-B305-4A5D-B81C-B86EE6887CD3}" srcOrd="0" destOrd="0" presId="urn:microsoft.com/office/officeart/2005/8/layout/list1"/>
    <dgm:cxn modelId="{349D2AE8-F258-4435-9938-47BDCE084FC2}" type="presOf" srcId="{6F58F5EF-54A6-4115-B625-16824FEB9DF6}" destId="{F31841EA-AB1C-4CE1-91AF-5BDB03B59F92}" srcOrd="1" destOrd="0" presId="urn:microsoft.com/office/officeart/2005/8/layout/list1"/>
    <dgm:cxn modelId="{B89550CB-0BDD-4AF0-BEDC-7EE9D69D8C46}" type="presOf" srcId="{6F58F5EF-54A6-4115-B625-16824FEB9DF6}" destId="{79BB2DC0-23DE-4996-ADB8-3CCD5D8B7970}" srcOrd="0" destOrd="0" presId="urn:microsoft.com/office/officeart/2005/8/layout/list1"/>
    <dgm:cxn modelId="{69B281FD-1FE7-4345-8950-ABFD88418D6D}" type="presOf" srcId="{068B780E-77F0-4744-A65C-EA840AAB96D6}" destId="{AE109A68-D51C-4A0A-B55D-567CB9A0298A}" srcOrd="0" destOrd="0" presId="urn:microsoft.com/office/officeart/2005/8/layout/list1"/>
    <dgm:cxn modelId="{127BA0AF-EB3D-42EE-A5B6-4A9FF9BFADFD}" type="presParOf" srcId="{3BEEC172-B305-4A5D-B81C-B86EE6887CD3}" destId="{00C4A863-C744-47A3-AF7E-3BAA0D055410}" srcOrd="0" destOrd="0" presId="urn:microsoft.com/office/officeart/2005/8/layout/list1"/>
    <dgm:cxn modelId="{2EF7056A-4886-4A1E-961F-186AE34FD91F}" type="presParOf" srcId="{00C4A863-C744-47A3-AF7E-3BAA0D055410}" destId="{79BB2DC0-23DE-4996-ADB8-3CCD5D8B7970}" srcOrd="0" destOrd="0" presId="urn:microsoft.com/office/officeart/2005/8/layout/list1"/>
    <dgm:cxn modelId="{94921DBF-6CE1-44EC-8ADC-3FF3DD8D09AC}" type="presParOf" srcId="{00C4A863-C744-47A3-AF7E-3BAA0D055410}" destId="{F31841EA-AB1C-4CE1-91AF-5BDB03B59F92}" srcOrd="1" destOrd="0" presId="urn:microsoft.com/office/officeart/2005/8/layout/list1"/>
    <dgm:cxn modelId="{7A83325E-3ADF-4820-A9B0-A0FDE3E52741}" type="presParOf" srcId="{3BEEC172-B305-4A5D-B81C-B86EE6887CD3}" destId="{0C0B7E78-4621-4043-934C-08182E3BA430}" srcOrd="1" destOrd="0" presId="urn:microsoft.com/office/officeart/2005/8/layout/list1"/>
    <dgm:cxn modelId="{DABF5555-DE28-47C2-947F-D578E23D40D7}" type="presParOf" srcId="{3BEEC172-B305-4A5D-B81C-B86EE6887CD3}" destId="{303E1949-0603-4F69-85DC-2C0E5D2DD0FD}" srcOrd="2" destOrd="0" presId="urn:microsoft.com/office/officeart/2005/8/layout/list1"/>
    <dgm:cxn modelId="{26E17D4D-FEC1-4557-822D-64BE989BBC8E}" type="presParOf" srcId="{3BEEC172-B305-4A5D-B81C-B86EE6887CD3}" destId="{C939B175-DE33-4C4F-940C-FE426C1AC80C}" srcOrd="3" destOrd="0" presId="urn:microsoft.com/office/officeart/2005/8/layout/list1"/>
    <dgm:cxn modelId="{6EF06075-A163-46B4-85C1-CA6C97B0AB21}" type="presParOf" srcId="{3BEEC172-B305-4A5D-B81C-B86EE6887CD3}" destId="{BDB037F8-38E5-4166-89F7-255012B76DD1}" srcOrd="4" destOrd="0" presId="urn:microsoft.com/office/officeart/2005/8/layout/list1"/>
    <dgm:cxn modelId="{B5E5B864-919C-4492-BC32-53B090B3ECB1}" type="presParOf" srcId="{BDB037F8-38E5-4166-89F7-255012B76DD1}" destId="{AE109A68-D51C-4A0A-B55D-567CB9A0298A}" srcOrd="0" destOrd="0" presId="urn:microsoft.com/office/officeart/2005/8/layout/list1"/>
    <dgm:cxn modelId="{7DAFBE19-567D-4DF5-82EA-65C76E92A47C}" type="presParOf" srcId="{BDB037F8-38E5-4166-89F7-255012B76DD1}" destId="{6F970734-38C5-4F8B-A638-7ED2D8F98CC0}" srcOrd="1" destOrd="0" presId="urn:microsoft.com/office/officeart/2005/8/layout/list1"/>
    <dgm:cxn modelId="{DF76CD50-A38A-483D-85EB-4CB5587ABCA2}" type="presParOf" srcId="{3BEEC172-B305-4A5D-B81C-B86EE6887CD3}" destId="{E10F89D1-4038-44B2-8FB9-EDA5749E7552}" srcOrd="5" destOrd="0" presId="urn:microsoft.com/office/officeart/2005/8/layout/list1"/>
    <dgm:cxn modelId="{518E561C-A754-4E69-AE10-931077EE7299}" type="presParOf" srcId="{3BEEC172-B305-4A5D-B81C-B86EE6887CD3}" destId="{ED18025D-C659-499C-83AB-456FA180708A}" srcOrd="6" destOrd="0" presId="urn:microsoft.com/office/officeart/2005/8/layout/list1"/>
    <dgm:cxn modelId="{A88E8619-EC78-4A62-8C97-75F89274935F}" type="presParOf" srcId="{3BEEC172-B305-4A5D-B81C-B86EE6887CD3}" destId="{6E99757A-F623-4C33-BC71-8C43D6709C6E}" srcOrd="7" destOrd="0" presId="urn:microsoft.com/office/officeart/2005/8/layout/list1"/>
    <dgm:cxn modelId="{A4EC84C3-C858-4E96-8494-23EF98C52080}" type="presParOf" srcId="{3BEEC172-B305-4A5D-B81C-B86EE6887CD3}" destId="{993F20E4-B0A7-4B61-A487-E73082870CC4}" srcOrd="8" destOrd="0" presId="urn:microsoft.com/office/officeart/2005/8/layout/list1"/>
    <dgm:cxn modelId="{BADC72FE-2542-43B7-804E-0A34B8269CFD}" type="presParOf" srcId="{993F20E4-B0A7-4B61-A487-E73082870CC4}" destId="{AF11AF12-FAE7-46A3-B964-D82313455DA5}" srcOrd="0" destOrd="0" presId="urn:microsoft.com/office/officeart/2005/8/layout/list1"/>
    <dgm:cxn modelId="{8433A59F-E7CD-420B-B923-4F064C0B21BB}" type="presParOf" srcId="{993F20E4-B0A7-4B61-A487-E73082870CC4}" destId="{2D225C89-D28C-4A0C-9BFF-C8C920FEBA47}" srcOrd="1" destOrd="0" presId="urn:microsoft.com/office/officeart/2005/8/layout/list1"/>
    <dgm:cxn modelId="{D068B910-F6D3-41AF-920B-28CA950ED1B0}" type="presParOf" srcId="{3BEEC172-B305-4A5D-B81C-B86EE6887CD3}" destId="{87E650DD-4EEC-4C01-A567-776B0A73F376}" srcOrd="9" destOrd="0" presId="urn:microsoft.com/office/officeart/2005/8/layout/list1"/>
    <dgm:cxn modelId="{366ED174-F70B-4C77-B1DC-BCF95ECFB69F}" type="presParOf" srcId="{3BEEC172-B305-4A5D-B81C-B86EE6887CD3}" destId="{C9D042EB-429E-4224-AAEB-2D3FF4D8C717}" srcOrd="10" destOrd="0" presId="urn:microsoft.com/office/officeart/2005/8/layout/list1"/>
    <dgm:cxn modelId="{3CD42AFF-F0EE-4F02-9633-9DF481FC0E97}" type="presParOf" srcId="{3BEEC172-B305-4A5D-B81C-B86EE6887CD3}" destId="{57D879DE-2F20-4E58-950D-B388D1427839}" srcOrd="11" destOrd="0" presId="urn:microsoft.com/office/officeart/2005/8/layout/list1"/>
    <dgm:cxn modelId="{3D9FBD37-40A4-46FE-8CFD-A2D686DC86F5}" type="presParOf" srcId="{3BEEC172-B305-4A5D-B81C-B86EE6887CD3}" destId="{CBA1277B-8D10-459B-8E8F-300EA0A23D7A}" srcOrd="12" destOrd="0" presId="urn:microsoft.com/office/officeart/2005/8/layout/list1"/>
    <dgm:cxn modelId="{647D544C-F515-4129-A194-5442478980EA}" type="presParOf" srcId="{CBA1277B-8D10-459B-8E8F-300EA0A23D7A}" destId="{7EC3DCA0-5E66-418F-8432-1FA73E5EA2FC}" srcOrd="0" destOrd="0" presId="urn:microsoft.com/office/officeart/2005/8/layout/list1"/>
    <dgm:cxn modelId="{7A88F7E2-2812-421E-BC20-2FACF2CA2922}" type="presParOf" srcId="{CBA1277B-8D10-459B-8E8F-300EA0A23D7A}" destId="{B30F22F5-08AE-465E-88F4-2E25404E5C9C}" srcOrd="1" destOrd="0" presId="urn:microsoft.com/office/officeart/2005/8/layout/list1"/>
    <dgm:cxn modelId="{E8F42549-1E61-48A6-B641-B893A169523F}" type="presParOf" srcId="{3BEEC172-B305-4A5D-B81C-B86EE6887CD3}" destId="{4A4A7761-26FC-449E-97DB-63EF99F81FD2}" srcOrd="13" destOrd="0" presId="urn:microsoft.com/office/officeart/2005/8/layout/list1"/>
    <dgm:cxn modelId="{B4DC797F-A1CD-49D3-A08C-EDCC630715A0}" type="presParOf" srcId="{3BEEC172-B305-4A5D-B81C-B86EE6887CD3}" destId="{D8121ECC-2ECF-47DC-9442-DE9D33264D6C}" srcOrd="14" destOrd="0" presId="urn:microsoft.com/office/officeart/2005/8/layout/list1"/>
    <dgm:cxn modelId="{4F791399-CF52-4B47-9F9C-4D34685BD0F0}" type="presParOf" srcId="{3BEEC172-B305-4A5D-B81C-B86EE6887CD3}" destId="{74797B96-791B-4666-B552-50451205F8BB}" srcOrd="15" destOrd="0" presId="urn:microsoft.com/office/officeart/2005/8/layout/list1"/>
    <dgm:cxn modelId="{ADE298AF-EE2F-4572-94AE-D83E57901003}" type="presParOf" srcId="{3BEEC172-B305-4A5D-B81C-B86EE6887CD3}" destId="{349FC50B-2A7D-418D-B342-4431804FAC47}" srcOrd="16" destOrd="0" presId="urn:microsoft.com/office/officeart/2005/8/layout/list1"/>
    <dgm:cxn modelId="{C9D61D6C-5B6D-4D5B-A32C-D01ACB46BBC0}" type="presParOf" srcId="{349FC50B-2A7D-418D-B342-4431804FAC47}" destId="{80792356-2D63-4941-865E-7A7F2F7A3C5E}" srcOrd="0" destOrd="0" presId="urn:microsoft.com/office/officeart/2005/8/layout/list1"/>
    <dgm:cxn modelId="{9DD01BA4-CCE9-4719-A513-F23027582446}" type="presParOf" srcId="{349FC50B-2A7D-418D-B342-4431804FAC47}" destId="{552FFA68-76A6-4668-AC4D-9EA8C6C7D82C}" srcOrd="1" destOrd="0" presId="urn:microsoft.com/office/officeart/2005/8/layout/list1"/>
    <dgm:cxn modelId="{8D614126-6428-480B-8D23-D715811DF63B}" type="presParOf" srcId="{3BEEC172-B305-4A5D-B81C-B86EE6887CD3}" destId="{B69FBB91-8AF2-48FC-9D2F-A6E0176C3933}" srcOrd="17" destOrd="0" presId="urn:microsoft.com/office/officeart/2005/8/layout/list1"/>
    <dgm:cxn modelId="{EE0B4E12-DCB1-4250-B478-1EC7B0AD3D67}" type="presParOf" srcId="{3BEEC172-B305-4A5D-B81C-B86EE6887CD3}" destId="{D4C2320F-3AB2-48DB-B4B6-6708B6A6A1A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B340B9-F4BA-4F91-ABE1-4C2346CFC47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7A027D-F70A-49C8-83EB-DE7CF403352E}">
      <dgm:prSet phldrT="[Текст]"/>
      <dgm:spPr>
        <a:solidFill>
          <a:schemeClr val="accent1">
            <a:lumMod val="75000"/>
            <a:alpha val="40000"/>
          </a:schemeClr>
        </a:solidFill>
        <a:ln>
          <a:solidFill>
            <a:srgbClr val="3366CC"/>
          </a:solidFill>
        </a:ln>
      </dgm:spPr>
      <dgm:t>
        <a:bodyPr/>
        <a:lstStyle/>
        <a:p>
          <a:r>
            <a:rPr lang="ru-RU" b="1" dirty="0" smtClean="0">
              <a:solidFill>
                <a:schemeClr val="accent1">
                  <a:lumMod val="75000"/>
                </a:schemeClr>
              </a:solidFill>
            </a:rPr>
            <a:t>Формирование планов и объемов работ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9AA1C741-5373-4AAA-9717-3641E5CE74E0}" type="parTrans" cxnId="{BAC471FF-45AA-44A9-B102-918EFC0550A2}">
      <dgm:prSet/>
      <dgm:spPr/>
      <dgm:t>
        <a:bodyPr/>
        <a:lstStyle/>
        <a:p>
          <a:endParaRPr lang="ru-RU"/>
        </a:p>
      </dgm:t>
    </dgm:pt>
    <dgm:pt modelId="{010C6E81-74C9-4854-9ED3-FAE2258837AA}" type="sibTrans" cxnId="{BAC471FF-45AA-44A9-B102-918EFC0550A2}">
      <dgm:prSet/>
      <dgm:spPr/>
      <dgm:t>
        <a:bodyPr/>
        <a:lstStyle/>
        <a:p>
          <a:endParaRPr lang="ru-RU"/>
        </a:p>
      </dgm:t>
    </dgm:pt>
    <dgm:pt modelId="{CCF98161-DB31-498B-9981-6ED3FD1E056E}">
      <dgm:prSet phldrT="[Текст]"/>
      <dgm:spPr>
        <a:solidFill>
          <a:schemeClr val="accent1">
            <a:lumMod val="75000"/>
            <a:alpha val="40000"/>
          </a:schemeClr>
        </a:solidFill>
        <a:ln>
          <a:solidFill>
            <a:srgbClr val="3366CC"/>
          </a:solidFill>
        </a:ln>
      </dgm:spPr>
      <dgm:t>
        <a:bodyPr/>
        <a:lstStyle/>
        <a:p>
          <a:r>
            <a:rPr lang="ru-RU" b="1" dirty="0" smtClean="0">
              <a:solidFill>
                <a:schemeClr val="accent1">
                  <a:lumMod val="75000"/>
                </a:schemeClr>
              </a:solidFill>
            </a:rPr>
            <a:t>Выполнение диагностических работ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42BAF09C-54AF-4BC9-ABA8-D0545F4738C3}" type="parTrans" cxnId="{9D1E710B-B427-4A7C-874D-6A605DADF2E4}">
      <dgm:prSet/>
      <dgm:spPr/>
      <dgm:t>
        <a:bodyPr/>
        <a:lstStyle/>
        <a:p>
          <a:endParaRPr lang="ru-RU"/>
        </a:p>
      </dgm:t>
    </dgm:pt>
    <dgm:pt modelId="{67DCDFA1-95DF-4DFC-977C-9CC3B80B890A}" type="sibTrans" cxnId="{9D1E710B-B427-4A7C-874D-6A605DADF2E4}">
      <dgm:prSet/>
      <dgm:spPr/>
      <dgm:t>
        <a:bodyPr/>
        <a:lstStyle/>
        <a:p>
          <a:endParaRPr lang="ru-RU"/>
        </a:p>
      </dgm:t>
    </dgm:pt>
    <dgm:pt modelId="{EB7C90F9-D729-44B3-8A17-A77A02F444D9}">
      <dgm:prSet phldrT="[Текст]"/>
      <dgm:spPr>
        <a:solidFill>
          <a:schemeClr val="accent1">
            <a:lumMod val="75000"/>
            <a:alpha val="40000"/>
          </a:schemeClr>
        </a:solidFill>
        <a:ln>
          <a:solidFill>
            <a:srgbClr val="3366CC"/>
          </a:solidFill>
        </a:ln>
      </dgm:spPr>
      <dgm:t>
        <a:bodyPr/>
        <a:lstStyle/>
        <a:p>
          <a:r>
            <a:rPr lang="ru-RU" b="1" dirty="0" smtClean="0">
              <a:solidFill>
                <a:schemeClr val="accent1">
                  <a:lumMod val="75000"/>
                </a:schemeClr>
              </a:solidFill>
            </a:rPr>
            <a:t>Создание системы хранения и анализа данных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B237C76D-6538-4709-B03C-DFD3A13B96CB}" type="parTrans" cxnId="{2CA2E720-681A-400F-9DBB-67F3B8F73B0E}">
      <dgm:prSet/>
      <dgm:spPr/>
      <dgm:t>
        <a:bodyPr/>
        <a:lstStyle/>
        <a:p>
          <a:endParaRPr lang="ru-RU"/>
        </a:p>
      </dgm:t>
    </dgm:pt>
    <dgm:pt modelId="{998190F2-3DE7-437E-836A-8DB4598F8B55}" type="sibTrans" cxnId="{2CA2E720-681A-400F-9DBB-67F3B8F73B0E}">
      <dgm:prSet/>
      <dgm:spPr/>
      <dgm:t>
        <a:bodyPr/>
        <a:lstStyle/>
        <a:p>
          <a:endParaRPr lang="ru-RU"/>
        </a:p>
      </dgm:t>
    </dgm:pt>
    <dgm:pt modelId="{71DC3840-0320-4327-BEFE-59DA34EF72EB}" type="pres">
      <dgm:prSet presAssocID="{8AB340B9-F4BA-4F91-ABE1-4C2346CFC4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EB61B-68E2-43ED-9646-ADC03FD05F4B}" type="pres">
      <dgm:prSet presAssocID="{337A027D-F70A-49C8-83EB-DE7CF403352E}" presName="composite" presStyleCnt="0"/>
      <dgm:spPr/>
    </dgm:pt>
    <dgm:pt modelId="{DD57E6D1-E3F8-407C-8460-55A0742533D0}" type="pres">
      <dgm:prSet presAssocID="{337A027D-F70A-49C8-83EB-DE7CF403352E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941BA-5908-4C76-97DD-9C5471F0E45D}" type="pres">
      <dgm:prSet presAssocID="{337A027D-F70A-49C8-83EB-DE7CF403352E}" presName="rect2" presStyleLbl="fgImgPlace1" presStyleIdx="0" presStyleCnt="3"/>
      <dgm:spPr/>
    </dgm:pt>
    <dgm:pt modelId="{4CBBEF0D-5DE9-4702-9A72-1E4BC3CC96B0}" type="pres">
      <dgm:prSet presAssocID="{010C6E81-74C9-4854-9ED3-FAE2258837AA}" presName="sibTrans" presStyleCnt="0"/>
      <dgm:spPr/>
    </dgm:pt>
    <dgm:pt modelId="{A6FF1465-641A-4AA4-B4B9-096036861F31}" type="pres">
      <dgm:prSet presAssocID="{CCF98161-DB31-498B-9981-6ED3FD1E056E}" presName="composite" presStyleCnt="0"/>
      <dgm:spPr/>
    </dgm:pt>
    <dgm:pt modelId="{AA548FE3-490A-4745-8BDB-661ED8F91E65}" type="pres">
      <dgm:prSet presAssocID="{CCF98161-DB31-498B-9981-6ED3FD1E056E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4E953-36CB-4E2C-B635-C9CAAEEE53EF}" type="pres">
      <dgm:prSet presAssocID="{CCF98161-DB31-498B-9981-6ED3FD1E056E}" presName="rect2" presStyleLbl="fgImgPlace1" presStyleIdx="1" presStyleCnt="3"/>
      <dgm:spPr/>
    </dgm:pt>
    <dgm:pt modelId="{6925E1F8-FFCF-4B07-B211-8A9A586285E8}" type="pres">
      <dgm:prSet presAssocID="{67DCDFA1-95DF-4DFC-977C-9CC3B80B890A}" presName="sibTrans" presStyleCnt="0"/>
      <dgm:spPr/>
    </dgm:pt>
    <dgm:pt modelId="{F781726F-9AC8-4027-A460-68B3D2247B2C}" type="pres">
      <dgm:prSet presAssocID="{EB7C90F9-D729-44B3-8A17-A77A02F444D9}" presName="composite" presStyleCnt="0"/>
      <dgm:spPr/>
    </dgm:pt>
    <dgm:pt modelId="{1E476990-0320-461D-B1B0-B9FDA454BF03}" type="pres">
      <dgm:prSet presAssocID="{EB7C90F9-D729-44B3-8A17-A77A02F444D9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FF474-ACD3-4041-BF63-36697B5A4742}" type="pres">
      <dgm:prSet presAssocID="{EB7C90F9-D729-44B3-8A17-A77A02F444D9}" presName="rect2" presStyleLbl="fgImgPlace1" presStyleIdx="2" presStyleCnt="3"/>
      <dgm:spPr/>
    </dgm:pt>
  </dgm:ptLst>
  <dgm:cxnLst>
    <dgm:cxn modelId="{9D1E710B-B427-4A7C-874D-6A605DADF2E4}" srcId="{8AB340B9-F4BA-4F91-ABE1-4C2346CFC47C}" destId="{CCF98161-DB31-498B-9981-6ED3FD1E056E}" srcOrd="1" destOrd="0" parTransId="{42BAF09C-54AF-4BC9-ABA8-D0545F4738C3}" sibTransId="{67DCDFA1-95DF-4DFC-977C-9CC3B80B890A}"/>
    <dgm:cxn modelId="{CAF26202-BF37-460B-A9F8-6355CF89A074}" type="presOf" srcId="{CCF98161-DB31-498B-9981-6ED3FD1E056E}" destId="{AA548FE3-490A-4745-8BDB-661ED8F91E65}" srcOrd="0" destOrd="0" presId="urn:microsoft.com/office/officeart/2008/layout/PictureStrips"/>
    <dgm:cxn modelId="{2CA2E720-681A-400F-9DBB-67F3B8F73B0E}" srcId="{8AB340B9-F4BA-4F91-ABE1-4C2346CFC47C}" destId="{EB7C90F9-D729-44B3-8A17-A77A02F444D9}" srcOrd="2" destOrd="0" parTransId="{B237C76D-6538-4709-B03C-DFD3A13B96CB}" sibTransId="{998190F2-3DE7-437E-836A-8DB4598F8B55}"/>
    <dgm:cxn modelId="{37954347-4ED0-4A02-AAF7-9A70BE74CED1}" type="presOf" srcId="{8AB340B9-F4BA-4F91-ABE1-4C2346CFC47C}" destId="{71DC3840-0320-4327-BEFE-59DA34EF72EB}" srcOrd="0" destOrd="0" presId="urn:microsoft.com/office/officeart/2008/layout/PictureStrips"/>
    <dgm:cxn modelId="{A8FD71E7-A6FB-4D44-9F41-97295CC790FC}" type="presOf" srcId="{EB7C90F9-D729-44B3-8A17-A77A02F444D9}" destId="{1E476990-0320-461D-B1B0-B9FDA454BF03}" srcOrd="0" destOrd="0" presId="urn:microsoft.com/office/officeart/2008/layout/PictureStrips"/>
    <dgm:cxn modelId="{8298A834-72DC-4672-AAC0-C01FB610247A}" type="presOf" srcId="{337A027D-F70A-49C8-83EB-DE7CF403352E}" destId="{DD57E6D1-E3F8-407C-8460-55A0742533D0}" srcOrd="0" destOrd="0" presId="urn:microsoft.com/office/officeart/2008/layout/PictureStrips"/>
    <dgm:cxn modelId="{BAC471FF-45AA-44A9-B102-918EFC0550A2}" srcId="{8AB340B9-F4BA-4F91-ABE1-4C2346CFC47C}" destId="{337A027D-F70A-49C8-83EB-DE7CF403352E}" srcOrd="0" destOrd="0" parTransId="{9AA1C741-5373-4AAA-9717-3641E5CE74E0}" sibTransId="{010C6E81-74C9-4854-9ED3-FAE2258837AA}"/>
    <dgm:cxn modelId="{85C934AC-623A-4686-B5D3-86300A6D2391}" type="presParOf" srcId="{71DC3840-0320-4327-BEFE-59DA34EF72EB}" destId="{348EB61B-68E2-43ED-9646-ADC03FD05F4B}" srcOrd="0" destOrd="0" presId="urn:microsoft.com/office/officeart/2008/layout/PictureStrips"/>
    <dgm:cxn modelId="{0C1F60EB-C76D-49DC-8259-0793F0F5A711}" type="presParOf" srcId="{348EB61B-68E2-43ED-9646-ADC03FD05F4B}" destId="{DD57E6D1-E3F8-407C-8460-55A0742533D0}" srcOrd="0" destOrd="0" presId="urn:microsoft.com/office/officeart/2008/layout/PictureStrips"/>
    <dgm:cxn modelId="{4D115CA6-2510-4CFF-95C0-0FB4EA8AF74E}" type="presParOf" srcId="{348EB61B-68E2-43ED-9646-ADC03FD05F4B}" destId="{600941BA-5908-4C76-97DD-9C5471F0E45D}" srcOrd="1" destOrd="0" presId="urn:microsoft.com/office/officeart/2008/layout/PictureStrips"/>
    <dgm:cxn modelId="{D0175695-F359-4F47-8C97-D651C965D1EA}" type="presParOf" srcId="{71DC3840-0320-4327-BEFE-59DA34EF72EB}" destId="{4CBBEF0D-5DE9-4702-9A72-1E4BC3CC96B0}" srcOrd="1" destOrd="0" presId="urn:microsoft.com/office/officeart/2008/layout/PictureStrips"/>
    <dgm:cxn modelId="{D9E1EB72-DB4C-4753-894C-6D93C9973DC2}" type="presParOf" srcId="{71DC3840-0320-4327-BEFE-59DA34EF72EB}" destId="{A6FF1465-641A-4AA4-B4B9-096036861F31}" srcOrd="2" destOrd="0" presId="urn:microsoft.com/office/officeart/2008/layout/PictureStrips"/>
    <dgm:cxn modelId="{30C3A78A-3BB9-4CB1-931D-9278C107E282}" type="presParOf" srcId="{A6FF1465-641A-4AA4-B4B9-096036861F31}" destId="{AA548FE3-490A-4745-8BDB-661ED8F91E65}" srcOrd="0" destOrd="0" presId="urn:microsoft.com/office/officeart/2008/layout/PictureStrips"/>
    <dgm:cxn modelId="{9BA25DA7-3D14-4906-829E-4195052BBC07}" type="presParOf" srcId="{A6FF1465-641A-4AA4-B4B9-096036861F31}" destId="{59E4E953-36CB-4E2C-B635-C9CAAEEE53EF}" srcOrd="1" destOrd="0" presId="urn:microsoft.com/office/officeart/2008/layout/PictureStrips"/>
    <dgm:cxn modelId="{EC38A858-9157-4689-9416-C435297BB80E}" type="presParOf" srcId="{71DC3840-0320-4327-BEFE-59DA34EF72EB}" destId="{6925E1F8-FFCF-4B07-B211-8A9A586285E8}" srcOrd="3" destOrd="0" presId="urn:microsoft.com/office/officeart/2008/layout/PictureStrips"/>
    <dgm:cxn modelId="{BFB552EF-C550-4D1A-AEB8-241C9B33D7DA}" type="presParOf" srcId="{71DC3840-0320-4327-BEFE-59DA34EF72EB}" destId="{F781726F-9AC8-4027-A460-68B3D2247B2C}" srcOrd="4" destOrd="0" presId="urn:microsoft.com/office/officeart/2008/layout/PictureStrips"/>
    <dgm:cxn modelId="{FE156F41-7624-467E-998B-29FBFEF0CBBF}" type="presParOf" srcId="{F781726F-9AC8-4027-A460-68B3D2247B2C}" destId="{1E476990-0320-461D-B1B0-B9FDA454BF03}" srcOrd="0" destOrd="0" presId="urn:microsoft.com/office/officeart/2008/layout/PictureStrips"/>
    <dgm:cxn modelId="{C14C2F90-2185-4D5B-814F-6AE4B50FEB1B}" type="presParOf" srcId="{F781726F-9AC8-4027-A460-68B3D2247B2C}" destId="{520FF474-ACD3-4041-BF63-36697B5A474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CBBBE1-8419-47DF-8A92-CC1FBAAD871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73227-83AF-48E1-B210-A9F05DA8209C}">
      <dgm:prSet phldrT="[Текст]" custT="1"/>
      <dgm:spPr/>
      <dgm:t>
        <a:bodyPr/>
        <a:lstStyle/>
        <a:p>
          <a:r>
            <a:rPr lang="ru-RU" sz="2000" dirty="0" smtClean="0"/>
            <a:t>      Для расширения функциональных возможностей и соответствия новым объемам работ необходима полная укомплектованность диагностических бригад диагностическим оборудованием</a:t>
          </a:r>
          <a:r>
            <a:rPr lang="ru-RU" sz="800" dirty="0" smtClean="0"/>
            <a:t>. </a:t>
          </a:r>
          <a:endParaRPr lang="ru-RU" sz="800" dirty="0"/>
        </a:p>
      </dgm:t>
    </dgm:pt>
    <dgm:pt modelId="{4FED4C9D-BC93-467D-8EDD-A6673204CCF1}" type="parTrans" cxnId="{9F1F6E3B-D556-434F-98A2-8FD13A238E11}">
      <dgm:prSet/>
      <dgm:spPr/>
      <dgm:t>
        <a:bodyPr/>
        <a:lstStyle/>
        <a:p>
          <a:endParaRPr lang="ru-RU"/>
        </a:p>
      </dgm:t>
    </dgm:pt>
    <dgm:pt modelId="{96EA5070-C453-4FDB-9CA1-C21027C42749}" type="sibTrans" cxnId="{9F1F6E3B-D556-434F-98A2-8FD13A238E11}">
      <dgm:prSet/>
      <dgm:spPr/>
      <dgm:t>
        <a:bodyPr/>
        <a:lstStyle/>
        <a:p>
          <a:endParaRPr lang="ru-RU"/>
        </a:p>
      </dgm:t>
    </dgm:pt>
    <dgm:pt modelId="{6BE57FE4-FC73-4B21-8F36-05A5A9BAC09B}">
      <dgm:prSet phldrT="[Текст]" custT="1"/>
      <dgm:spPr/>
      <dgm:t>
        <a:bodyPr/>
        <a:lstStyle/>
        <a:p>
          <a:r>
            <a:rPr lang="ru-RU" sz="2000" dirty="0" smtClean="0"/>
            <a:t>      Значительное увеличение доли диагностических работ, выполняемых силами филиала «Инженерно-технический центр», и, как следствие, большая экономия средств, возможна только при увеличении штатной численности филиала.</a:t>
          </a:r>
          <a:endParaRPr lang="ru-RU" sz="2000" dirty="0"/>
        </a:p>
      </dgm:t>
    </dgm:pt>
    <dgm:pt modelId="{B1291ED6-5EAA-4875-92E5-4B29830D797E}" type="parTrans" cxnId="{D8B53AF6-D38A-448D-8EA6-59A88055DF9F}">
      <dgm:prSet/>
      <dgm:spPr/>
      <dgm:t>
        <a:bodyPr/>
        <a:lstStyle/>
        <a:p>
          <a:endParaRPr lang="ru-RU"/>
        </a:p>
      </dgm:t>
    </dgm:pt>
    <dgm:pt modelId="{FD0B17D0-4AF6-4D0E-A95B-B6FE4EA20E44}" type="sibTrans" cxnId="{D8B53AF6-D38A-448D-8EA6-59A88055DF9F}">
      <dgm:prSet/>
      <dgm:spPr/>
      <dgm:t>
        <a:bodyPr/>
        <a:lstStyle/>
        <a:p>
          <a:endParaRPr lang="ru-RU"/>
        </a:p>
      </dgm:t>
    </dgm:pt>
    <dgm:pt modelId="{913DFCD5-CBAC-45D9-8874-96F9B6FC2A89}" type="pres">
      <dgm:prSet presAssocID="{46CBBBE1-8419-47DF-8A92-CC1FBAAD871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BD3F07-5DE3-4B03-83DF-7756DF029622}" type="pres">
      <dgm:prSet presAssocID="{47973227-83AF-48E1-B210-A9F05DA8209C}" presName="parentLin" presStyleCnt="0"/>
      <dgm:spPr/>
    </dgm:pt>
    <dgm:pt modelId="{4774AACF-06BB-48E9-A50F-50FF6E336203}" type="pres">
      <dgm:prSet presAssocID="{47973227-83AF-48E1-B210-A9F05DA8209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2F0CFC65-251B-4225-99E9-32E9B5659CF5}" type="pres">
      <dgm:prSet presAssocID="{47973227-83AF-48E1-B210-A9F05DA8209C}" presName="parentText" presStyleLbl="node1" presStyleIdx="0" presStyleCnt="2" custScaleX="1265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D9510-CE4F-41FA-A3AC-3B23C83C6CFD}" type="pres">
      <dgm:prSet presAssocID="{47973227-83AF-48E1-B210-A9F05DA8209C}" presName="negativeSpace" presStyleCnt="0"/>
      <dgm:spPr/>
    </dgm:pt>
    <dgm:pt modelId="{21AF8DDF-AC08-4714-B375-9C277A63966F}" type="pres">
      <dgm:prSet presAssocID="{47973227-83AF-48E1-B210-A9F05DA8209C}" presName="childText" presStyleLbl="conFgAcc1" presStyleIdx="0" presStyleCnt="2">
        <dgm:presLayoutVars>
          <dgm:bulletEnabled val="1"/>
        </dgm:presLayoutVars>
      </dgm:prSet>
      <dgm:spPr/>
    </dgm:pt>
    <dgm:pt modelId="{5CBD9646-A5A6-4C91-96A7-3B40FF945731}" type="pres">
      <dgm:prSet presAssocID="{96EA5070-C453-4FDB-9CA1-C21027C42749}" presName="spaceBetweenRectangles" presStyleCnt="0"/>
      <dgm:spPr/>
    </dgm:pt>
    <dgm:pt modelId="{09563EEA-4AFB-4A36-A217-8ADEE2065250}" type="pres">
      <dgm:prSet presAssocID="{6BE57FE4-FC73-4B21-8F36-05A5A9BAC09B}" presName="parentLin" presStyleCnt="0"/>
      <dgm:spPr/>
    </dgm:pt>
    <dgm:pt modelId="{08333418-6BD5-4AC0-BD11-09DFC6DECA22}" type="pres">
      <dgm:prSet presAssocID="{6BE57FE4-FC73-4B21-8F36-05A5A9BAC09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1DE714F1-7BF6-49D4-BED9-28BE7FE34865}" type="pres">
      <dgm:prSet presAssocID="{6BE57FE4-FC73-4B21-8F36-05A5A9BAC09B}" presName="parentText" presStyleLbl="node1" presStyleIdx="1" presStyleCnt="2" custScaleX="1265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5257D-D52E-4ABC-A51C-B490C3FFDE4A}" type="pres">
      <dgm:prSet presAssocID="{6BE57FE4-FC73-4B21-8F36-05A5A9BAC09B}" presName="negativeSpace" presStyleCnt="0"/>
      <dgm:spPr/>
    </dgm:pt>
    <dgm:pt modelId="{FB72B34C-4F8E-407B-BDB7-87904EA6BE48}" type="pres">
      <dgm:prSet presAssocID="{6BE57FE4-FC73-4B21-8F36-05A5A9BAC09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4A75A36-8D7A-43E8-BF12-14E1830A5F7A}" type="presOf" srcId="{6BE57FE4-FC73-4B21-8F36-05A5A9BAC09B}" destId="{08333418-6BD5-4AC0-BD11-09DFC6DECA22}" srcOrd="0" destOrd="0" presId="urn:microsoft.com/office/officeart/2005/8/layout/list1"/>
    <dgm:cxn modelId="{54279116-0E25-48CC-B0E0-3AB0D213451B}" type="presOf" srcId="{47973227-83AF-48E1-B210-A9F05DA8209C}" destId="{4774AACF-06BB-48E9-A50F-50FF6E336203}" srcOrd="0" destOrd="0" presId="urn:microsoft.com/office/officeart/2005/8/layout/list1"/>
    <dgm:cxn modelId="{49955D6B-303F-4A09-BD51-D4D7B900D721}" type="presOf" srcId="{6BE57FE4-FC73-4B21-8F36-05A5A9BAC09B}" destId="{1DE714F1-7BF6-49D4-BED9-28BE7FE34865}" srcOrd="1" destOrd="0" presId="urn:microsoft.com/office/officeart/2005/8/layout/list1"/>
    <dgm:cxn modelId="{9F1F6E3B-D556-434F-98A2-8FD13A238E11}" srcId="{46CBBBE1-8419-47DF-8A92-CC1FBAAD871B}" destId="{47973227-83AF-48E1-B210-A9F05DA8209C}" srcOrd="0" destOrd="0" parTransId="{4FED4C9D-BC93-467D-8EDD-A6673204CCF1}" sibTransId="{96EA5070-C453-4FDB-9CA1-C21027C42749}"/>
    <dgm:cxn modelId="{D8B53AF6-D38A-448D-8EA6-59A88055DF9F}" srcId="{46CBBBE1-8419-47DF-8A92-CC1FBAAD871B}" destId="{6BE57FE4-FC73-4B21-8F36-05A5A9BAC09B}" srcOrd="1" destOrd="0" parTransId="{B1291ED6-5EAA-4875-92E5-4B29830D797E}" sibTransId="{FD0B17D0-4AF6-4D0E-A95B-B6FE4EA20E44}"/>
    <dgm:cxn modelId="{07F93E15-1C7F-4BFD-99A8-FC4CE4363EE4}" type="presOf" srcId="{46CBBBE1-8419-47DF-8A92-CC1FBAAD871B}" destId="{913DFCD5-CBAC-45D9-8874-96F9B6FC2A89}" srcOrd="0" destOrd="0" presId="urn:microsoft.com/office/officeart/2005/8/layout/list1"/>
    <dgm:cxn modelId="{816D95C2-3A25-4A82-826A-9557FAEDFD12}" type="presOf" srcId="{47973227-83AF-48E1-B210-A9F05DA8209C}" destId="{2F0CFC65-251B-4225-99E9-32E9B5659CF5}" srcOrd="1" destOrd="0" presId="urn:microsoft.com/office/officeart/2005/8/layout/list1"/>
    <dgm:cxn modelId="{74DE187E-73D3-470F-B46B-ADEE336C2DCF}" type="presParOf" srcId="{913DFCD5-CBAC-45D9-8874-96F9B6FC2A89}" destId="{0ABD3F07-5DE3-4B03-83DF-7756DF029622}" srcOrd="0" destOrd="0" presId="urn:microsoft.com/office/officeart/2005/8/layout/list1"/>
    <dgm:cxn modelId="{3B848A86-6F9D-42C9-81E5-3691F0AA39F0}" type="presParOf" srcId="{0ABD3F07-5DE3-4B03-83DF-7756DF029622}" destId="{4774AACF-06BB-48E9-A50F-50FF6E336203}" srcOrd="0" destOrd="0" presId="urn:microsoft.com/office/officeart/2005/8/layout/list1"/>
    <dgm:cxn modelId="{1EA73551-EA28-4C4B-BEE0-8BFF4290BC74}" type="presParOf" srcId="{0ABD3F07-5DE3-4B03-83DF-7756DF029622}" destId="{2F0CFC65-251B-4225-99E9-32E9B5659CF5}" srcOrd="1" destOrd="0" presId="urn:microsoft.com/office/officeart/2005/8/layout/list1"/>
    <dgm:cxn modelId="{04666613-FD7A-405D-A87D-6EB2A01603CB}" type="presParOf" srcId="{913DFCD5-CBAC-45D9-8874-96F9B6FC2A89}" destId="{826D9510-CE4F-41FA-A3AC-3B23C83C6CFD}" srcOrd="1" destOrd="0" presId="urn:microsoft.com/office/officeart/2005/8/layout/list1"/>
    <dgm:cxn modelId="{6A09FF1B-BE15-48B2-9188-209810889136}" type="presParOf" srcId="{913DFCD5-CBAC-45D9-8874-96F9B6FC2A89}" destId="{21AF8DDF-AC08-4714-B375-9C277A63966F}" srcOrd="2" destOrd="0" presId="urn:microsoft.com/office/officeart/2005/8/layout/list1"/>
    <dgm:cxn modelId="{D8C76080-8648-4151-8F2C-EFB2A6787C7C}" type="presParOf" srcId="{913DFCD5-CBAC-45D9-8874-96F9B6FC2A89}" destId="{5CBD9646-A5A6-4C91-96A7-3B40FF945731}" srcOrd="3" destOrd="0" presId="urn:microsoft.com/office/officeart/2005/8/layout/list1"/>
    <dgm:cxn modelId="{E0CDBC8E-10BB-4B81-BAF9-6A9F07E02785}" type="presParOf" srcId="{913DFCD5-CBAC-45D9-8874-96F9B6FC2A89}" destId="{09563EEA-4AFB-4A36-A217-8ADEE2065250}" srcOrd="4" destOrd="0" presId="urn:microsoft.com/office/officeart/2005/8/layout/list1"/>
    <dgm:cxn modelId="{9F2A0C64-3C01-4C45-A238-6E5AA20C0985}" type="presParOf" srcId="{09563EEA-4AFB-4A36-A217-8ADEE2065250}" destId="{08333418-6BD5-4AC0-BD11-09DFC6DECA22}" srcOrd="0" destOrd="0" presId="urn:microsoft.com/office/officeart/2005/8/layout/list1"/>
    <dgm:cxn modelId="{A6E7849F-073A-44A0-8712-E18C71764E71}" type="presParOf" srcId="{09563EEA-4AFB-4A36-A217-8ADEE2065250}" destId="{1DE714F1-7BF6-49D4-BED9-28BE7FE34865}" srcOrd="1" destOrd="0" presId="urn:microsoft.com/office/officeart/2005/8/layout/list1"/>
    <dgm:cxn modelId="{68F21D9A-F4FC-421E-8647-503A0A73B35F}" type="presParOf" srcId="{913DFCD5-CBAC-45D9-8874-96F9B6FC2A89}" destId="{04A5257D-D52E-4ABC-A51C-B490C3FFDE4A}" srcOrd="5" destOrd="0" presId="urn:microsoft.com/office/officeart/2005/8/layout/list1"/>
    <dgm:cxn modelId="{EA4E5BA0-629A-4907-AD9C-6BADDE039990}" type="presParOf" srcId="{913DFCD5-CBAC-45D9-8874-96F9B6FC2A89}" destId="{FB72B34C-4F8E-407B-BDB7-87904EA6BE4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0.46309</cdr:x>
      <cdr:y>0.33741</cdr:y>
    </cdr:from>
    <cdr:to>
      <cdr:x>0.72453</cdr:x>
      <cdr:y>0.51406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17442" y="1628378"/>
          <a:ext cx="1816425" cy="852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l"/>
          <a:r>
            <a:rPr lang="ru-RU" sz="1600" b="1" dirty="0" smtClean="0">
              <a:solidFill>
                <a:srgbClr val="FF0000"/>
              </a:solidFill>
            </a:rPr>
            <a:t>Требуется продление</a:t>
          </a:r>
        </a:p>
        <a:p xmlns:a="http://schemas.openxmlformats.org/drawingml/2006/main">
          <a:pPr algn="l"/>
          <a:r>
            <a:rPr lang="ru-RU" sz="1600" b="1" dirty="0" smtClean="0">
              <a:solidFill>
                <a:srgbClr val="FF0000"/>
              </a:solidFill>
            </a:rPr>
            <a:t>срока безопасной</a:t>
          </a:r>
        </a:p>
        <a:p xmlns:a="http://schemas.openxmlformats.org/drawingml/2006/main">
          <a:pPr algn="l"/>
          <a:r>
            <a:rPr lang="ru-RU" sz="1600" b="1" dirty="0" smtClean="0">
              <a:solidFill>
                <a:srgbClr val="FF0000"/>
              </a:solidFill>
            </a:rPr>
            <a:t>эксплуатации</a:t>
          </a:r>
          <a:endParaRPr lang="ru-RU" sz="16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0.3399</cdr:x>
      <cdr:y>0.13136</cdr:y>
    </cdr:from>
    <cdr:to>
      <cdr:x>0.42439</cdr:x>
      <cdr:y>0.13136</cdr:y>
    </cdr:to>
    <cdr:cxnSp macro="">
      <cdr:nvCxnSpPr>
        <cdr:cNvPr id="4" name="Прямая со стрелкой 3"/>
        <cdr:cNvCxnSpPr/>
      </cdr:nvCxnSpPr>
      <cdr:spPr bwMode="auto">
        <a:xfrm xmlns:a="http://schemas.openxmlformats.org/drawingml/2006/main">
          <a:off x="2361560" y="633970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0.44105</cdr:y>
    </cdr:from>
    <cdr:to>
      <cdr:x>0.42439</cdr:x>
      <cdr:y>0.44105</cdr:y>
    </cdr:to>
    <cdr:cxnSp macro="">
      <cdr:nvCxnSpPr>
        <cdr:cNvPr id="5" name="Прямая со стрелкой 4"/>
        <cdr:cNvCxnSpPr/>
      </cdr:nvCxnSpPr>
      <cdr:spPr bwMode="auto">
        <a:xfrm xmlns:a="http://schemas.openxmlformats.org/drawingml/2006/main">
          <a:off x="2361560" y="2128568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0.21011</cdr:y>
    </cdr:from>
    <cdr:to>
      <cdr:x>0.42439</cdr:x>
      <cdr:y>0.21011</cdr:y>
    </cdr:to>
    <cdr:cxnSp macro="">
      <cdr:nvCxnSpPr>
        <cdr:cNvPr id="6" name="Прямая со стрелкой 5"/>
        <cdr:cNvCxnSpPr/>
      </cdr:nvCxnSpPr>
      <cdr:spPr bwMode="auto">
        <a:xfrm xmlns:a="http://schemas.openxmlformats.org/drawingml/2006/main">
          <a:off x="2361560" y="1014026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0.33872</cdr:x>
      <cdr:y>0.36733</cdr:y>
    </cdr:from>
    <cdr:to>
      <cdr:x>0.42321</cdr:x>
      <cdr:y>0.36733</cdr:y>
    </cdr:to>
    <cdr:cxnSp macro="">
      <cdr:nvCxnSpPr>
        <cdr:cNvPr id="7" name="Прямая со стрелкой 6"/>
        <cdr:cNvCxnSpPr/>
      </cdr:nvCxnSpPr>
      <cdr:spPr bwMode="auto">
        <a:xfrm xmlns:a="http://schemas.openxmlformats.org/drawingml/2006/main">
          <a:off x="2353323" y="1772771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0.29162</cdr:y>
    </cdr:from>
    <cdr:to>
      <cdr:x>0.42439</cdr:x>
      <cdr:y>0.29162</cdr:y>
    </cdr:to>
    <cdr:cxnSp macro="">
      <cdr:nvCxnSpPr>
        <cdr:cNvPr id="8" name="Прямая со стрелкой 7"/>
        <cdr:cNvCxnSpPr/>
      </cdr:nvCxnSpPr>
      <cdr:spPr bwMode="auto">
        <a:xfrm xmlns:a="http://schemas.openxmlformats.org/drawingml/2006/main">
          <a:off x="2361560" y="1407403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0.51654</cdr:y>
    </cdr:from>
    <cdr:to>
      <cdr:x>0.42439</cdr:x>
      <cdr:y>0.51654</cdr:y>
    </cdr:to>
    <cdr:cxnSp macro="">
      <cdr:nvCxnSpPr>
        <cdr:cNvPr id="9" name="Прямая со стрелкой 8"/>
        <cdr:cNvCxnSpPr/>
      </cdr:nvCxnSpPr>
      <cdr:spPr bwMode="auto">
        <a:xfrm xmlns:a="http://schemas.openxmlformats.org/drawingml/2006/main">
          <a:off x="2361560" y="2492892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0.59215</cdr:y>
    </cdr:from>
    <cdr:to>
      <cdr:x>0.42439</cdr:x>
      <cdr:y>0.59215</cdr:y>
    </cdr:to>
    <cdr:cxnSp macro="">
      <cdr:nvCxnSpPr>
        <cdr:cNvPr id="10" name="Прямая со стрелкой 9"/>
        <cdr:cNvCxnSpPr/>
      </cdr:nvCxnSpPr>
      <cdr:spPr bwMode="auto">
        <a:xfrm xmlns:a="http://schemas.openxmlformats.org/drawingml/2006/main">
          <a:off x="2361560" y="2857794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0.3399</cdr:x>
      <cdr:y>0.66467</cdr:y>
    </cdr:from>
    <cdr:to>
      <cdr:x>0.42439</cdr:x>
      <cdr:y>0.66467</cdr:y>
    </cdr:to>
    <cdr:cxnSp macro="">
      <cdr:nvCxnSpPr>
        <cdr:cNvPr id="11" name="Прямая со стрелкой 10"/>
        <cdr:cNvCxnSpPr/>
      </cdr:nvCxnSpPr>
      <cdr:spPr bwMode="auto">
        <a:xfrm xmlns:a="http://schemas.openxmlformats.org/drawingml/2006/main">
          <a:off x="2361560" y="3207784"/>
          <a:ext cx="587017" cy="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551" cy="497801"/>
          </a:xfrm>
          <a:prstGeom prst="rect">
            <a:avLst/>
          </a:prstGeom>
        </p:spPr>
        <p:txBody>
          <a:bodyPr vert="horz" lIns="91718" tIns="45859" rIns="91718" bIns="4585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3" y="1"/>
            <a:ext cx="2946636" cy="497801"/>
          </a:xfrm>
          <a:prstGeom prst="rect">
            <a:avLst/>
          </a:prstGeom>
        </p:spPr>
        <p:txBody>
          <a:bodyPr vert="horz" lIns="91718" tIns="45859" rIns="91718" bIns="4585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AAA564-6B68-4AE5-8769-74F2426EDC71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426"/>
            <a:ext cx="2945551" cy="495485"/>
          </a:xfrm>
          <a:prstGeom prst="rect">
            <a:avLst/>
          </a:prstGeom>
        </p:spPr>
        <p:txBody>
          <a:bodyPr vert="horz" lIns="91718" tIns="45859" rIns="91718" bIns="4585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3" y="9430426"/>
            <a:ext cx="2946636" cy="495485"/>
          </a:xfrm>
          <a:prstGeom prst="rect">
            <a:avLst/>
          </a:prstGeom>
        </p:spPr>
        <p:txBody>
          <a:bodyPr vert="horz" lIns="91718" tIns="45859" rIns="91718" bIns="4585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793F9C-7933-4CBE-BE47-B1FAA8912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25653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551" cy="497801"/>
          </a:xfrm>
          <a:prstGeom prst="rect">
            <a:avLst/>
          </a:prstGeom>
        </p:spPr>
        <p:txBody>
          <a:bodyPr vert="horz" lIns="91718" tIns="45859" rIns="91718" bIns="4585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53" y="1"/>
            <a:ext cx="2946636" cy="497801"/>
          </a:xfrm>
          <a:prstGeom prst="rect">
            <a:avLst/>
          </a:prstGeom>
        </p:spPr>
        <p:txBody>
          <a:bodyPr vert="horz" lIns="91718" tIns="45859" rIns="91718" bIns="4585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6A0A9F-F610-4912-9E40-6EFBF5C235B9}" type="datetimeFigureOut">
              <a:rPr lang="ru-RU"/>
              <a:pPr>
                <a:defRPr/>
              </a:pPr>
              <a:t>12.09.2017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8" tIns="45859" rIns="91718" bIns="4585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575" y="4716372"/>
            <a:ext cx="5440528" cy="4468628"/>
          </a:xfrm>
          <a:prstGeom prst="rect">
            <a:avLst/>
          </a:prstGeom>
        </p:spPr>
        <p:txBody>
          <a:bodyPr vert="horz" lIns="91718" tIns="45859" rIns="91718" bIns="45859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426"/>
            <a:ext cx="2945551" cy="495485"/>
          </a:xfrm>
          <a:prstGeom prst="rect">
            <a:avLst/>
          </a:prstGeom>
        </p:spPr>
        <p:txBody>
          <a:bodyPr vert="horz" lIns="91718" tIns="45859" rIns="91718" bIns="4585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53" y="9430426"/>
            <a:ext cx="2946636" cy="495485"/>
          </a:xfrm>
          <a:prstGeom prst="rect">
            <a:avLst/>
          </a:prstGeom>
        </p:spPr>
        <p:txBody>
          <a:bodyPr vert="horz" lIns="91718" tIns="45859" rIns="91718" bIns="4585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D10EA2-3258-4BB8-A388-37FB7547E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0137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3776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7711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91646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55582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195659" algn="l" defTabSz="127826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834795" algn="l" defTabSz="127826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473925" algn="l" defTabSz="127826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5113059" algn="l" defTabSz="127826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D10EA2-3258-4BB8-A388-37FB7547ED4A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D10EA2-3258-4BB8-A388-37FB7547ED4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341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D10EA2-3258-4BB8-A388-37FB7547ED4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18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D10EA2-3258-4BB8-A388-37FB7547ED4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87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D10EA2-3258-4BB8-A388-37FB7547ED4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871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TT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5851" y="1549109"/>
            <a:ext cx="9596156" cy="2058035"/>
          </a:xfrm>
          <a:prstGeom prst="rect">
            <a:avLst/>
          </a:prstGeom>
        </p:spPr>
        <p:txBody>
          <a:bodyPr lIns="127819" tIns="63922" rIns="127819" bIns="63922"/>
          <a:lstStyle>
            <a:lvl1pPr algn="l">
              <a:defRPr sz="2800" b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5133" y="4394749"/>
            <a:ext cx="9616875" cy="1231641"/>
          </a:xfrm>
          <a:prstGeom prst="rect">
            <a:avLst/>
          </a:prstGeom>
        </p:spPr>
        <p:txBody>
          <a:bodyPr lIns="127819" tIns="63922" rIns="127819" bIns="63922"/>
          <a:lstStyle>
            <a:lvl1pPr marL="0" indent="0" algn="l">
              <a:buNone/>
              <a:defRPr sz="2300" b="0">
                <a:solidFill>
                  <a:schemeClr val="bg1"/>
                </a:solidFill>
                <a:latin typeface="Arial Narrow" pitchFamily="34" charset="0"/>
              </a:defRPr>
            </a:lvl1pPr>
            <a:lvl2pPr marL="639163" indent="0" algn="ctr">
              <a:buNone/>
              <a:defRPr/>
            </a:lvl2pPr>
            <a:lvl3pPr marL="1278327" indent="0" algn="ctr">
              <a:buNone/>
              <a:defRPr/>
            </a:lvl3pPr>
            <a:lvl4pPr marL="1917489" indent="0" algn="ctr">
              <a:buNone/>
              <a:defRPr/>
            </a:lvl4pPr>
            <a:lvl5pPr marL="2556652" indent="0" algn="ctr">
              <a:buNone/>
              <a:defRPr/>
            </a:lvl5pPr>
            <a:lvl6pPr marL="3195819" indent="0" algn="ctr">
              <a:buNone/>
              <a:defRPr/>
            </a:lvl6pPr>
            <a:lvl7pPr marL="3834987" indent="0" algn="ctr">
              <a:buNone/>
              <a:defRPr/>
            </a:lvl7pPr>
            <a:lvl8pPr marL="4474149" indent="0" algn="ctr">
              <a:buNone/>
              <a:defRPr/>
            </a:lvl8pPr>
            <a:lvl9pPr marL="511331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47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енькие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698680" y="1166028"/>
            <a:ext cx="9077151" cy="5012591"/>
          </a:xfrm>
          <a:prstGeom prst="rect">
            <a:avLst/>
          </a:prstGeom>
        </p:spPr>
        <p:txBody>
          <a:bodyPr lIns="91374" tIns="45698" rIns="91374" bIns="45698"/>
          <a:lstStyle>
            <a:lvl1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4pPr>
            <a:lvl5pPr marL="2055947" indent="-228442">
              <a:buFont typeface="Arial" panose="020B0604020202020204" pitchFamily="34" charset="0"/>
              <a:buChar char="•"/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25" y="1172634"/>
            <a:ext cx="2196859" cy="1559108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9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25" y="4627911"/>
            <a:ext cx="2196859" cy="1559108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7"/>
          </p:nvPr>
        </p:nvSpPr>
        <p:spPr>
          <a:xfrm>
            <a:off x="383125" y="2895363"/>
            <a:ext cx="2196859" cy="1559108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059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2692411" y="1172635"/>
            <a:ext cx="9083433" cy="5014384"/>
          </a:xfrm>
          <a:prstGeom prst="rect">
            <a:avLst/>
          </a:prstGeom>
        </p:spPr>
        <p:txBody>
          <a:bodyPr lIns="91374" tIns="45698" rIns="91374" bIns="45698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456875" indent="0">
              <a:buNone/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 marL="913758" indent="0">
              <a:buNone/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 marL="1370636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 marL="1827517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383123" y="1172652"/>
            <a:ext cx="2199868" cy="5031615"/>
          </a:xfrm>
          <a:prstGeom prst="rect">
            <a:avLst/>
          </a:prstGeom>
        </p:spPr>
        <p:txBody>
          <a:bodyPr lIns="91374" tIns="45698" rIns="91374" bIns="45698"/>
          <a:lstStyle>
            <a:lvl1pPr marL="17454" indent="0">
              <a:buNone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35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675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2"/>
          </p:nvPr>
        </p:nvSpPr>
        <p:spPr>
          <a:xfrm>
            <a:off x="385011" y="1166028"/>
            <a:ext cx="11390009" cy="5012591"/>
          </a:xfrm>
          <a:prstGeom prst="rect">
            <a:avLst/>
          </a:prstGeom>
        </p:spPr>
        <p:txBody>
          <a:bodyPr lIns="91384" tIns="45702" rIns="91384" bIns="45702"/>
          <a:lstStyle>
            <a:lvl1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6179" indent="-228470" algn="just"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203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несколько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9" y="11726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2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19" y="39412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8610603" y="11726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4" name="Рисунок 10"/>
          <p:cNvSpPr>
            <a:spLocks noGrp="1"/>
          </p:cNvSpPr>
          <p:nvPr>
            <p:ph type="pic" sz="quarter" idx="18"/>
          </p:nvPr>
        </p:nvSpPr>
        <p:spPr>
          <a:xfrm>
            <a:off x="8610603" y="39412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9"/>
          </p:nvPr>
        </p:nvSpPr>
        <p:spPr>
          <a:xfrm>
            <a:off x="4549659" y="11726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6" name="Рисунок 10"/>
          <p:cNvSpPr>
            <a:spLocks noGrp="1"/>
          </p:cNvSpPr>
          <p:nvPr>
            <p:ph type="pic" sz="quarter" idx="20"/>
          </p:nvPr>
        </p:nvSpPr>
        <p:spPr>
          <a:xfrm>
            <a:off x="4549659" y="3941233"/>
            <a:ext cx="3164416" cy="22457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2850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3"/>
            <a:ext cx="5172035" cy="50143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6" name="Рисунок 10"/>
          <p:cNvSpPr>
            <a:spLocks noGrp="1"/>
          </p:cNvSpPr>
          <p:nvPr>
            <p:ph type="pic" sz="quarter" idx="16"/>
          </p:nvPr>
        </p:nvSpPr>
        <p:spPr>
          <a:xfrm>
            <a:off x="6602985" y="1172633"/>
            <a:ext cx="5172035" cy="5014384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9648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енькие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698680" y="1166028"/>
            <a:ext cx="9077151" cy="5012591"/>
          </a:xfrm>
          <a:prstGeom prst="rect">
            <a:avLst/>
          </a:prstGeom>
        </p:spPr>
        <p:txBody>
          <a:bodyPr lIns="91384" tIns="45702" rIns="91384" bIns="45702"/>
          <a:lstStyle>
            <a:lvl1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4pPr>
            <a:lvl5pPr marL="2056179" indent="-228470">
              <a:buFont typeface="Arial" panose="020B0604020202020204" pitchFamily="34" charset="0"/>
              <a:buChar char="•"/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25" y="1172634"/>
            <a:ext cx="2196859" cy="1559108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9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25" y="4627911"/>
            <a:ext cx="2196859" cy="1559108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7"/>
          </p:nvPr>
        </p:nvSpPr>
        <p:spPr>
          <a:xfrm>
            <a:off x="383125" y="2895363"/>
            <a:ext cx="2196859" cy="1559108"/>
          </a:xfrm>
          <a:prstGeom prst="rect">
            <a:avLst/>
          </a:prstGeom>
        </p:spPr>
        <p:txBody>
          <a:bodyPr lIns="107231" tIns="53615" rIns="107231" bIns="53615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80665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2692411" y="1172635"/>
            <a:ext cx="9083433" cy="5014384"/>
          </a:xfrm>
          <a:prstGeom prst="rect">
            <a:avLst/>
          </a:prstGeom>
        </p:spPr>
        <p:txBody>
          <a:bodyPr lIns="91384" tIns="45702" rIns="91384" bIns="45702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456927" indent="0">
              <a:buNone/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 marL="913862" indent="0">
              <a:buNone/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 marL="1370792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 marL="1827724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383123" y="1172652"/>
            <a:ext cx="2199868" cy="5031615"/>
          </a:xfrm>
          <a:prstGeom prst="rect">
            <a:avLst/>
          </a:prstGeom>
        </p:spPr>
        <p:txBody>
          <a:bodyPr lIns="91384" tIns="45702" rIns="91384" bIns="45702"/>
          <a:lstStyle>
            <a:lvl1pPr marL="17457" indent="0">
              <a:buNone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84" tIns="45702" rIns="91384" bIns="45702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564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987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2"/>
          </p:nvPr>
        </p:nvSpPr>
        <p:spPr>
          <a:xfrm>
            <a:off x="385011" y="1166028"/>
            <a:ext cx="11390009" cy="5012591"/>
          </a:xfrm>
          <a:prstGeom prst="rect">
            <a:avLst/>
          </a:prstGeom>
        </p:spPr>
        <p:txBody>
          <a:bodyPr lIns="91404" tIns="45714" rIns="91404" bIns="45714"/>
          <a:lstStyle>
            <a:lvl1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6647" indent="-228522" algn="just"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3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GTT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1302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несколько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9" y="11726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2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19" y="39412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8610603" y="11726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4" name="Рисунок 10"/>
          <p:cNvSpPr>
            <a:spLocks noGrp="1"/>
          </p:cNvSpPr>
          <p:nvPr>
            <p:ph type="pic" sz="quarter" idx="18"/>
          </p:nvPr>
        </p:nvSpPr>
        <p:spPr>
          <a:xfrm>
            <a:off x="8610603" y="39412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9"/>
          </p:nvPr>
        </p:nvSpPr>
        <p:spPr>
          <a:xfrm>
            <a:off x="4549659" y="11726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6" name="Рисунок 10"/>
          <p:cNvSpPr>
            <a:spLocks noGrp="1"/>
          </p:cNvSpPr>
          <p:nvPr>
            <p:ph type="pic" sz="quarter" idx="20"/>
          </p:nvPr>
        </p:nvSpPr>
        <p:spPr>
          <a:xfrm>
            <a:off x="4549659" y="3941233"/>
            <a:ext cx="3164416" cy="22457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52947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3"/>
            <a:ext cx="5172035" cy="50143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6" name="Рисунок 10"/>
          <p:cNvSpPr>
            <a:spLocks noGrp="1"/>
          </p:cNvSpPr>
          <p:nvPr>
            <p:ph type="pic" sz="quarter" idx="16"/>
          </p:nvPr>
        </p:nvSpPr>
        <p:spPr>
          <a:xfrm>
            <a:off x="6602985" y="1172633"/>
            <a:ext cx="5172035" cy="5014384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82946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енькие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698680" y="1166028"/>
            <a:ext cx="9077151" cy="5012591"/>
          </a:xfrm>
          <a:prstGeom prst="rect">
            <a:avLst/>
          </a:prstGeom>
        </p:spPr>
        <p:txBody>
          <a:bodyPr lIns="91404" tIns="45714" rIns="91404" bIns="45714"/>
          <a:lstStyle>
            <a:lvl1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4pPr>
            <a:lvl5pPr marL="2056647" indent="-228522">
              <a:buFont typeface="Arial" panose="020B0604020202020204" pitchFamily="34" charset="0"/>
              <a:buChar char="•"/>
              <a:defRPr sz="19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4"/>
            <a:ext cx="2196859" cy="1559108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9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17" y="4627911"/>
            <a:ext cx="2196859" cy="1559108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7"/>
          </p:nvPr>
        </p:nvSpPr>
        <p:spPr>
          <a:xfrm>
            <a:off x="383117" y="2895363"/>
            <a:ext cx="2196859" cy="1559108"/>
          </a:xfrm>
          <a:prstGeom prst="rect">
            <a:avLst/>
          </a:prstGeom>
        </p:spPr>
        <p:txBody>
          <a:bodyPr lIns="107255" tIns="53627" rIns="107255" bIns="5362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3899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2692411" y="1172635"/>
            <a:ext cx="9083433" cy="5014384"/>
          </a:xfrm>
          <a:prstGeom prst="rect">
            <a:avLst/>
          </a:prstGeom>
        </p:spPr>
        <p:txBody>
          <a:bodyPr lIns="91404" tIns="45714" rIns="91404" bIns="45714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457031" indent="0">
              <a:buNone/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 marL="914070" indent="0">
              <a:buNone/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 marL="1371106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 marL="1828140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383119" y="1172652"/>
            <a:ext cx="2199868" cy="5031615"/>
          </a:xfrm>
          <a:prstGeom prst="rect">
            <a:avLst/>
          </a:prstGeom>
        </p:spPr>
        <p:txBody>
          <a:bodyPr lIns="91404" tIns="45714" rIns="91404" bIns="45714"/>
          <a:lstStyle>
            <a:lvl1pPr marL="17461" indent="0">
              <a:buNone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404" tIns="45714" rIns="91404" bIns="45714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117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85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2"/>
          </p:nvPr>
        </p:nvSpPr>
        <p:spPr>
          <a:xfrm>
            <a:off x="385011" y="1166021"/>
            <a:ext cx="11390008" cy="5012591"/>
          </a:xfrm>
          <a:prstGeom prst="rect">
            <a:avLst/>
          </a:prstGeom>
        </p:spPr>
        <p:txBody>
          <a:bodyPr lIns="103895" tIns="51948" rIns="103895" bIns="51948"/>
          <a:lstStyle>
            <a:lvl1pPr algn="just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just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just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just"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337638" indent="-259738" algn="just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0037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несколько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2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17" y="39412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8610601" y="11726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4" name="Рисунок 10"/>
          <p:cNvSpPr>
            <a:spLocks noGrp="1"/>
          </p:cNvSpPr>
          <p:nvPr>
            <p:ph type="pic" sz="quarter" idx="18"/>
          </p:nvPr>
        </p:nvSpPr>
        <p:spPr>
          <a:xfrm>
            <a:off x="8610601" y="39412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9"/>
          </p:nvPr>
        </p:nvSpPr>
        <p:spPr>
          <a:xfrm>
            <a:off x="4549657" y="11726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6" name="Рисунок 10"/>
          <p:cNvSpPr>
            <a:spLocks noGrp="1"/>
          </p:cNvSpPr>
          <p:nvPr>
            <p:ph type="pic" sz="quarter" idx="20"/>
          </p:nvPr>
        </p:nvSpPr>
        <p:spPr>
          <a:xfrm>
            <a:off x="4549657" y="3941233"/>
            <a:ext cx="3164416" cy="22457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26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3"/>
            <a:ext cx="5172035" cy="50143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6" name="Рисунок 10"/>
          <p:cNvSpPr>
            <a:spLocks noGrp="1"/>
          </p:cNvSpPr>
          <p:nvPr>
            <p:ph type="pic" sz="quarter" idx="16"/>
          </p:nvPr>
        </p:nvSpPr>
        <p:spPr>
          <a:xfrm>
            <a:off x="6602984" y="1172633"/>
            <a:ext cx="5172035" cy="5014384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05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енькие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698681" y="1166021"/>
            <a:ext cx="9077149" cy="5012591"/>
          </a:xfrm>
          <a:prstGeom prst="rect">
            <a:avLst/>
          </a:prstGeom>
        </p:spPr>
        <p:txBody>
          <a:bodyPr lIns="103895" tIns="51948" rIns="103895" bIns="51948"/>
          <a:lstStyle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4pPr>
            <a:lvl5pPr marL="2337638" indent="-259738"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20" y="1172634"/>
            <a:ext cx="2196857" cy="1559108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9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20" y="4627911"/>
            <a:ext cx="2196857" cy="1559108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7"/>
          </p:nvPr>
        </p:nvSpPr>
        <p:spPr>
          <a:xfrm>
            <a:off x="383120" y="2895363"/>
            <a:ext cx="2196857" cy="1559108"/>
          </a:xfrm>
          <a:prstGeom prst="rect">
            <a:avLst/>
          </a:prstGeom>
        </p:spPr>
        <p:txBody>
          <a:bodyPr lIns="121914" tIns="60957" rIns="121914" bIns="60957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093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2692401" y="1172635"/>
            <a:ext cx="9083432" cy="5014384"/>
          </a:xfrm>
          <a:prstGeom prst="rect">
            <a:avLst/>
          </a:prstGeom>
        </p:spPr>
        <p:txBody>
          <a:bodyPr lIns="103895" tIns="51948" rIns="103895" bIns="51948"/>
          <a:lstStyle>
            <a:lvl1pPr marL="0" indent="0">
              <a:buNone/>
              <a:defRPr sz="23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519475" indent="0">
              <a:buNone/>
              <a:defRPr sz="20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 marL="1038951" indent="0">
              <a:buNone/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 marL="1558426" indent="0">
              <a:buNone/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 marL="2077900" indent="0">
              <a:buNone/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383119" y="1172635"/>
            <a:ext cx="2199868" cy="5031615"/>
          </a:xfrm>
          <a:prstGeom prst="rect">
            <a:avLst/>
          </a:prstGeom>
        </p:spPr>
        <p:txBody>
          <a:bodyPr lIns="103895" tIns="51948" rIns="103895" bIns="51948"/>
          <a:lstStyle>
            <a:lvl1pPr marL="19841" indent="0">
              <a:buNone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defRPr sz="20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>
              <a:defRPr sz="19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>
              <a:defRPr sz="16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103895" tIns="51948" rIns="103895" bIns="51948" rtlCol="0" anchor="b">
            <a:normAutofit/>
          </a:bodyPr>
          <a:lstStyle>
            <a:lvl1pPr>
              <a:defRPr sz="25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2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73051" y="6362713"/>
            <a:ext cx="1983316" cy="476251"/>
          </a:xfrm>
          <a:prstGeom prst="rect">
            <a:avLst/>
          </a:prstGeom>
        </p:spPr>
        <p:txBody>
          <a:bodyPr lIns="91286" tIns="45658" rIns="91286" bIns="45658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F8D8EDC-7FB4-4249-8B4A-90FE80C5DCD5}" type="slidenum">
              <a:rPr lang="ru-RU" sz="190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sz="1900" dirty="0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859617" y="6362713"/>
            <a:ext cx="9025467" cy="476251"/>
          </a:xfrm>
          <a:prstGeom prst="rect">
            <a:avLst/>
          </a:prstGeom>
        </p:spPr>
        <p:txBody>
          <a:bodyPr lIns="91286" tIns="45658" rIns="91286" bIns="45658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sz="19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30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9095" y="2"/>
            <a:ext cx="12976729" cy="1073020"/>
          </a:xfrm>
          <a:prstGeom prst="rect">
            <a:avLst/>
          </a:prstGeom>
        </p:spPr>
        <p:txBody>
          <a:bodyPr lIns="91306" tIns="45662" rIns="91306" bIns="45662" anchor="b"/>
          <a:lstStyle>
            <a:lvl1pPr>
              <a:defRPr lang="ru-RU" sz="2300"/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25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635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2"/>
          </p:nvPr>
        </p:nvSpPr>
        <p:spPr>
          <a:xfrm>
            <a:off x="385011" y="1166028"/>
            <a:ext cx="11390009" cy="5012591"/>
          </a:xfrm>
          <a:prstGeom prst="rect">
            <a:avLst/>
          </a:prstGeom>
        </p:spPr>
        <p:txBody>
          <a:bodyPr lIns="91374" tIns="45698" rIns="91374" bIns="45698"/>
          <a:lstStyle>
            <a:lvl1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just"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5947" indent="-228442" algn="just"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44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несколько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9" y="11726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2" name="Рисунок 10"/>
          <p:cNvSpPr>
            <a:spLocks noGrp="1"/>
          </p:cNvSpPr>
          <p:nvPr>
            <p:ph type="pic" sz="quarter" idx="16"/>
          </p:nvPr>
        </p:nvSpPr>
        <p:spPr>
          <a:xfrm>
            <a:off x="383119" y="39412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8610603" y="11726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4" name="Рисунок 10"/>
          <p:cNvSpPr>
            <a:spLocks noGrp="1"/>
          </p:cNvSpPr>
          <p:nvPr>
            <p:ph type="pic" sz="quarter" idx="18"/>
          </p:nvPr>
        </p:nvSpPr>
        <p:spPr>
          <a:xfrm>
            <a:off x="8610603" y="39412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9"/>
          </p:nvPr>
        </p:nvSpPr>
        <p:spPr>
          <a:xfrm>
            <a:off x="4549659" y="11726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16" name="Рисунок 10"/>
          <p:cNvSpPr>
            <a:spLocks noGrp="1"/>
          </p:cNvSpPr>
          <p:nvPr>
            <p:ph type="pic" sz="quarter" idx="20"/>
          </p:nvPr>
        </p:nvSpPr>
        <p:spPr>
          <a:xfrm>
            <a:off x="4549659" y="3941233"/>
            <a:ext cx="3164416" cy="22457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9616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8"/>
          <p:cNvSpPr>
            <a:spLocks noGrp="1"/>
          </p:cNvSpPr>
          <p:nvPr>
            <p:ph type="title"/>
          </p:nvPr>
        </p:nvSpPr>
        <p:spPr>
          <a:xfrm>
            <a:off x="2582984" y="2"/>
            <a:ext cx="9609667" cy="1079500"/>
          </a:xfrm>
          <a:prstGeom prst="rect">
            <a:avLst/>
          </a:prstGeom>
        </p:spPr>
        <p:txBody>
          <a:bodyPr vert="horz" lIns="91374" tIns="45698" rIns="91374" bIns="45698" rtlCol="0" anchor="b">
            <a:normAutofit/>
          </a:bodyPr>
          <a:lstStyle>
            <a:lvl1pPr>
              <a:defRPr sz="23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383117" y="1172633"/>
            <a:ext cx="5172035" cy="50143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  <p:sp>
        <p:nvSpPr>
          <p:cNvPr id="6" name="Рисунок 10"/>
          <p:cNvSpPr>
            <a:spLocks noGrp="1"/>
          </p:cNvSpPr>
          <p:nvPr>
            <p:ph type="pic" sz="quarter" idx="16"/>
          </p:nvPr>
        </p:nvSpPr>
        <p:spPr>
          <a:xfrm>
            <a:off x="6602985" y="1172633"/>
            <a:ext cx="5172035" cy="5014384"/>
          </a:xfrm>
          <a:prstGeom prst="rect">
            <a:avLst/>
          </a:prstGeom>
        </p:spPr>
        <p:txBody>
          <a:bodyPr lIns="107219" tIns="53607" rIns="107219" bIns="53607"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12327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300" smtClean="0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313488"/>
            <a:ext cx="12192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300" smtClean="0"/>
          </a:p>
        </p:txBody>
      </p:sp>
      <p:sp>
        <p:nvSpPr>
          <p:cNvPr id="1028" name="Rectangle 14"/>
          <p:cNvSpPr>
            <a:spLocks noChangeArrowheads="1"/>
          </p:cNvSpPr>
          <p:nvPr/>
        </p:nvSpPr>
        <p:spPr bwMode="auto">
          <a:xfrm>
            <a:off x="2590803" y="2"/>
            <a:ext cx="9601200" cy="1079500"/>
          </a:xfrm>
          <a:prstGeom prst="rect">
            <a:avLst/>
          </a:prstGeom>
          <a:solidFill>
            <a:srgbClr val="3399FF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300" smtClean="0"/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300"/>
          </a:p>
        </p:txBody>
      </p:sp>
      <p:pic>
        <p:nvPicPr>
          <p:cNvPr id="1030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1" y="115900"/>
            <a:ext cx="2127739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13"/>
          <p:cNvSpPr>
            <a:spLocks noChangeArrowheads="1"/>
          </p:cNvSpPr>
          <p:nvPr/>
        </p:nvSpPr>
        <p:spPr bwMode="auto">
          <a:xfrm>
            <a:off x="11" y="2"/>
            <a:ext cx="258298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300" smtClean="0"/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2582985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300"/>
          </a:p>
        </p:txBody>
      </p:sp>
      <p:sp>
        <p:nvSpPr>
          <p:cNvPr id="1033" name="Line 33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300"/>
          </a:p>
        </p:txBody>
      </p:sp>
      <p:pic>
        <p:nvPicPr>
          <p:cNvPr id="11" name="Рисунок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0" y="80447"/>
            <a:ext cx="1697567" cy="9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903" r:id="rId2"/>
    <p:sldLayoutId id="2147483901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68381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68381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defTabSz="68381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defTabSz="68381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defTabSz="68381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639163" algn="ctr" rtl="0" eaLnBrk="1" fontAlgn="base" hangingPunct="1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6pPr>
      <a:lvl7pPr marL="1278327" algn="ctr" rtl="0" eaLnBrk="1" fontAlgn="base" hangingPunct="1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7pPr>
      <a:lvl8pPr marL="1917489" algn="ctr" rtl="0" eaLnBrk="1" fontAlgn="base" hangingPunct="1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8pPr>
      <a:lvl9pPr marL="2556652" algn="ctr" rtl="0" eaLnBrk="1" fontAlgn="base" hangingPunct="1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9pPr>
    </p:titleStyle>
    <p:bodyStyle>
      <a:lvl1pPr marL="358574" indent="-358574" algn="l" defTabSz="683818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775823" indent="-296683" algn="l" defTabSz="683818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94681" indent="-237985" algn="l" defTabSz="683818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73823" indent="-237985" algn="l" defTabSz="683818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51384" indent="-239571" algn="l" defTabSz="683818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3515403" indent="-319583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4154567" indent="-319583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4793732" indent="-319583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5432899" indent="-319583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163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8327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48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6652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581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4987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414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3315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4"/>
          <p:cNvGrpSpPr>
            <a:grpSpLocks/>
          </p:cNvGrpSpPr>
          <p:nvPr userDrawn="1"/>
        </p:nvGrpSpPr>
        <p:grpSpPr bwMode="auto">
          <a:xfrm>
            <a:off x="0" y="6318278"/>
            <a:ext cx="12192000" cy="539751"/>
            <a:chOff x="0" y="3974"/>
            <a:chExt cx="5760" cy="340"/>
          </a:xfrm>
        </p:grpSpPr>
        <p:sp>
          <p:nvSpPr>
            <p:cNvPr id="205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DDA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30146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4718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9290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43862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5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30146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4718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9290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4386263" indent="-728663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60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z="1300"/>
            </a:p>
          </p:txBody>
        </p:sp>
      </p:grpSp>
      <p:sp>
        <p:nvSpPr>
          <p:cNvPr id="2051" name="Rectangle 8"/>
          <p:cNvSpPr>
            <a:spLocks noChangeArrowheads="1"/>
          </p:cNvSpPr>
          <p:nvPr userDrawn="1"/>
        </p:nvSpPr>
        <p:spPr bwMode="auto">
          <a:xfrm>
            <a:off x="11" y="2"/>
            <a:ext cx="258298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2" name="Rectangle 9"/>
          <p:cNvSpPr>
            <a:spLocks noChangeArrowheads="1"/>
          </p:cNvSpPr>
          <p:nvPr userDrawn="1"/>
        </p:nvSpPr>
        <p:spPr bwMode="auto">
          <a:xfrm>
            <a:off x="2590803" y="2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3" name="Line 10"/>
          <p:cNvSpPr>
            <a:spLocks noChangeShapeType="1"/>
          </p:cNvSpPr>
          <p:nvPr userDrawn="1"/>
        </p:nvSpPr>
        <p:spPr bwMode="auto">
          <a:xfrm>
            <a:off x="2582985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300"/>
          </a:p>
        </p:txBody>
      </p:sp>
      <p:sp>
        <p:nvSpPr>
          <p:cNvPr id="2054" name="Rectangle 14"/>
          <p:cNvSpPr>
            <a:spLocks noChangeArrowheads="1"/>
          </p:cNvSpPr>
          <p:nvPr userDrawn="1"/>
        </p:nvSpPr>
        <p:spPr bwMode="auto">
          <a:xfrm>
            <a:off x="1006237" y="7605713"/>
            <a:ext cx="5472723" cy="431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0146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4718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9290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386263" indent="-728663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 userDrawn="1"/>
        </p:nvSpPr>
        <p:spPr bwMode="auto">
          <a:xfrm>
            <a:off x="144591" y="6443689"/>
            <a:ext cx="2590800" cy="301793"/>
          </a:xfrm>
          <a:prstGeom prst="rect">
            <a:avLst/>
          </a:prstGeom>
          <a:noFill/>
          <a:ln>
            <a:noFill/>
          </a:ln>
          <a:extLst/>
        </p:spPr>
        <p:txBody>
          <a:bodyPr lIns="95644" tIns="47821" rIns="95644" bIns="47821">
            <a:spAutoFit/>
          </a:bodyPr>
          <a:lstStyle>
            <a:lvl1pPr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5625" indent="-214313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5663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96975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39875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9F07B1C8-DA2B-4AB1-86BE-195B56FAD056}" type="slidenum">
              <a:rPr lang="ru-RU" sz="1300" smtClean="0">
                <a:solidFill>
                  <a:schemeClr val="bg1"/>
                </a:solidFill>
                <a:latin typeface="Arial Narrow" pitchFamily="34" charset="0"/>
              </a:rPr>
              <a:pPr eaLnBrk="1" hangingPunct="1">
                <a:defRPr/>
              </a:pPr>
              <a:t>‹#›</a:t>
            </a:fld>
            <a:endParaRPr lang="ru-RU" sz="1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2731484" y="6345612"/>
            <a:ext cx="9073663" cy="492406"/>
          </a:xfrm>
          <a:prstGeom prst="rect">
            <a:avLst/>
          </a:prstGeom>
        </p:spPr>
        <p:txBody>
          <a:bodyPr wrap="square" lIns="91384" tIns="45702" rIns="91384" bIns="45702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Опыт ООО «Газпром </a:t>
            </a:r>
            <a:r>
              <a:rPr lang="ru-RU" dirty="0" err="1" smtClean="0">
                <a:solidFill>
                  <a:schemeClr val="bg1"/>
                </a:solidFill>
              </a:rPr>
              <a:t>трансгаз</a:t>
            </a:r>
            <a:r>
              <a:rPr lang="ru-RU" dirty="0" smtClean="0">
                <a:solidFill>
                  <a:schemeClr val="bg1"/>
                </a:solidFill>
              </a:rPr>
              <a:t> Москва» по диагностическому обследованию оборудования КС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силами собственных подразделений</a:t>
            </a:r>
            <a:endParaRPr lang="ru-RU" sz="1300" dirty="0">
              <a:solidFill>
                <a:schemeClr val="bg1"/>
              </a:solidFill>
            </a:endParaRPr>
          </a:p>
        </p:txBody>
      </p:sp>
      <p:pic>
        <p:nvPicPr>
          <p:cNvPr id="16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0" y="80447"/>
            <a:ext cx="1697567" cy="9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683818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+mj-lt"/>
          <a:ea typeface="+mj-ea"/>
          <a:cs typeface="+mj-cs"/>
        </a:defRPr>
      </a:lvl1pPr>
      <a:lvl2pPr algn="l" defTabSz="683818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2pPr>
      <a:lvl3pPr algn="l" defTabSz="683818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3pPr>
      <a:lvl4pPr algn="l" defTabSz="683818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4pPr>
      <a:lvl5pPr algn="l" defTabSz="683818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 Narrow" pitchFamily="34" charset="0"/>
        </a:defRPr>
      </a:lvl5pPr>
      <a:lvl6pPr marL="639163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6pPr>
      <a:lvl7pPr marL="1278327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7pPr>
      <a:lvl8pPr marL="1917489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8pPr>
      <a:lvl9pPr marL="2556652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 Narrow" pitchFamily="34" charset="0"/>
        </a:defRPr>
      </a:lvl9pPr>
    </p:titleStyle>
    <p:bodyStyle>
      <a:lvl1pPr marL="358574" indent="-358574" algn="l" defTabSz="683818" rtl="0" eaLnBrk="0" fontAlgn="base" hangingPunct="0">
        <a:spcBef>
          <a:spcPct val="20000"/>
        </a:spcBef>
        <a:spcAft>
          <a:spcPct val="0"/>
        </a:spcAft>
        <a:buChar char="•"/>
        <a:defRPr sz="2700" b="1">
          <a:solidFill>
            <a:srgbClr val="003366"/>
          </a:solidFill>
          <a:latin typeface="+mn-lt"/>
          <a:ea typeface="+mn-ea"/>
          <a:cs typeface="+mn-cs"/>
        </a:defRPr>
      </a:lvl1pPr>
      <a:lvl2pPr marL="775823" indent="-296683" algn="l" defTabSz="683818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Arial" charset="0"/>
        </a:defRPr>
      </a:lvl2pPr>
      <a:lvl3pPr marL="1194681" indent="-237985" algn="l" defTabSz="683818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Arial" charset="0"/>
        </a:defRPr>
      </a:lvl3pPr>
      <a:lvl4pPr marL="1673823" indent="-237985" algn="l" defTabSz="683818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Arial" charset="0"/>
        </a:defRPr>
      </a:lvl4pPr>
      <a:lvl5pPr marL="2151384" indent="-239571" algn="l" defTabSz="683818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5pPr>
      <a:lvl6pPr marL="3515403" indent="-319583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charset="0"/>
        </a:defRPr>
      </a:lvl6pPr>
      <a:lvl7pPr marL="4154567" indent="-319583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charset="0"/>
        </a:defRPr>
      </a:lvl7pPr>
      <a:lvl8pPr marL="4793732" indent="-319583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charset="0"/>
        </a:defRPr>
      </a:lvl8pPr>
      <a:lvl9pPr marL="5432899" indent="-319583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163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8327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48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6652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581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4987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4149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3315" algn="l" defTabSz="12783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"/>
          <p:cNvGrpSpPr>
            <a:grpSpLocks/>
          </p:cNvGrpSpPr>
          <p:nvPr/>
        </p:nvGrpSpPr>
        <p:grpSpPr bwMode="auto">
          <a:xfrm>
            <a:off x="0" y="6318264"/>
            <a:ext cx="12192000" cy="539749"/>
            <a:chOff x="0" y="3974"/>
            <a:chExt cx="5760" cy="340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5131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defTabSz="912143" eaLnBrk="0" hangingPunct="0"/>
              <a:endParaRPr lang="ru-RU" sz="19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8" y="2"/>
            <a:ext cx="258233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590803" y="2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125" name="Line 10"/>
          <p:cNvSpPr>
            <a:spLocks noChangeShapeType="1"/>
          </p:cNvSpPr>
          <p:nvPr/>
        </p:nvSpPr>
        <p:spPr bwMode="auto">
          <a:xfrm>
            <a:off x="2582335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defTabSz="912143" eaLnBrk="0" hangingPunct="0"/>
            <a:endParaRPr lang="ru-RU" sz="1900" smtClean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143939" y="6443159"/>
            <a:ext cx="2590800" cy="32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34" tIns="47816" rIns="95634" bIns="47816">
            <a:spAutoFit/>
          </a:bodyPr>
          <a:lstStyle>
            <a:lvl1pPr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555625" indent="-214313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855663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1969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15398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fld id="{7958723C-39CB-47CD-AC21-DC627CF2CAF7}" type="slidenum">
              <a:rPr lang="ru-RU" altLang="ru-RU" sz="1500" smtClean="0">
                <a:solidFill>
                  <a:prstClr val="white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ru-RU" altLang="ru-RU" sz="1500" smtClean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6" name="TextBox 16"/>
          <p:cNvSpPr txBox="1">
            <a:spLocks noChangeArrowheads="1"/>
          </p:cNvSpPr>
          <p:nvPr/>
        </p:nvSpPr>
        <p:spPr bwMode="auto">
          <a:xfrm>
            <a:off x="2734734" y="6496065"/>
            <a:ext cx="9457266" cy="2000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274" tIns="0" rIns="91274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Организация работ по диагностическому обследованию технологических трубопроводов  компрессорных станций</a:t>
            </a:r>
            <a:endParaRPr lang="ru-RU" sz="1300" dirty="0">
              <a:solidFill>
                <a:schemeClr val="bg1"/>
              </a:solidFill>
            </a:endParaRPr>
          </a:p>
        </p:txBody>
      </p:sp>
      <p:pic>
        <p:nvPicPr>
          <p:cNvPr id="5128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0" y="80447"/>
            <a:ext cx="1697567" cy="9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78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</p:sldLayoutIdLst>
  <p:timing>
    <p:tnLst>
      <p:par>
        <p:cTn id="1" dur="indefinite" restart="never" nodeType="tmRoot"/>
      </p:par>
    </p:tnLst>
  </p:timing>
  <p:txStyles>
    <p:titleStyle>
      <a:lvl1pPr algn="l" defTabSz="912143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2143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2pPr>
      <a:lvl3pPr algn="l" defTabSz="912143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3pPr>
      <a:lvl4pPr algn="l" defTabSz="912143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4pPr>
      <a:lvl5pPr algn="l" defTabSz="912143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5pPr>
      <a:lvl6pPr marL="536119" algn="l" defTabSz="912143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6pPr>
      <a:lvl7pPr marL="1072233" algn="l" defTabSz="912143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7pPr>
      <a:lvl8pPr marL="1608350" algn="l" defTabSz="912143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8pPr>
      <a:lvl9pPr marL="2144466" algn="l" defTabSz="912143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marL="342526" indent="-342526" algn="l" defTabSz="91214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879" indent="-284817" algn="l" defTabSz="91214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14" indent="-227109" algn="l" defTabSz="91214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040" indent="-227109" algn="l" defTabSz="91214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103" indent="-227109" algn="l" defTabSz="91214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1" indent="-228442" algn="l" defTabSz="9137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08" indent="-228442" algn="l" defTabSz="9137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88" indent="-228442" algn="l" defTabSz="9137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4" indent="-228442" algn="l" defTabSz="9137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5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8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36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17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02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3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44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15" algn="l" defTabSz="91375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4"/>
          <p:cNvGrpSpPr>
            <a:grpSpLocks/>
          </p:cNvGrpSpPr>
          <p:nvPr/>
        </p:nvGrpSpPr>
        <p:grpSpPr bwMode="auto">
          <a:xfrm>
            <a:off x="0" y="6318264"/>
            <a:ext cx="12192000" cy="539749"/>
            <a:chOff x="0" y="3974"/>
            <a:chExt cx="5760" cy="340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6155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defTabSz="912247" eaLnBrk="0" hangingPunct="0"/>
              <a:endParaRPr lang="ru-RU" sz="19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8" y="2"/>
            <a:ext cx="258233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590803" y="2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6149" name="Line 10"/>
          <p:cNvSpPr>
            <a:spLocks noChangeShapeType="1"/>
          </p:cNvSpPr>
          <p:nvPr/>
        </p:nvSpPr>
        <p:spPr bwMode="auto">
          <a:xfrm>
            <a:off x="2582335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defTabSz="912247" eaLnBrk="0" hangingPunct="0"/>
            <a:endParaRPr lang="ru-RU" sz="1900" smtClean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143939" y="6443158"/>
            <a:ext cx="2590800" cy="32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44" tIns="47821" rIns="95644" bIns="47821">
            <a:spAutoFit/>
          </a:bodyPr>
          <a:lstStyle>
            <a:lvl1pPr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555625" indent="-214313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855663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1969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15398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fld id="{556A36D9-62FD-41C1-9C83-D12FE4CEBDBD}" type="slidenum">
              <a:rPr lang="ru-RU" altLang="ru-RU" sz="1500" smtClean="0">
                <a:solidFill>
                  <a:prstClr val="white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ru-RU" altLang="ru-RU" sz="1500" smtClean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6" name="TextBox 16"/>
          <p:cNvSpPr txBox="1">
            <a:spLocks noChangeArrowheads="1"/>
          </p:cNvSpPr>
          <p:nvPr/>
        </p:nvSpPr>
        <p:spPr bwMode="auto">
          <a:xfrm>
            <a:off x="2734733" y="6496064"/>
            <a:ext cx="9183639" cy="2000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286" tIns="0" rIns="91286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Организация работ по диагностическому обследованию технологических трубопроводов  компрессорных станций</a:t>
            </a:r>
            <a:endParaRPr lang="ru-RU" sz="1300" dirty="0">
              <a:solidFill>
                <a:schemeClr val="bg1"/>
              </a:solidFill>
            </a:endParaRPr>
          </a:p>
        </p:txBody>
      </p:sp>
      <p:pic>
        <p:nvPicPr>
          <p:cNvPr id="615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9" y="80447"/>
            <a:ext cx="1697567" cy="9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02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</p:sldLayoutIdLst>
  <p:timing>
    <p:tnLst>
      <p:par>
        <p:cTn id="1" dur="indefinite" restart="never" nodeType="tmRoot"/>
      </p:par>
    </p:tnLst>
  </p:timing>
  <p:txStyles>
    <p:titleStyle>
      <a:lvl1pPr algn="l" defTabSz="912247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2247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2pPr>
      <a:lvl3pPr algn="l" defTabSz="912247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3pPr>
      <a:lvl4pPr algn="l" defTabSz="912247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4pPr>
      <a:lvl5pPr algn="l" defTabSz="912247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5pPr>
      <a:lvl6pPr marL="536179" algn="l" defTabSz="912247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6pPr>
      <a:lvl7pPr marL="1072355" algn="l" defTabSz="912247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7pPr>
      <a:lvl8pPr marL="1608533" algn="l" defTabSz="912247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8pPr>
      <a:lvl9pPr marL="2144710" algn="l" defTabSz="912247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marL="342565" indent="-342565" algn="l" defTabSz="912247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965" indent="-284850" algn="l" defTabSz="912247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45" indent="-227134" algn="l" defTabSz="912247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23" indent="-227134" algn="l" defTabSz="912247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339" indent="-227134" algn="l" defTabSz="912247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116" indent="-228470" algn="l" defTabSz="9138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046" indent="-228470" algn="l" defTabSz="9138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978" indent="-228470" algn="l" defTabSz="9138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14" indent="-228470" algn="l" defTabSz="9138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62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92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24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62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85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08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431" algn="l" defTabSz="91386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0" y="6318260"/>
            <a:ext cx="12192000" cy="539749"/>
            <a:chOff x="0" y="3974"/>
            <a:chExt cx="5760" cy="340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9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179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defTabSz="912455" eaLnBrk="0" hangingPunct="0"/>
              <a:endParaRPr lang="ru-RU" sz="19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8" y="2"/>
            <a:ext cx="258233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590803" y="2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9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7173" name="Line 10"/>
          <p:cNvSpPr>
            <a:spLocks noChangeShapeType="1"/>
          </p:cNvSpPr>
          <p:nvPr/>
        </p:nvSpPr>
        <p:spPr bwMode="auto">
          <a:xfrm>
            <a:off x="2582335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defTabSz="912455" eaLnBrk="0" hangingPunct="0"/>
            <a:endParaRPr lang="ru-RU" sz="1900" smtClean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143935" y="6443159"/>
            <a:ext cx="2590800" cy="32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6" tIns="47832" rIns="95666" bIns="47832">
            <a:spAutoFit/>
          </a:bodyPr>
          <a:lstStyle>
            <a:lvl1pPr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555625" indent="-214313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855663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1969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1539875" indent="-171450" defTabSz="684213"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fld id="{F34FE24F-5234-41E1-A96D-06EBB1640FDE}" type="slidenum">
              <a:rPr lang="ru-RU" altLang="ru-RU" sz="1500" smtClean="0">
                <a:solidFill>
                  <a:prstClr val="white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ru-RU" altLang="ru-RU" sz="1500" smtClean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6" name="TextBox 16"/>
          <p:cNvSpPr txBox="1">
            <a:spLocks noChangeArrowheads="1"/>
          </p:cNvSpPr>
          <p:nvPr/>
        </p:nvSpPr>
        <p:spPr bwMode="auto">
          <a:xfrm>
            <a:off x="2734733" y="6496061"/>
            <a:ext cx="9297939" cy="2000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306" tIns="0" rIns="91306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Организация работ по диагностическому обследованию технологических трубопроводов  компрессорных станций</a:t>
            </a:r>
            <a:endParaRPr lang="ru-RU" sz="1300" dirty="0">
              <a:solidFill>
                <a:schemeClr val="bg1"/>
              </a:solidFill>
            </a:endParaRPr>
          </a:p>
        </p:txBody>
      </p:sp>
      <p:pic>
        <p:nvPicPr>
          <p:cNvPr id="7176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2" y="80447"/>
            <a:ext cx="1697567" cy="9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01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</p:sldLayoutIdLst>
  <p:timing>
    <p:tnLst>
      <p:par>
        <p:cTn id="1" dur="indefinite" restart="never" nodeType="tmRoot"/>
      </p:par>
    </p:tnLst>
  </p:timing>
  <p:txStyles>
    <p:titleStyle>
      <a:lvl1pPr algn="l" defTabSz="912455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912455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2pPr>
      <a:lvl3pPr algn="l" defTabSz="912455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3pPr>
      <a:lvl4pPr algn="l" defTabSz="912455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4pPr>
      <a:lvl5pPr algn="l" defTabSz="912455" rtl="0" eaLnBrk="0" fontAlgn="base" hangingPunct="0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5pPr>
      <a:lvl6pPr marL="536300" algn="l" defTabSz="912455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6pPr>
      <a:lvl7pPr marL="1072599" algn="l" defTabSz="912455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7pPr>
      <a:lvl8pPr marL="1608898" algn="l" defTabSz="912455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8pPr>
      <a:lvl9pPr marL="2145198" algn="l" defTabSz="912455" rtl="0" fontAlgn="base">
        <a:spcBef>
          <a:spcPct val="0"/>
        </a:spcBef>
        <a:spcAft>
          <a:spcPct val="0"/>
        </a:spcAft>
        <a:defRPr sz="4300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marL="342642" indent="-342642" algn="l" defTabSz="91245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35" indent="-284914" algn="l" defTabSz="91245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02" indent="-227186" algn="l" defTabSz="91245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87" indent="-227186" algn="l" defTabSz="91245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07" indent="-227186" algn="l" defTabSz="91245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88" indent="-228522" algn="l" defTabSz="9140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2" indent="-228522" algn="l" defTabSz="9140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58" indent="-228522" algn="l" defTabSz="9140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98" indent="-228522" algn="l" defTabSz="9140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1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6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0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82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09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36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63" algn="l" defTabSz="91407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0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20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defTabSz="1038951" fontAlgn="auto">
                <a:spcBef>
                  <a:spcPts val="0"/>
                </a:spcBef>
                <a:spcAft>
                  <a:spcPts val="0"/>
                </a:spcAft>
              </a:pPr>
              <a:endParaRPr lang="ru-RU" sz="20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1" y="2"/>
            <a:ext cx="2582984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0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590800" y="2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0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>
            <a:off x="2582984" y="2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defTabSz="1038951" fontAlgn="auto">
              <a:spcBef>
                <a:spcPts val="0"/>
              </a:spcBef>
              <a:spcAft>
                <a:spcPts val="0"/>
              </a:spcAft>
            </a:pPr>
            <a:endParaRPr lang="ru-RU" sz="20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144585" y="6443663"/>
            <a:ext cx="2590800" cy="4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36" tIns="54372" rIns="108736" bIns="54372">
            <a:spAutoFit/>
          </a:bodyPr>
          <a:lstStyle>
            <a:lvl1pPr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5625" indent="-214313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5663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96975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39875" indent="-171450" defTabSz="6842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1B389AB-8A2A-44EE-99BF-63CBD112FB76}" type="slidenum">
              <a:rPr lang="ru-RU" sz="2000" smtClean="0">
                <a:solidFill>
                  <a:prstClr val="white"/>
                </a:solidFill>
                <a:latin typeface="Arial Narrow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000" dirty="0">
              <a:solidFill>
                <a:prstClr val="white"/>
              </a:solidFill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84" y="80593"/>
            <a:ext cx="1697965" cy="918312"/>
          </a:xfrm>
          <a:prstGeom prst="rect">
            <a:avLst/>
          </a:prstGeom>
        </p:spPr>
      </p:pic>
      <p:sp>
        <p:nvSpPr>
          <p:cNvPr id="3" name="Прямоугольник 2"/>
          <p:cNvSpPr/>
          <p:nvPr userDrawn="1"/>
        </p:nvSpPr>
        <p:spPr>
          <a:xfrm>
            <a:off x="2581495" y="6403459"/>
            <a:ext cx="7701759" cy="369332"/>
          </a:xfrm>
          <a:prstGeom prst="rect">
            <a:avLst/>
          </a:prstGeom>
        </p:spPr>
        <p:txBody>
          <a:bodyPr wrap="square" lIns="121914" tIns="60957" rIns="121914" bIns="60957">
            <a:spAutoFit/>
          </a:bodyPr>
          <a:lstStyle/>
          <a:p>
            <a:pPr defTabSz="1038951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1600" dirty="0" smtClean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О подготовке к совещанию в ПАО «Газпром» по итогам работы Общества за 2016 год</a:t>
            </a:r>
            <a:endParaRPr lang="ru-RU" sz="1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40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</p:sldLayoutIdLst>
  <p:txStyles>
    <p:titleStyle>
      <a:lvl1pPr algn="l" defTabSz="1038951" rtl="0" eaLnBrk="1" latinLnBrk="0" hangingPunct="1">
        <a:spcBef>
          <a:spcPct val="0"/>
        </a:spcBef>
        <a:buNone/>
        <a:defRPr sz="49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89606" indent="-389606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4147" indent="-324672" algn="l" defTabSz="1038951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98689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18163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7638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114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6589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6064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5540" indent="-259738" algn="l" defTabSz="10389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75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951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426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900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375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851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36326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801" algn="l" defTabSz="10389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openxmlformats.org/officeDocument/2006/relationships/image" Target="../media/image17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246448" y="2262185"/>
            <a:ext cx="7294563" cy="1743943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Опыт ООО «Газпром </a:t>
            </a:r>
            <a:r>
              <a:rPr lang="ru-RU" dirty="0" err="1" smtClean="0"/>
              <a:t>трансгаз</a:t>
            </a:r>
            <a:r>
              <a:rPr lang="ru-RU" dirty="0" smtClean="0"/>
              <a:t> </a:t>
            </a:r>
            <a:r>
              <a:rPr lang="ru-RU" dirty="0"/>
              <a:t>М</a:t>
            </a:r>
            <a:r>
              <a:rPr lang="ru-RU" dirty="0" smtClean="0"/>
              <a:t>осква» по диагностическому обследованию оборудования компрессорных станций силами собственных подразделений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endParaRPr lang="ru-RU" dirty="0" smtClean="0">
              <a:solidFill>
                <a:srgbClr val="0000FF"/>
              </a:solidFill>
            </a:endParaRP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3246448" y="4657253"/>
            <a:ext cx="5668952" cy="148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5261" tIns="32638" rIns="65261" bIns="32638">
            <a:spAutoFit/>
          </a:bodyPr>
          <a:lstStyle/>
          <a:p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Шишков Сергей Владимирович</a:t>
            </a:r>
            <a:endParaRPr lang="ru-RU" sz="2300" dirty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Начальник</a:t>
            </a:r>
            <a:r>
              <a:rPr lang="ru-RU" sz="2300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производственного отдела</a:t>
            </a:r>
          </a:p>
          <a:p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по эксплуатации компрессорных станций</a:t>
            </a:r>
          </a:p>
          <a:p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ООО «Газпром </a:t>
            </a:r>
            <a:r>
              <a:rPr lang="ru-RU" sz="2300" dirty="0" err="1" smtClean="0">
                <a:solidFill>
                  <a:schemeClr val="bg1"/>
                </a:solidFill>
                <a:latin typeface="Arial Narrow" pitchFamily="34" charset="0"/>
              </a:rPr>
              <a:t>трансгаз</a:t>
            </a:r>
            <a:r>
              <a:rPr lang="ru-RU" sz="2300" dirty="0" smtClean="0">
                <a:solidFill>
                  <a:schemeClr val="bg1"/>
                </a:solidFill>
                <a:latin typeface="Arial Narrow" pitchFamily="34" charset="0"/>
              </a:rPr>
              <a:t> Москва»</a:t>
            </a:r>
            <a:endParaRPr 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2701069" y="145851"/>
            <a:ext cx="7204075" cy="80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Ежегодная Программа обследования технологических трубопроводов в шурфах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02363" y="1011427"/>
            <a:ext cx="965292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Реализации программы - с 2006 года</a:t>
            </a:r>
            <a:endParaRPr lang="ru-RU" sz="1800" b="1" dirty="0" smtClean="0">
              <a:solidFill>
                <a:srgbClr val="2C88C9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6400" y="1382942"/>
            <a:ext cx="96393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        Ежегодно выполняется обследование </a:t>
            </a:r>
            <a:r>
              <a:rPr lang="ru-RU" sz="1800" b="1" dirty="0" smtClean="0">
                <a:solidFill>
                  <a:srgbClr val="2C88C9"/>
                </a:solidFill>
                <a:cs typeface="Times New Roman" pitchFamily="18" charset="0"/>
              </a:rPr>
              <a:t>2-2,5 км</a:t>
            </a: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 трубопроводов более чем в </a:t>
            </a:r>
            <a:r>
              <a:rPr lang="ru-RU" sz="1800" b="1" dirty="0" smtClean="0">
                <a:solidFill>
                  <a:srgbClr val="2C88C9"/>
                </a:solidFill>
                <a:cs typeface="Times New Roman" pitchFamily="18" charset="0"/>
              </a:rPr>
              <a:t>500 шурфах</a:t>
            </a: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, диагностируется </a:t>
            </a:r>
            <a:r>
              <a:rPr lang="ru-RU" sz="1800" b="1" dirty="0" smtClean="0">
                <a:solidFill>
                  <a:srgbClr val="2C88C9"/>
                </a:solidFill>
                <a:cs typeface="Times New Roman" pitchFamily="18" charset="0"/>
              </a:rPr>
              <a:t>150-200 ед. </a:t>
            </a: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фасонных изделий.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35688" y="4576429"/>
            <a:ext cx="9253415" cy="1748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800" dirty="0" smtClean="0">
                <a:solidFill>
                  <a:srgbClr val="2C88C9"/>
                </a:solidFill>
                <a:cs typeface="Times New Roman" pitchFamily="18" charset="0"/>
              </a:rPr>
              <a:t>        </a:t>
            </a:r>
            <a:r>
              <a:rPr lang="ru-RU" sz="1600" b="1" dirty="0" smtClean="0">
                <a:solidFill>
                  <a:srgbClr val="2C88C9"/>
                </a:solidFill>
                <a:cs typeface="Times New Roman" pitchFamily="18" charset="0"/>
              </a:rPr>
              <a:t>За время существования Программы продиагностировано:</a:t>
            </a:r>
          </a:p>
          <a:p>
            <a:pPr lvl="0">
              <a:lnSpc>
                <a:spcPct val="115000"/>
              </a:lnSpc>
            </a:pPr>
            <a:endParaRPr lang="ru-RU" sz="600" b="1" dirty="0" smtClean="0">
              <a:solidFill>
                <a:srgbClr val="2C88C9"/>
              </a:solidFill>
              <a:cs typeface="Times New Roman" pitchFamily="18" charset="0"/>
            </a:endParaRPr>
          </a:p>
          <a:p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- 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80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% 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  всех 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трубопроводов подключающих шлейфов. </a:t>
            </a:r>
            <a:endParaRPr lang="ru-RU" sz="1600" dirty="0" smtClean="0">
              <a:solidFill>
                <a:srgbClr val="2C88C9"/>
              </a:solidFill>
              <a:cs typeface="Times New Roman" pitchFamily="18" charset="0"/>
            </a:endParaRPr>
          </a:p>
          <a:p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            Полностью обследованы 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подключающие шлейфы в 19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компрессорных цехах.</a:t>
            </a:r>
          </a:p>
          <a:p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-  77 %   фасонных изделий подключающих шлейфов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. </a:t>
            </a:r>
          </a:p>
          <a:p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-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20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 %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 внутрицеховых 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трубопроводов, выполненных из проблемных марок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стали.</a:t>
            </a:r>
          </a:p>
          <a:p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-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30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 %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  фасонных 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изделий внутрицеховых трубопроводов (при общем </a:t>
            </a:r>
            <a:r>
              <a:rPr lang="ru-RU" sz="1600" dirty="0" smtClean="0">
                <a:solidFill>
                  <a:srgbClr val="2C88C9"/>
                </a:solidFill>
                <a:cs typeface="Times New Roman" pitchFamily="18" charset="0"/>
              </a:rPr>
              <a:t>количестве 10306 ед</a:t>
            </a:r>
            <a:r>
              <a:rPr lang="ru-RU" sz="1600" dirty="0">
                <a:solidFill>
                  <a:srgbClr val="2C88C9"/>
                </a:solidFill>
                <a:cs typeface="Times New Roman" pitchFamily="18" charset="0"/>
              </a:rPr>
              <a:t>.)</a:t>
            </a:r>
          </a:p>
        </p:txBody>
      </p:sp>
      <p:graphicFrame>
        <p:nvGraphicFramePr>
          <p:cNvPr id="11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535704"/>
              </p:ext>
            </p:extLst>
          </p:nvPr>
        </p:nvGraphicFramePr>
        <p:xfrm>
          <a:off x="50801" y="2101301"/>
          <a:ext cx="12090398" cy="2542618"/>
        </p:xfrm>
        <a:graphic>
          <a:graphicData uri="http://schemas.openxmlformats.org/drawingml/2006/table">
            <a:tbl>
              <a:tblPr/>
              <a:tblGrid>
                <a:gridCol w="1542698"/>
                <a:gridCol w="1711189"/>
                <a:gridCol w="2156099"/>
                <a:gridCol w="2032893"/>
                <a:gridCol w="1919954"/>
                <a:gridCol w="909188"/>
                <a:gridCol w="909189"/>
                <a:gridCol w="909188"/>
              </a:tblGrid>
              <a:tr h="91103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Год реализации программ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Обследование трубопроводов подключающих шлейфов 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Обследование фасонных изделий подключающих шлейфов 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Обследование  фасонных изделий внутрицеховых трубопроводов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Обследование внутрицеховых трубопроводов из «проблемных» марок стали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Обследование узлов подключения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169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труба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СДТ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Сварные стыки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262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2016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230 шурфов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47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124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28 шурфов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Проводилось</a:t>
                      </a:r>
                      <a:r>
                        <a:rPr lang="ru-RU" sz="1350" baseline="0" dirty="0" smtClean="0">
                          <a:solidFill>
                            <a:schemeClr val="tx1"/>
                          </a:solidFill>
                        </a:rPr>
                        <a:t> в</a:t>
                      </a:r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 рамках обследования</a:t>
                      </a:r>
                      <a:r>
                        <a:rPr lang="ru-RU" sz="13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350" dirty="0" smtClean="0">
                          <a:solidFill>
                            <a:schemeClr val="tx1"/>
                          </a:solidFill>
                        </a:rPr>
                        <a:t>шлейфов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84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262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2017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116 шурфов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23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107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24 шурфов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663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п.м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95 ед.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220 ед.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08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10" descr="КЦ-1 2013г план д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" t="372"/>
          <a:stretch>
            <a:fillRect/>
          </a:stretch>
        </p:blipFill>
        <p:spPr bwMode="auto">
          <a:xfrm>
            <a:off x="553622" y="1116106"/>
            <a:ext cx="10928656" cy="518480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Нумерация на У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40" y="4629149"/>
            <a:ext cx="2077192" cy="1602809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обозначение дефектов трубопроводов и плохой изоляц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3" y="1134794"/>
            <a:ext cx="2269035" cy="152911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 стрелкой 11"/>
          <p:cNvCxnSpPr/>
          <p:nvPr/>
        </p:nvCxnSpPr>
        <p:spPr bwMode="auto">
          <a:xfrm flipH="1" flipV="1">
            <a:off x="1949450" y="2676856"/>
            <a:ext cx="514350" cy="1533194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Прямоугольник 12"/>
          <p:cNvSpPr/>
          <p:nvPr/>
        </p:nvSpPr>
        <p:spPr bwMode="auto">
          <a:xfrm>
            <a:off x="4527550" y="1739900"/>
            <a:ext cx="615950" cy="438150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2260499" y="4184650"/>
            <a:ext cx="547065" cy="37465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 bwMode="auto">
          <a:xfrm flipH="1">
            <a:off x="5664200" y="3949700"/>
            <a:ext cx="971550" cy="980065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Овал 22"/>
          <p:cNvSpPr/>
          <p:nvPr/>
        </p:nvSpPr>
        <p:spPr bwMode="auto">
          <a:xfrm>
            <a:off x="6476708" y="3225800"/>
            <a:ext cx="547065" cy="7366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29" name="Picture 13" descr="Обозначение труб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949" y="4843023"/>
            <a:ext cx="1934685" cy="130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Овал 32"/>
          <p:cNvSpPr/>
          <p:nvPr/>
        </p:nvSpPr>
        <p:spPr bwMode="auto">
          <a:xfrm>
            <a:off x="6989652" y="5360377"/>
            <a:ext cx="547065" cy="32296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36" name="Picture 12" descr="нумерация стыков и элементов в формуляр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1" y="4948891"/>
            <a:ext cx="1823156" cy="12700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Прямая со стрелкой 36"/>
          <p:cNvCxnSpPr>
            <a:endCxn id="33" idx="3"/>
          </p:cNvCxnSpPr>
          <p:nvPr/>
        </p:nvCxnSpPr>
        <p:spPr bwMode="auto">
          <a:xfrm flipV="1">
            <a:off x="4943475" y="5636044"/>
            <a:ext cx="2126293" cy="261086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я со стрелкой 29"/>
          <p:cNvCxnSpPr/>
          <p:nvPr/>
        </p:nvCxnSpPr>
        <p:spPr bwMode="auto">
          <a:xfrm flipH="1" flipV="1">
            <a:off x="2594709" y="5330092"/>
            <a:ext cx="1307464" cy="567038"/>
          </a:xfrm>
          <a:prstGeom prst="straightConnector1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8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157315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Учет результатов диагностических работ в шурфах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3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282777"/>
              </p:ext>
            </p:extLst>
          </p:nvPr>
        </p:nvGraphicFramePr>
        <p:xfrm>
          <a:off x="115260" y="1959283"/>
          <a:ext cx="4072537" cy="4190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1529"/>
                <a:gridCol w="645459"/>
                <a:gridCol w="620060"/>
                <a:gridCol w="655489"/>
              </a:tblGrid>
              <a:tr h="5916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j-lt"/>
                        </a:rPr>
                        <a:t>Вид работ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Объем работ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(без увеличения штатной численности)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</a:tr>
              <a:tr h="61472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2018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2019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</a:tr>
              <a:tr h="445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ДО подогревателей газа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45965">
                <a:tc>
                  <a:txBody>
                    <a:bodyPr/>
                    <a:lstStyle/>
                    <a:p>
                      <a:pPr marL="0" algn="ctr" defTabSz="1278327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4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подъемных сооружений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91343">
                <a:tc>
                  <a:txBody>
                    <a:bodyPr/>
                    <a:lstStyle/>
                    <a:p>
                      <a:pPr marL="0" marR="0" lvl="0" indent="0" algn="ctr" defTabSz="127832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зданий производственного назначения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1137237">
                <a:tc>
                  <a:txBody>
                    <a:bodyPr/>
                    <a:lstStyle/>
                    <a:p>
                      <a:pPr marL="0" algn="ctr" defTabSz="1278327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Потребность в финансировании заявки  на</a:t>
                      </a:r>
                      <a:r>
                        <a:rPr lang="ru-RU" sz="14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приобретение </a:t>
                      </a: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диагностического </a:t>
                      </a:r>
                      <a:r>
                        <a:rPr lang="ru-RU" sz="14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оборудования, млн. руб.</a:t>
                      </a: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63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Экономия средств,</a:t>
                      </a:r>
                      <a:r>
                        <a:rPr lang="ru-RU" sz="1400" u="none" strike="noStrike" baseline="0" dirty="0" smtClean="0">
                          <a:effectLst/>
                          <a:latin typeface="+mj-lt"/>
                        </a:rPr>
                        <a:t> млн.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4" name="Прямоугольник 3"/>
          <p:cNvSpPr>
            <a:spLocks noChangeArrowheads="1"/>
          </p:cNvSpPr>
          <p:nvPr/>
        </p:nvSpPr>
        <p:spPr bwMode="auto">
          <a:xfrm>
            <a:off x="2902571" y="195589"/>
            <a:ext cx="8157315" cy="80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Увеличение объемов работ, выполняемых силами подразделений ООО «Газпром </a:t>
            </a:r>
            <a:r>
              <a:rPr lang="ru-RU" altLang="ru-RU" sz="2300" dirty="0" err="1" smtClean="0">
                <a:solidFill>
                  <a:schemeClr val="bg1"/>
                </a:solidFill>
                <a:latin typeface="Arial Narrow" pitchFamily="34" charset="0"/>
              </a:rPr>
              <a:t>трансгаз</a:t>
            </a:r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 Москва»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26" y="1073848"/>
            <a:ext cx="406197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4F81BD"/>
                </a:solidFill>
              </a:rPr>
              <a:t>Программа оптимизации производственно-хозяйственной деятельности.</a:t>
            </a:r>
          </a:p>
          <a:p>
            <a:pPr algn="ctr"/>
            <a:r>
              <a:rPr lang="ru-RU" b="1" dirty="0" smtClean="0">
                <a:solidFill>
                  <a:srgbClr val="4F81BD"/>
                </a:solidFill>
              </a:rPr>
              <a:t>Выполнение работ программы ДООКС силами инженерно-технического центра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657818016"/>
              </p:ext>
            </p:extLst>
          </p:nvPr>
        </p:nvGraphicFramePr>
        <p:xfrm>
          <a:off x="4439664" y="1495825"/>
          <a:ext cx="7472936" cy="4447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176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2833065" y="3257261"/>
            <a:ext cx="7526337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384" tIns="45702" rIns="91384" bIns="45702"/>
          <a:lstStyle/>
          <a:p>
            <a:pPr eaLnBrk="1" hangingPunct="1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28789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5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495558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Характеристика парка оборудования ООО «Газпром </a:t>
            </a:r>
            <a:r>
              <a:rPr lang="ru-RU" altLang="ru-RU" sz="2300" dirty="0" err="1" smtClean="0">
                <a:solidFill>
                  <a:schemeClr val="bg1"/>
                </a:solidFill>
                <a:latin typeface="Arial Narrow" pitchFamily="34" charset="0"/>
              </a:rPr>
              <a:t>трансгаз</a:t>
            </a:r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 Москва»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1077851"/>
            <a:ext cx="12192000" cy="525604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491" y="1599062"/>
            <a:ext cx="3827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Компрессорные станции – 22 ед.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812303" y="1347114"/>
            <a:ext cx="4569350" cy="3999242"/>
          </a:xfrm>
          <a:prstGeom prst="rect">
            <a:avLst/>
          </a:prstGeom>
          <a:pattFill prst="pct25">
            <a:fgClr>
              <a:srgbClr val="FF0000"/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260053" y="1355568"/>
            <a:ext cx="1556562" cy="3999242"/>
          </a:xfrm>
          <a:prstGeom prst="rect">
            <a:avLst/>
          </a:prstGeom>
          <a:pattFill prst="pct25">
            <a:fgClr>
              <a:srgbClr val="00B050"/>
            </a:fgClr>
            <a:bgClr>
              <a:schemeClr val="bg1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70003"/>
              </p:ext>
            </p:extLst>
          </p:nvPr>
        </p:nvGraphicFramePr>
        <p:xfrm>
          <a:off x="4450360" y="1268855"/>
          <a:ext cx="6947769" cy="4826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5039" y="2353836"/>
            <a:ext cx="346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Компрессорные цеха – 41 ед.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39" y="3104962"/>
            <a:ext cx="4584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Газоперекачивающие агрегаты – 223 ед.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039" y="3867241"/>
            <a:ext cx="40339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Подключающие шлейфы – 72,6 км.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414" y="4631359"/>
            <a:ext cx="3098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Внутриплощадочные</a:t>
            </a:r>
          </a:p>
          <a:p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трубопроводы – 52,96 км.</a:t>
            </a:r>
          </a:p>
        </p:txBody>
      </p:sp>
    </p:spTree>
    <p:extLst>
      <p:ext uri="{BB962C8B-B14F-4D97-AF65-F5344CB8AC3E}">
        <p14:creationId xmlns:p14="http://schemas.microsoft.com/office/powerpoint/2010/main" val="34723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5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157315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>
                <a:solidFill>
                  <a:schemeClr val="bg1"/>
                </a:solidFill>
                <a:latin typeface="Arial Narrow" pitchFamily="34" charset="0"/>
              </a:rPr>
              <a:t>ДООКС. </a:t>
            </a:r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Реализация потребности в ЭПБ </a:t>
            </a:r>
            <a:r>
              <a:rPr lang="ru-RU" altLang="ru-RU" sz="2300" dirty="0">
                <a:solidFill>
                  <a:schemeClr val="bg1"/>
                </a:solidFill>
                <a:latin typeface="Arial Narrow" pitchFamily="34" charset="0"/>
              </a:rPr>
              <a:t>по типам оборудования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70108" y="5026601"/>
            <a:ext cx="9143999" cy="489380"/>
          </a:xfrm>
          <a:prstGeom prst="rect">
            <a:avLst/>
          </a:prstGeom>
          <a:solidFill>
            <a:srgbClr val="EAEAEA">
              <a:alpha val="8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8312882"/>
              </p:ext>
            </p:extLst>
          </p:nvPr>
        </p:nvGraphicFramePr>
        <p:xfrm>
          <a:off x="5200359" y="3008831"/>
          <a:ext cx="2336800" cy="168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125832"/>
              </p:ext>
            </p:extLst>
          </p:nvPr>
        </p:nvGraphicFramePr>
        <p:xfrm>
          <a:off x="755243" y="1012372"/>
          <a:ext cx="2489200" cy="151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2888967"/>
              </p:ext>
            </p:extLst>
          </p:nvPr>
        </p:nvGraphicFramePr>
        <p:xfrm>
          <a:off x="9227102" y="955726"/>
          <a:ext cx="2408237" cy="158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6326707"/>
              </p:ext>
            </p:extLst>
          </p:nvPr>
        </p:nvGraphicFramePr>
        <p:xfrm>
          <a:off x="5090381" y="872169"/>
          <a:ext cx="2461887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934095"/>
              </p:ext>
            </p:extLst>
          </p:nvPr>
        </p:nvGraphicFramePr>
        <p:xfrm>
          <a:off x="9227102" y="2903692"/>
          <a:ext cx="2552700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527264" y="4484522"/>
            <a:ext cx="22103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АВО газа, СРПД, ПС</a:t>
            </a:r>
            <a:endParaRPr lang="ru-RU" sz="1600" b="1" dirty="0">
              <a:solidFill>
                <a:srgbClr val="33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6518" y="2524779"/>
            <a:ext cx="21710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Запорная арматура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5206" y="2417020"/>
            <a:ext cx="342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Здания</a:t>
            </a:r>
          </a:p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производственного назначения</a:t>
            </a:r>
            <a:endParaRPr lang="ru-RU" sz="1200" b="1" dirty="0" smtClean="0">
              <a:solidFill>
                <a:srgbClr val="3366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10911" y="4501471"/>
            <a:ext cx="1092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ГТУ, ЦБН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9917" y="2374236"/>
            <a:ext cx="2025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Технологические</a:t>
            </a:r>
          </a:p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трубопроводы КС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1078" y="1529197"/>
            <a:ext cx="998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3058 ед.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8942" y="148810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125 ед.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36785" y="3522797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287 ед.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9110" y="1447136"/>
            <a:ext cx="954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64,2 км.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93786" y="3517182"/>
            <a:ext cx="998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1555 ед.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7934" y="1962352"/>
            <a:ext cx="771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48 ед.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2231" y="3990561"/>
            <a:ext cx="657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5 ед.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79595" y="2005767"/>
            <a:ext cx="954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61,4 км.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6455163" y="5170424"/>
            <a:ext cx="342900" cy="241300"/>
          </a:xfrm>
          <a:prstGeom prst="rect">
            <a:avLst/>
          </a:prstGeom>
          <a:solidFill>
            <a:srgbClr val="558ED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56301" y="5117098"/>
            <a:ext cx="377237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 smtClean="0">
                <a:solidFill>
                  <a:schemeClr val="accent1">
                    <a:lumMod val="75000"/>
                  </a:schemeClr>
                </a:solidFill>
              </a:rPr>
              <a:t>- Срок безопасной эксплуатации продлен</a:t>
            </a:r>
            <a:endParaRPr lang="ru-RU" sz="135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1932647" y="5150641"/>
            <a:ext cx="342900" cy="241300"/>
          </a:xfrm>
          <a:prstGeom prst="rect">
            <a:avLst/>
          </a:prstGeom>
          <a:solidFill>
            <a:srgbClr val="F4A1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04666" y="5112007"/>
            <a:ext cx="40208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 smtClean="0">
                <a:solidFill>
                  <a:schemeClr val="accent1">
                    <a:lumMod val="75000"/>
                  </a:schemeClr>
                </a:solidFill>
              </a:rPr>
              <a:t>- Срок безопасной эксплуатации не продлен</a:t>
            </a:r>
            <a:endParaRPr lang="ru-RU" sz="135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9493" y="5589824"/>
            <a:ext cx="9072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Существующий лимит по ДООКС: </a:t>
            </a:r>
            <a:r>
              <a:rPr lang="ru-RU" sz="2000" b="1" dirty="0" smtClean="0">
                <a:solidFill>
                  <a:srgbClr val="FF0000"/>
                </a:solidFill>
              </a:rPr>
              <a:t>58,9</a:t>
            </a:r>
            <a:r>
              <a:rPr lang="ru-RU" sz="2000" b="1" dirty="0" smtClean="0">
                <a:solidFill>
                  <a:srgbClr val="336699"/>
                </a:solidFill>
              </a:rPr>
              <a:t> млн. руб.</a:t>
            </a:r>
          </a:p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Требуемый лимит для обеспечения технической потребности в ЭПБ: </a:t>
            </a:r>
            <a:r>
              <a:rPr lang="ru-RU" sz="2000" b="1" dirty="0" smtClean="0">
                <a:solidFill>
                  <a:srgbClr val="FF0000"/>
                </a:solidFill>
              </a:rPr>
              <a:t>159</a:t>
            </a:r>
            <a:r>
              <a:rPr lang="ru-RU" sz="2000" b="1" dirty="0" smtClean="0">
                <a:solidFill>
                  <a:srgbClr val="336699"/>
                </a:solidFill>
              </a:rPr>
              <a:t>  млн. руб.</a:t>
            </a:r>
          </a:p>
        </p:txBody>
      </p:sp>
      <p:graphicFrame>
        <p:nvGraphicFramePr>
          <p:cNvPr id="40" name="Диаграмма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537765"/>
              </p:ext>
            </p:extLst>
          </p:nvPr>
        </p:nvGraphicFramePr>
        <p:xfrm>
          <a:off x="865504" y="3052933"/>
          <a:ext cx="2408237" cy="158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200813" y="4456137"/>
            <a:ext cx="4261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336699"/>
                </a:solidFill>
              </a:rPr>
              <a:t>Прочее </a:t>
            </a:r>
            <a:r>
              <a:rPr lang="ru-RU" sz="1600" b="1" dirty="0" smtClean="0">
                <a:solidFill>
                  <a:srgbClr val="336699"/>
                </a:solidFill>
              </a:rPr>
              <a:t>оборудование</a:t>
            </a:r>
          </a:p>
          <a:p>
            <a:pPr algn="ctr"/>
            <a:r>
              <a:rPr lang="ru-RU" sz="1200" b="1" dirty="0" smtClean="0">
                <a:solidFill>
                  <a:srgbClr val="336699"/>
                </a:solidFill>
              </a:rPr>
              <a:t>(подогреватели газа, емкости ГСМ, дымовые трубы) </a:t>
            </a:r>
            <a:endParaRPr lang="ru-RU" sz="1200" b="1" dirty="0">
              <a:solidFill>
                <a:srgbClr val="336699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43798" y="3507116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286 ед.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995996" y="3938117"/>
            <a:ext cx="873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112 ед.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221283" y="1988139"/>
            <a:ext cx="998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36699"/>
                </a:solidFill>
              </a:rPr>
              <a:t>1900 ед.</a:t>
            </a:r>
          </a:p>
        </p:txBody>
      </p:sp>
    </p:spTree>
    <p:extLst>
      <p:ext uri="{BB962C8B-B14F-4D97-AF65-F5344CB8AC3E}">
        <p14:creationId xmlns:p14="http://schemas.microsoft.com/office/powerpoint/2010/main" val="107747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690423989"/>
              </p:ext>
            </p:extLst>
          </p:nvPr>
        </p:nvGraphicFramePr>
        <p:xfrm>
          <a:off x="0" y="1169610"/>
          <a:ext cx="11974286" cy="1965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414258693"/>
              </p:ext>
            </p:extLst>
          </p:nvPr>
        </p:nvGraphicFramePr>
        <p:xfrm>
          <a:off x="232229" y="3338286"/>
          <a:ext cx="11742057" cy="280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Прямоугольник 3"/>
          <p:cNvSpPr>
            <a:spLocks noChangeArrowheads="1"/>
          </p:cNvSpPr>
          <p:nvPr/>
        </p:nvSpPr>
        <p:spPr bwMode="auto">
          <a:xfrm>
            <a:off x="2902571" y="195589"/>
            <a:ext cx="8157315" cy="80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Объекты и задачи  программ диагностического обследования силами «ООО Газпром </a:t>
            </a:r>
            <a:r>
              <a:rPr lang="ru-RU" altLang="ru-RU" sz="2300" dirty="0" err="1" smtClean="0">
                <a:solidFill>
                  <a:schemeClr val="bg1"/>
                </a:solidFill>
                <a:latin typeface="Arial Narrow" pitchFamily="34" charset="0"/>
              </a:rPr>
              <a:t>трансгаз</a:t>
            </a:r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 Москва»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5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50" y="3291840"/>
            <a:ext cx="4023360" cy="30175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2"/>
          <a:stretch/>
        </p:blipFill>
        <p:spPr>
          <a:xfrm>
            <a:off x="8134350" y="1093470"/>
            <a:ext cx="4023360" cy="2175510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402098"/>
              </p:ext>
            </p:extLst>
          </p:nvPr>
        </p:nvGraphicFramePr>
        <p:xfrm>
          <a:off x="52071" y="1093470"/>
          <a:ext cx="8028939" cy="5192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4453"/>
                <a:gridCol w="902187"/>
                <a:gridCol w="1188110"/>
                <a:gridCol w="1334189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</a:t>
                      </a:r>
                      <a:r>
                        <a:rPr lang="ru-RU" sz="2000" baseline="0" dirty="0" smtClean="0"/>
                        <a:t> обследований</a:t>
                      </a:r>
                      <a:endParaRPr lang="ru-RU" sz="20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Ед. изм.</a:t>
                      </a:r>
                      <a:endParaRPr lang="ru-RU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Объем</a:t>
                      </a:r>
                      <a:r>
                        <a:rPr lang="ru-RU" sz="2000" baseline="0" dirty="0" smtClean="0"/>
                        <a:t> работ</a:t>
                      </a:r>
                      <a:endParaRPr lang="ru-RU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1278327" rtl="0" eaLnBrk="1" latinLnBrk="0" hangingPunct="1"/>
                      <a:endParaRPr lang="ru-RU" sz="2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78327" rtl="0" eaLnBrk="1" latinLnBrk="0" hangingPunct="1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2016 г.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78327" rtl="0" eaLnBrk="1" latinLnBrk="0" hangingPunct="1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2017 г.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51146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Толщинометрия трубопроводных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обвязок КЦ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точка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22941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22816</a:t>
                      </a:r>
                      <a:endParaRPr lang="ru-RU" sz="2000" dirty="0"/>
                    </a:p>
                  </a:txBody>
                  <a:tcPr anchor="ctr"/>
                </a:tc>
              </a:tr>
              <a:tr h="76072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Толщинометрия оборудования, работающего под давлением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шт.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510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609</a:t>
                      </a:r>
                      <a:endParaRPr lang="ru-RU" sz="2000" dirty="0"/>
                    </a:p>
                  </a:txBody>
                  <a:tcPr anchor="ctr"/>
                </a:tc>
              </a:tr>
              <a:tr h="59167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Диагностирование тройников</a:t>
                      </a:r>
                    </a:p>
                    <a:p>
                      <a:r>
                        <a:rPr lang="ru-RU" sz="2000" dirty="0" smtClean="0"/>
                        <a:t>люк-лазов технологических обвязок КЦ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шт.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49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34</a:t>
                      </a:r>
                      <a:endParaRPr lang="ru-RU" sz="2000" dirty="0"/>
                    </a:p>
                  </a:txBody>
                  <a:tcPr anchor="ctr"/>
                </a:tc>
              </a:tr>
              <a:tr h="81271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Контроль вертикальных перемещений технологических трубопроводов 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цех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41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41</a:t>
                      </a:r>
                      <a:endParaRPr lang="ru-RU" sz="2000" dirty="0"/>
                    </a:p>
                  </a:txBody>
                  <a:tcPr anchor="ctr"/>
                </a:tc>
              </a:tr>
              <a:tr h="791456">
                <a:tc>
                  <a:txBody>
                    <a:bodyPr/>
                    <a:lstStyle/>
                    <a:p>
                      <a:pPr marL="0" marR="0" lvl="0" indent="0" algn="l" defTabSz="12783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Техническое освидетельствование оборудования, работающего под давлением 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783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шт.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82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161</a:t>
                      </a:r>
                      <a:endParaRPr lang="ru-RU" sz="2000" dirty="0"/>
                    </a:p>
                  </a:txBody>
                  <a:tcPr anchor="ctr"/>
                </a:tc>
              </a:tr>
              <a:tr h="822191">
                <a:tc>
                  <a:txBody>
                    <a:bodyPr/>
                    <a:lstStyle/>
                    <a:p>
                      <a:pPr marL="0" marR="0" lvl="0" indent="0" algn="l" defTabSz="12783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Техническое диагностирование оборудования, работающего под давлением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2783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шт.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91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</a:t>
                      </a:r>
                      <a:endParaRPr lang="ru-RU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157315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Регламентные диагностические работы и ПКИ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8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0" y="1077851"/>
            <a:ext cx="12192000" cy="525604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157315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Контроль узлов и деталей с низкой эксплуатационной надежностью 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7" name="Picture 4" descr="C:\ДОКУМЕНТЫ\ГПА\ГТ-750-6\АО Остогож 13.04.13\фото\фото надломов2\DSC_0691.JPG"/>
          <p:cNvPicPr>
            <a:picLocks noChangeAspect="1" noChangeArrowheads="1"/>
          </p:cNvPicPr>
          <p:nvPr/>
        </p:nvPicPr>
        <p:blipFill>
          <a:blip r:embed="rId2" cstate="print"/>
          <a:srcRect t="5967" r="11146" b="6766"/>
          <a:stretch>
            <a:fillRect/>
          </a:stretch>
        </p:blipFill>
        <p:spPr bwMode="auto">
          <a:xfrm rot="16200000">
            <a:off x="5937594" y="1683969"/>
            <a:ext cx="3167072" cy="2585348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3" r="25766"/>
          <a:stretch/>
        </p:blipFill>
        <p:spPr>
          <a:xfrm>
            <a:off x="3219310" y="1382633"/>
            <a:ext cx="2737509" cy="3167486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4" r="20890"/>
          <a:stretch/>
        </p:blipFill>
        <p:spPr>
          <a:xfrm>
            <a:off x="212322" y="1382633"/>
            <a:ext cx="2735354" cy="3167485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88522" y="4786945"/>
            <a:ext cx="2593915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Обрыв лопасти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вентилятора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АВО газа производства</a:t>
            </a:r>
          </a:p>
          <a:p>
            <a:pPr algn="ctr"/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Nuovo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Pignone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695406" y="4824948"/>
            <a:ext cx="1900905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Обрыв лопатки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1 ступени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ГПА НК-12СТ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257098" y="4786945"/>
            <a:ext cx="2528064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Разрушение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лопаточного аппарата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0-1 ступеней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ГПА типа ГТ-750-6,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ВНА ГТК-25 ИР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 bwMode="auto">
          <a:xfrm rot="20193012">
            <a:off x="1848638" y="3024349"/>
            <a:ext cx="1096867" cy="62953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Овал 17"/>
          <p:cNvSpPr/>
          <p:nvPr/>
        </p:nvSpPr>
        <p:spPr bwMode="auto">
          <a:xfrm rot="18798330">
            <a:off x="3949321" y="2577345"/>
            <a:ext cx="1567366" cy="105653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Овал 18"/>
          <p:cNvSpPr/>
          <p:nvPr/>
        </p:nvSpPr>
        <p:spPr bwMode="auto">
          <a:xfrm rot="231470">
            <a:off x="6588956" y="3869163"/>
            <a:ext cx="2191026" cy="6151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20" name="Picture 4" descr="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4382" y="1229179"/>
            <a:ext cx="1724686" cy="2194741"/>
          </a:xfrm>
          <a:prstGeom prst="rect">
            <a:avLst/>
          </a:prstGeom>
          <a:noFill/>
          <a:ln w="38100">
            <a:solidFill>
              <a:srgbClr val="009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 bwMode="auto">
          <a:xfrm rot="231470">
            <a:off x="7312867" y="1657809"/>
            <a:ext cx="996233" cy="14911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76"/>
          <a:stretch/>
        </p:blipFill>
        <p:spPr>
          <a:xfrm>
            <a:off x="9237599" y="1415641"/>
            <a:ext cx="2736459" cy="3167073"/>
          </a:xfrm>
          <a:prstGeom prst="rect">
            <a:avLst/>
          </a:prstGeom>
          <a:noFill/>
          <a:ln w="38100">
            <a:solidFill>
              <a:srgbClr val="0099FF"/>
            </a:solidFill>
          </a:ln>
        </p:spPr>
      </p:pic>
      <p:sp>
        <p:nvSpPr>
          <p:cNvPr id="21" name="Овал 20"/>
          <p:cNvSpPr/>
          <p:nvPr/>
        </p:nvSpPr>
        <p:spPr bwMode="auto">
          <a:xfrm rot="1626052">
            <a:off x="10120013" y="2235681"/>
            <a:ext cx="1556724" cy="79234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03748" y="4824948"/>
            <a:ext cx="2006062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Дефекты зубьев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венца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промвала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ГПА Ц-16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11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 bwMode="auto">
          <a:xfrm>
            <a:off x="7851324" y="1099931"/>
            <a:ext cx="4165687" cy="5135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4023299" y="1118981"/>
            <a:ext cx="3541547" cy="5135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30475341"/>
              </p:ext>
            </p:extLst>
          </p:nvPr>
        </p:nvGraphicFramePr>
        <p:xfrm>
          <a:off x="6844113" y="1707622"/>
          <a:ext cx="6178550" cy="4242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1314" r="8202" b="3423"/>
          <a:stretch/>
        </p:blipFill>
        <p:spPr>
          <a:xfrm>
            <a:off x="136074" y="1118981"/>
            <a:ext cx="3571875" cy="5162550"/>
          </a:xfrm>
          <a:prstGeom prst="rect">
            <a:avLst/>
          </a:prstGeom>
        </p:spPr>
      </p:pic>
      <p:pic>
        <p:nvPicPr>
          <p:cNvPr id="7" name="Рисунок 6" descr="\\gtm\home\TU\KT\Материалы всякие\БАБАКОВУ\2016\МУЗЕЙ\МИЛЛЕР\Матариалы для ГД 4 вариант после совещания 29.08.2016\2. Экспресс отчет к открытию\Слайд12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6" t="22946" r="43227" b="47582"/>
          <a:stretch/>
        </p:blipFill>
        <p:spPr bwMode="auto">
          <a:xfrm>
            <a:off x="7705706" y="3189284"/>
            <a:ext cx="1164793" cy="115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4064"/>
          <a:stretch/>
        </p:blipFill>
        <p:spPr>
          <a:xfrm>
            <a:off x="4584248" y="1733550"/>
            <a:ext cx="2300705" cy="3394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b="6920"/>
          <a:stretch/>
        </p:blipFill>
        <p:spPr>
          <a:xfrm>
            <a:off x="4748981" y="3339865"/>
            <a:ext cx="2282824" cy="28765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013774" y="1181100"/>
            <a:ext cx="35415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Создание нормативной базы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3520" y="1200150"/>
            <a:ext cx="429874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Организация системы мониторинга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Прямоугольник 3"/>
          <p:cNvSpPr>
            <a:spLocks noChangeArrowheads="1"/>
          </p:cNvSpPr>
          <p:nvPr/>
        </p:nvSpPr>
        <p:spPr bwMode="auto">
          <a:xfrm>
            <a:off x="2902571" y="195589"/>
            <a:ext cx="8157315" cy="80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Внедрение системы мониторинга технического состояния</a:t>
            </a:r>
          </a:p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зданий производственного назначения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7" t="2514" r="23603" b="-2514"/>
          <a:stretch/>
        </p:blipFill>
        <p:spPr>
          <a:xfrm rot="10800000">
            <a:off x="7705704" y="1789879"/>
            <a:ext cx="1161617" cy="117996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59"/>
          <a:stretch>
            <a:fillRect/>
          </a:stretch>
        </p:blipFill>
        <p:spPr bwMode="auto">
          <a:xfrm>
            <a:off x="7729579" y="4567838"/>
            <a:ext cx="1144332" cy="114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 bwMode="auto">
          <a:xfrm>
            <a:off x="3717474" y="3300350"/>
            <a:ext cx="296300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 bwMode="auto">
          <a:xfrm>
            <a:off x="7574075" y="1215194"/>
            <a:ext cx="248674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 bwMode="auto">
          <a:xfrm>
            <a:off x="7574075" y="5739480"/>
            <a:ext cx="248674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33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2902571" y="195589"/>
            <a:ext cx="9013204" cy="80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Примеры дефектов, выявленных при диагностическом обследовании технологических трубопроводов КС силами собственных подразделений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3" r="5247"/>
          <a:stretch/>
        </p:blipFill>
        <p:spPr>
          <a:xfrm>
            <a:off x="140924" y="3609201"/>
            <a:ext cx="4148065" cy="26301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99"/>
          <a:stretch/>
        </p:blipFill>
        <p:spPr>
          <a:xfrm>
            <a:off x="4411044" y="3609201"/>
            <a:ext cx="4114325" cy="26301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6" y="1175564"/>
            <a:ext cx="4139123" cy="23193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423" y="1175564"/>
            <a:ext cx="3392177" cy="50638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103" y="1175564"/>
            <a:ext cx="4123266" cy="231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143000" y="-148744"/>
            <a:ext cx="184688" cy="29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84" tIns="45702" rIns="91384" bIns="45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" t="1288" r="16357" b="1762"/>
          <a:stretch>
            <a:fillRect/>
          </a:stretch>
        </p:blipFill>
        <p:spPr bwMode="auto">
          <a:xfrm>
            <a:off x="4391377" y="1241767"/>
            <a:ext cx="7800623" cy="494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099342"/>
              </p:ext>
            </p:extLst>
          </p:nvPr>
        </p:nvGraphicFramePr>
        <p:xfrm>
          <a:off x="102774" y="1175658"/>
          <a:ext cx="4100392" cy="51068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8755"/>
                <a:gridCol w="1029661"/>
                <a:gridCol w="1021976"/>
              </a:tblGrid>
              <a:tr h="751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j-lt"/>
                        </a:rPr>
                        <a:t>Тип </a:t>
                      </a:r>
                      <a:r>
                        <a:rPr lang="ru-RU" sz="1400" b="1" u="none" strike="noStrike" dirty="0">
                          <a:effectLst/>
                          <a:latin typeface="+mj-lt"/>
                        </a:rPr>
                        <a:t>дефекта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j-lt"/>
                        </a:rPr>
                        <a:t>Выявлено подрядным </a:t>
                      </a:r>
                      <a:r>
                        <a:rPr lang="ru-RU" sz="1400" b="1" u="none" strike="noStrike" dirty="0">
                          <a:effectLst/>
                          <a:latin typeface="+mj-lt"/>
                        </a:rPr>
                        <a:t>способом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j-lt"/>
                        </a:rPr>
                        <a:t>Выявлено </a:t>
                      </a:r>
                      <a:r>
                        <a:rPr lang="ru-RU" sz="1400" b="1" u="none" strike="noStrike" dirty="0" err="1" smtClean="0">
                          <a:effectLst/>
                          <a:latin typeface="+mj-lt"/>
                        </a:rPr>
                        <a:t>хозспособом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5283BE"/>
                    </a:solidFill>
                  </a:tcPr>
                </a:tc>
              </a:tr>
              <a:tr h="445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коррозия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445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дефекты </a:t>
                      </a:r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сварного </a:t>
                      </a:r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шва </a:t>
                      </a:r>
                      <a:r>
                        <a:rPr lang="ru-RU" sz="1000" u="none" strike="noStrike" dirty="0" smtClean="0">
                          <a:effectLst/>
                          <a:latin typeface="+mj-lt"/>
                        </a:rPr>
                        <a:t>(</a:t>
                      </a:r>
                      <a:r>
                        <a:rPr lang="ru-RU" sz="1000" u="none" strike="noStrike" dirty="0" err="1" smtClean="0">
                          <a:effectLst/>
                          <a:latin typeface="+mj-lt"/>
                        </a:rPr>
                        <a:t>непровар</a:t>
                      </a:r>
                      <a:r>
                        <a:rPr lang="ru-RU" sz="1000" u="none" strike="noStrike" dirty="0">
                          <a:effectLst/>
                          <a:latin typeface="+mj-lt"/>
                        </a:rPr>
                        <a:t>, </a:t>
                      </a:r>
                      <a:r>
                        <a:rPr lang="ru-RU" sz="1000" u="none" strike="noStrike" dirty="0" err="1" smtClean="0">
                          <a:effectLst/>
                          <a:latin typeface="+mj-lt"/>
                        </a:rPr>
                        <a:t>поры,трещины</a:t>
                      </a:r>
                      <a:r>
                        <a:rPr lang="ru-RU" sz="1000" u="none" strike="noStrike" dirty="0" smtClean="0">
                          <a:effectLst/>
                          <a:latin typeface="+mj-lt"/>
                        </a:rPr>
                        <a:t>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58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трещиноподобные</a:t>
                      </a:r>
                      <a:r>
                        <a:rPr lang="ru-RU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дефекты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877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забоины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58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дефект сварного стыка (смещение кромок)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68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задир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393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вмятина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358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расслоение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281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закат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2714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+mj-lt"/>
                        </a:rPr>
                        <a:t>наплавки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  <a:tr h="6611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+mj-lt"/>
                        </a:rPr>
                        <a:t>Другое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(плены, раковины,</a:t>
                      </a:r>
                      <a:r>
                        <a:rPr lang="ru-RU" sz="1200" u="none" strike="noStrike" baseline="0" dirty="0" smtClean="0">
                          <a:effectLst/>
                          <a:latin typeface="+mj-lt"/>
                        </a:rPr>
                        <a:t> нарушения требований к соединениям</a:t>
                      </a:r>
                      <a:r>
                        <a:rPr lang="ru-RU" sz="1200" u="none" strike="noStrike" dirty="0" smtClean="0">
                          <a:effectLst/>
                          <a:latin typeface="+mj-lt"/>
                        </a:rPr>
                        <a:t>)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2902571" y="372560"/>
            <a:ext cx="8157315" cy="4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2" tIns="45694" rIns="91362" bIns="45694" anchor="ctr">
            <a:spAutoFit/>
          </a:bodyPr>
          <a:lstStyle/>
          <a:p>
            <a:r>
              <a:rPr lang="ru-RU" altLang="ru-RU" sz="2300" dirty="0" smtClean="0">
                <a:solidFill>
                  <a:schemeClr val="bg1"/>
                </a:solidFill>
                <a:latin typeface="Arial Narrow" pitchFamily="34" charset="0"/>
              </a:rPr>
              <a:t>Распределение выявленных дефектов. 2016 год.</a:t>
            </a:r>
            <a:endParaRPr lang="ru-RU" altLang="ru-RU" sz="23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6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T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ГтМ-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ГтМ-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ГтМ-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ГтМ-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14866</TotalTime>
  <Words>745</Words>
  <Application>Microsoft Office PowerPoint</Application>
  <PresentationFormat>Широкоэкранный</PresentationFormat>
  <Paragraphs>222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Arial Cyr</vt:lpstr>
      <vt:lpstr>Arial Narrow</vt:lpstr>
      <vt:lpstr>Calibri</vt:lpstr>
      <vt:lpstr>Times New Roman</vt:lpstr>
      <vt:lpstr>Wingdings</vt:lpstr>
      <vt:lpstr>GTT</vt:lpstr>
      <vt:lpstr>9_Специальное оформление</vt:lpstr>
      <vt:lpstr>3_ГтМ-1</vt:lpstr>
      <vt:lpstr>4_ГтМ-1</vt:lpstr>
      <vt:lpstr>5_ГтМ-1</vt:lpstr>
      <vt:lpstr>2_ГтМ-1</vt:lpstr>
      <vt:lpstr>Опыт ООО «Газпром трансгаз Москва» по диагностическому обследованию оборудования компрессорных станций силами собственных подразделений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Company>ООО "Газпром трансгаз Томск"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Анищенко Павел Иванович</cp:lastModifiedBy>
  <cp:revision>1048</cp:revision>
  <cp:lastPrinted>2017-03-29T07:51:34Z</cp:lastPrinted>
  <dcterms:created xsi:type="dcterms:W3CDTF">2011-09-29T03:35:56Z</dcterms:created>
  <dcterms:modified xsi:type="dcterms:W3CDTF">2017-09-12T14:59:50Z</dcterms:modified>
</cp:coreProperties>
</file>